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sldIdLst>
    <p:sldId id="267" r:id="rId5"/>
    <p:sldId id="270" r:id="rId6"/>
    <p:sldId id="295" r:id="rId7"/>
    <p:sldId id="312" r:id="rId8"/>
    <p:sldId id="318" r:id="rId9"/>
    <p:sldId id="298" r:id="rId10"/>
    <p:sldId id="319" r:id="rId11"/>
    <p:sldId id="320" r:id="rId12"/>
    <p:sldId id="321" r:id="rId13"/>
    <p:sldId id="297" r:id="rId14"/>
    <p:sldId id="322" r:id="rId15"/>
    <p:sldId id="306" r:id="rId16"/>
    <p:sldId id="324" r:id="rId17"/>
    <p:sldId id="314" r:id="rId18"/>
    <p:sldId id="323" r:id="rId19"/>
    <p:sldId id="300" r:id="rId20"/>
    <p:sldId id="325" r:id="rId21"/>
    <p:sldId id="301" r:id="rId22"/>
    <p:sldId id="315" r:id="rId23"/>
    <p:sldId id="292" r:id="rId24"/>
    <p:sldId id="286" r:id="rId2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FF00"/>
    <a:srgbClr val="FF3300"/>
    <a:srgbClr val="66CCFF"/>
    <a:srgbClr val="66FFFF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ACDCA-6BE5-4431-B496-38FE88742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7E855E-053D-4401-9295-A57456D5F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03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A6F0F-3A91-4AD0-BB1F-4658F75D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C8FC34-96E5-41D3-AE60-1B0035BB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516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A84245-B00D-4E39-B584-38D6905A2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066AC1-08B2-48CA-AAC8-3BA7C17C3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011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DAEA12-0B27-417E-9992-AA2119F63B7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4305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8F43F-4F3F-4753-978B-F80C2A5E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850937-92DE-4811-A252-D1D1A6C2D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603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EAA27-CA4F-4B9D-A0DF-38289402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313984-03BE-4EA8-B4A1-A9FC0B34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306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543B6-EF65-4238-91DA-3B830A4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2D49D4-0DD0-4B6E-B37E-3124678E5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818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0D46B-C754-41A0-AD02-6AB832A2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8C5217-EB86-4260-AE95-210716523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49F9E8-A1FD-4706-B678-ABCC1ECCF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5552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86156-F9BB-4DB5-B2EB-4B42E4D7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54FD82-771F-47C3-8604-05C67C7D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210127-BB11-4C0B-96EE-333C9D56D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EE8AD1-6EC4-445B-8DB6-2F07BE561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011AC1-BAD0-4FC5-8931-0646616E8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818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F172D-2132-42A1-9C6B-57213E55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880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3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9C88E-1E54-4867-8940-C2C18552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13EC1F-DE03-4E88-BF3C-0D38BADD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7218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6EE33-4138-4191-B029-A0BEAC07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434751-6373-43D1-94E1-BB8887540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E9C1CC-EED2-4C60-9963-9E29C6CD3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625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7DABA-FD1A-4308-81FB-DC31F59E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BA54B9-A1EC-48B0-9EA6-3E9CC0B9A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63C284-18AB-4E1B-B28A-5CFF084D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49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91E14-40D4-4818-AEF4-7E16C2F9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AAD967-8EA9-4403-BDF5-37548925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25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CC6DFC-25FF-4144-BC1C-03AE56B89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204F2-6BD4-4875-A0DA-ECD0319D1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8991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D80289D-E3CB-40FA-9DB6-DA7F7EC7733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7947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92A32-0458-4A12-A5A1-EB2FEF7C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46E007-EFCA-4C08-829F-22491A2D2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767A75-C9E5-4A12-A033-2E7C5A1245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F8CE7E-80FC-4489-A50E-D6EF4CC33D3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997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FE806-1108-4482-B6B1-10EA42982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90F1F5-C1B3-44A5-94EC-09749FD5B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5641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1C202-C993-4FFB-A409-19DCEBE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CFAC02-0210-42BC-9392-115168A7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7356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BA1CD-BF5A-463F-AF4E-0668997D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AEE1F3-A17D-4A55-9754-4C30A575B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304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CBBB1-6994-419C-A6E6-44B510B0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554080-5B30-4387-937E-93AD60856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8D719E-DB41-4C77-973D-0D319713C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35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25E2A-BCA5-4C95-9661-214B9650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7C7F97-CBF6-4A44-B406-5160D3B1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24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C09A0-11A3-45AD-BA2D-7982DFD2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0A319B-8CC2-4DB9-AD5A-479FD896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F7C144-ABF9-4D33-A713-42C2E2CE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6CEDDE-919F-4E09-A571-3C6A365E6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45878E-2BAD-4E6B-9A52-7179E07C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98800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8ADE3-E1D3-46E5-A1BA-55B78057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3789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48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4BE95-B20C-4754-88BA-D7D70A5C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8A1FE-5A81-49B2-8BD0-5BC12343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54F21A-59EE-4695-BC1E-02389FBA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908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1A5C3-F082-4A93-A6E3-3DA50A7B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0D2742-22FC-4E1F-9F06-B12F59BC4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9DCB42-ABF5-4642-8B68-687759904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7286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89892-150C-401B-89CF-90A82129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9EEEF3-C13F-481A-BE2F-7FD38B6DC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35702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2B83E3-D896-47EB-8D66-F8244F454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9A66F2-D2E6-4493-9569-E9296B162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97820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983ED-BF8F-4EC3-BB00-8692725EE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A2998F-1C94-458F-BD24-2AA27692C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041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9ED18-5A4D-4790-8201-7D6B3A95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3AE7-DC1E-4F60-884A-1FDCB9C15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6842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AD15E-9AE9-4EFA-9128-D3CC3FBC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B9463B-F8A4-4904-9D52-E7144CCF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07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9DD9A-8C58-4BE0-B97B-0B9082E7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85FBD-E3FC-4C27-950A-1B124A48F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F31C20-7763-4D30-8226-ACF1EA53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6255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A2212-C64A-47CA-8EFC-15F761E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76321-C484-4949-90B3-F996C8E9C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446727-4647-43CB-B496-09FA0C90B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19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05B18-7E9E-4E37-AD62-AF253416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5D3695-866D-4304-AE68-8F288ED01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5B19A0-F87C-4329-9956-DF6A74061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50265E-4582-4989-B7A6-847DF92A9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126C50-4DEC-4573-B418-4FC145CC1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5743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E5969-9C75-4983-8718-9FA38294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821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8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08B22-5175-48E2-8EC2-77338EDA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278E09-FDB6-4FF0-B75A-C5A9ED6B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CA781-7BA6-4220-95E4-912D79705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5636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129AD-42DB-46AD-ABDE-8D6F24C6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B582DA-D84C-44C6-AD13-6AFFF4EE7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5266A7-7616-49A4-99E8-8CECC1EBB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2269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5D548-EECB-4A79-B3E8-FFA3EABA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899F0C-E494-45B7-80A4-E0E0AE0F9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879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CA5B05-DAD8-4AE2-83A8-E49BBB0A6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D334E3-0C0D-4CA1-8F00-B837F829F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04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37B42-E280-46F6-9DBF-D352AD5D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26047-66ED-4B6E-8139-BCA760E2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E340FA-9106-4D70-B683-029445D57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608E91-05E5-446B-A5CB-1194D6909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005220-425C-45C6-89A4-E304CE1A7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314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F8E30-8F41-4A56-9695-B77A8FAD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05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8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E306A-6CDC-4E5B-A906-816F9D16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2357CA-55EA-444A-9A90-B72583AD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B2A3BF-1A99-4CEE-9F35-6B14CC1B3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76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4CCEB-88A2-4857-82A4-118C0B13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09953C-604D-42DA-8806-4C6DD365B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12C18D-502C-4231-8845-C2B534466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88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>
              <a:ext uri="{FF2B5EF4-FFF2-40B4-BE49-F238E27FC236}">
                <a16:creationId xmlns:a16="http://schemas.microsoft.com/office/drawing/2014/main" id="{417EDC5A-AF40-4FCC-9C6D-74231BECD4C1}"/>
              </a:ext>
            </a:extLst>
          </p:cNvPr>
          <p:cNvSpPr>
            <a:spLocks/>
          </p:cNvSpPr>
          <p:nvPr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11112 w 8"/>
              <a:gd name="T1" fmla="*/ 0 h 1588"/>
              <a:gd name="T2" fmla="*/ 0 w 8"/>
              <a:gd name="T3" fmla="*/ 0 h 1588"/>
              <a:gd name="T4" fmla="*/ 5556 w 8"/>
              <a:gd name="T5" fmla="*/ 0 h 1588"/>
              <a:gd name="T6" fmla="*/ 11112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61" descr="Master F3A C">
            <a:extLst>
              <a:ext uri="{FF2B5EF4-FFF2-40B4-BE49-F238E27FC236}">
                <a16:creationId xmlns:a16="http://schemas.microsoft.com/office/drawing/2014/main" id="{2C221011-12B6-49D6-80AF-3DAB45CDB4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CC009849-2AB9-4555-966A-D7752498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61463" cy="5661026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1D162B3D-E19D-49D5-B050-2C2227B6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7013"/>
            <a:ext cx="9161463" cy="1550987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Freeform 9">
            <a:extLst>
              <a:ext uri="{FF2B5EF4-FFF2-40B4-BE49-F238E27FC236}">
                <a16:creationId xmlns:a16="http://schemas.microsoft.com/office/drawing/2014/main" id="{384732F8-331A-4213-9FCE-7F1105FBEB89}"/>
              </a:ext>
            </a:extLst>
          </p:cNvPr>
          <p:cNvSpPr>
            <a:spLocks/>
          </p:cNvSpPr>
          <p:nvPr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9525 w 8"/>
              <a:gd name="T1" fmla="*/ 0 h 1587"/>
              <a:gd name="T2" fmla="*/ 0 w 8"/>
              <a:gd name="T3" fmla="*/ 0 h 1587"/>
              <a:gd name="T4" fmla="*/ 4763 w 8"/>
              <a:gd name="T5" fmla="*/ 0 h 1587"/>
              <a:gd name="T6" fmla="*/ 9525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12">
            <a:extLst>
              <a:ext uri="{FF2B5EF4-FFF2-40B4-BE49-F238E27FC236}">
                <a16:creationId xmlns:a16="http://schemas.microsoft.com/office/drawing/2014/main" id="{4DE7F94D-1797-4A7F-909B-505945C0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555750" cy="7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4" name="Group 14">
            <a:extLst>
              <a:ext uri="{FF2B5EF4-FFF2-40B4-BE49-F238E27FC236}">
                <a16:creationId xmlns:a16="http://schemas.microsoft.com/office/drawing/2014/main" id="{45282863-DA7C-448B-8D1C-2E42ABE2738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773613"/>
            <a:ext cx="9166225" cy="773112"/>
            <a:chOff x="-4" y="2899"/>
            <a:chExt cx="6244" cy="487"/>
          </a:xfrm>
        </p:grpSpPr>
        <p:sp>
          <p:nvSpPr>
            <p:cNvPr id="2058" name="Freeform 15">
              <a:extLst>
                <a:ext uri="{FF2B5EF4-FFF2-40B4-BE49-F238E27FC236}">
                  <a16:creationId xmlns:a16="http://schemas.microsoft.com/office/drawing/2014/main" id="{A7718CB3-2A35-4353-816C-27B07991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3238"/>
              <a:ext cx="2227" cy="123"/>
            </a:xfrm>
            <a:custGeom>
              <a:avLst/>
              <a:gdLst>
                <a:gd name="T0" fmla="*/ 1760 w 2661"/>
                <a:gd name="T1" fmla="*/ 37 h 127"/>
                <a:gd name="T2" fmla="*/ 1851 w 2661"/>
                <a:gd name="T3" fmla="*/ 41 h 127"/>
                <a:gd name="T4" fmla="*/ 1937 w 2661"/>
                <a:gd name="T5" fmla="*/ 48 h 127"/>
                <a:gd name="T6" fmla="*/ 1991 w 2661"/>
                <a:gd name="T7" fmla="*/ 60 h 127"/>
                <a:gd name="T8" fmla="*/ 2023 w 2661"/>
                <a:gd name="T9" fmla="*/ 69 h 127"/>
                <a:gd name="T10" fmla="*/ 2082 w 2661"/>
                <a:gd name="T11" fmla="*/ 86 h 127"/>
                <a:gd name="T12" fmla="*/ 2179 w 2661"/>
                <a:gd name="T13" fmla="*/ 112 h 127"/>
                <a:gd name="T14" fmla="*/ 0 w 2661"/>
                <a:gd name="T15" fmla="*/ 123 h 127"/>
                <a:gd name="T16" fmla="*/ 2 w 2661"/>
                <a:gd name="T17" fmla="*/ 108 h 127"/>
                <a:gd name="T18" fmla="*/ 13 w 2661"/>
                <a:gd name="T19" fmla="*/ 84 h 127"/>
                <a:gd name="T20" fmla="*/ 36 w 2661"/>
                <a:gd name="T21" fmla="*/ 65 h 127"/>
                <a:gd name="T22" fmla="*/ 51 w 2661"/>
                <a:gd name="T23" fmla="*/ 60 h 127"/>
                <a:gd name="T24" fmla="*/ 68 w 2661"/>
                <a:gd name="T25" fmla="*/ 62 h 127"/>
                <a:gd name="T26" fmla="*/ 158 w 2661"/>
                <a:gd name="T27" fmla="*/ 43 h 127"/>
                <a:gd name="T28" fmla="*/ 255 w 2661"/>
                <a:gd name="T29" fmla="*/ 28 h 127"/>
                <a:gd name="T30" fmla="*/ 284 w 2661"/>
                <a:gd name="T31" fmla="*/ 18 h 127"/>
                <a:gd name="T32" fmla="*/ 318 w 2661"/>
                <a:gd name="T33" fmla="*/ 11 h 127"/>
                <a:gd name="T34" fmla="*/ 389 w 2661"/>
                <a:gd name="T35" fmla="*/ 7 h 127"/>
                <a:gd name="T36" fmla="*/ 465 w 2661"/>
                <a:gd name="T37" fmla="*/ 7 h 127"/>
                <a:gd name="T38" fmla="*/ 542 w 2661"/>
                <a:gd name="T39" fmla="*/ 2 h 127"/>
                <a:gd name="T40" fmla="*/ 629 w 2661"/>
                <a:gd name="T41" fmla="*/ 4 h 127"/>
                <a:gd name="T42" fmla="*/ 746 w 2661"/>
                <a:gd name="T43" fmla="*/ 15 h 127"/>
                <a:gd name="T44" fmla="*/ 865 w 2661"/>
                <a:gd name="T45" fmla="*/ 28 h 127"/>
                <a:gd name="T46" fmla="*/ 953 w 2661"/>
                <a:gd name="T47" fmla="*/ 34 h 127"/>
                <a:gd name="T48" fmla="*/ 1013 w 2661"/>
                <a:gd name="T49" fmla="*/ 30 h 127"/>
                <a:gd name="T50" fmla="*/ 1072 w 2661"/>
                <a:gd name="T51" fmla="*/ 28 h 127"/>
                <a:gd name="T52" fmla="*/ 1113 w 2661"/>
                <a:gd name="T53" fmla="*/ 28 h 127"/>
                <a:gd name="T54" fmla="*/ 1153 w 2661"/>
                <a:gd name="T55" fmla="*/ 28 h 127"/>
                <a:gd name="T56" fmla="*/ 1239 w 2661"/>
                <a:gd name="T57" fmla="*/ 28 h 127"/>
                <a:gd name="T58" fmla="*/ 1318 w 2661"/>
                <a:gd name="T59" fmla="*/ 37 h 127"/>
                <a:gd name="T60" fmla="*/ 1394 w 2661"/>
                <a:gd name="T61" fmla="*/ 43 h 127"/>
                <a:gd name="T62" fmla="*/ 1432 w 2661"/>
                <a:gd name="T63" fmla="*/ 43 h 127"/>
                <a:gd name="T64" fmla="*/ 1471 w 2661"/>
                <a:gd name="T65" fmla="*/ 37 h 127"/>
                <a:gd name="T66" fmla="*/ 1529 w 2661"/>
                <a:gd name="T67" fmla="*/ 30 h 127"/>
                <a:gd name="T68" fmla="*/ 1592 w 2661"/>
                <a:gd name="T69" fmla="*/ 30 h 127"/>
                <a:gd name="T70" fmla="*/ 1714 w 2661"/>
                <a:gd name="T71" fmla="*/ 37 h 127"/>
                <a:gd name="T72" fmla="*/ 1714 w 2661"/>
                <a:gd name="T73" fmla="*/ 37 h 127"/>
                <a:gd name="T74" fmla="*/ 1714 w 2661"/>
                <a:gd name="T75" fmla="*/ 37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61" h="127">
                  <a:moveTo>
                    <a:pt x="2048" y="38"/>
                  </a:moveTo>
                  <a:lnTo>
                    <a:pt x="2103" y="38"/>
                  </a:lnTo>
                  <a:lnTo>
                    <a:pt x="2158" y="40"/>
                  </a:lnTo>
                  <a:lnTo>
                    <a:pt x="2212" y="42"/>
                  </a:lnTo>
                  <a:lnTo>
                    <a:pt x="2265" y="44"/>
                  </a:lnTo>
                  <a:lnTo>
                    <a:pt x="2314" y="50"/>
                  </a:lnTo>
                  <a:lnTo>
                    <a:pt x="2359" y="58"/>
                  </a:lnTo>
                  <a:lnTo>
                    <a:pt x="2379" y="62"/>
                  </a:lnTo>
                  <a:lnTo>
                    <a:pt x="2399" y="65"/>
                  </a:lnTo>
                  <a:lnTo>
                    <a:pt x="2417" y="71"/>
                  </a:lnTo>
                  <a:lnTo>
                    <a:pt x="2432" y="79"/>
                  </a:lnTo>
                  <a:lnTo>
                    <a:pt x="2488" y="89"/>
                  </a:lnTo>
                  <a:lnTo>
                    <a:pt x="2547" y="102"/>
                  </a:lnTo>
                  <a:lnTo>
                    <a:pt x="2604" y="116"/>
                  </a:lnTo>
                  <a:lnTo>
                    <a:pt x="2661" y="125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2" y="112"/>
                  </a:lnTo>
                  <a:lnTo>
                    <a:pt x="8" y="100"/>
                  </a:lnTo>
                  <a:lnTo>
                    <a:pt x="16" y="87"/>
                  </a:lnTo>
                  <a:lnTo>
                    <a:pt x="29" y="75"/>
                  </a:lnTo>
                  <a:lnTo>
                    <a:pt x="43" y="67"/>
                  </a:lnTo>
                  <a:lnTo>
                    <a:pt x="53" y="64"/>
                  </a:lnTo>
                  <a:lnTo>
                    <a:pt x="61" y="62"/>
                  </a:lnTo>
                  <a:lnTo>
                    <a:pt x="71" y="62"/>
                  </a:lnTo>
                  <a:lnTo>
                    <a:pt x="81" y="64"/>
                  </a:lnTo>
                  <a:lnTo>
                    <a:pt x="134" y="52"/>
                  </a:lnTo>
                  <a:lnTo>
                    <a:pt x="189" y="44"/>
                  </a:lnTo>
                  <a:lnTo>
                    <a:pt x="246" y="36"/>
                  </a:lnTo>
                  <a:lnTo>
                    <a:pt x="305" y="29"/>
                  </a:lnTo>
                  <a:lnTo>
                    <a:pt x="321" y="23"/>
                  </a:lnTo>
                  <a:lnTo>
                    <a:pt x="339" y="19"/>
                  </a:lnTo>
                  <a:lnTo>
                    <a:pt x="359" y="15"/>
                  </a:lnTo>
                  <a:lnTo>
                    <a:pt x="380" y="11"/>
                  </a:lnTo>
                  <a:lnTo>
                    <a:pt x="420" y="9"/>
                  </a:lnTo>
                  <a:lnTo>
                    <a:pt x="465" y="7"/>
                  </a:lnTo>
                  <a:lnTo>
                    <a:pt x="510" y="7"/>
                  </a:lnTo>
                  <a:lnTo>
                    <a:pt x="556" y="7"/>
                  </a:lnTo>
                  <a:lnTo>
                    <a:pt x="603" y="6"/>
                  </a:lnTo>
                  <a:lnTo>
                    <a:pt x="648" y="2"/>
                  </a:lnTo>
                  <a:lnTo>
                    <a:pt x="692" y="0"/>
                  </a:lnTo>
                  <a:lnTo>
                    <a:pt x="751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64" y="23"/>
                  </a:lnTo>
                  <a:lnTo>
                    <a:pt x="1033" y="29"/>
                  </a:lnTo>
                  <a:lnTo>
                    <a:pt x="1092" y="33"/>
                  </a:lnTo>
                  <a:lnTo>
                    <a:pt x="1139" y="35"/>
                  </a:lnTo>
                  <a:lnTo>
                    <a:pt x="1173" y="33"/>
                  </a:lnTo>
                  <a:lnTo>
                    <a:pt x="1210" y="31"/>
                  </a:lnTo>
                  <a:lnTo>
                    <a:pt x="1246" y="31"/>
                  </a:lnTo>
                  <a:lnTo>
                    <a:pt x="1281" y="29"/>
                  </a:lnTo>
                  <a:lnTo>
                    <a:pt x="1305" y="31"/>
                  </a:lnTo>
                  <a:lnTo>
                    <a:pt x="1330" y="29"/>
                  </a:lnTo>
                  <a:lnTo>
                    <a:pt x="1354" y="29"/>
                  </a:lnTo>
                  <a:lnTo>
                    <a:pt x="1378" y="29"/>
                  </a:lnTo>
                  <a:lnTo>
                    <a:pt x="1429" y="27"/>
                  </a:lnTo>
                  <a:lnTo>
                    <a:pt x="1480" y="29"/>
                  </a:lnTo>
                  <a:lnTo>
                    <a:pt x="1528" y="33"/>
                  </a:lnTo>
                  <a:lnTo>
                    <a:pt x="1575" y="38"/>
                  </a:lnTo>
                  <a:lnTo>
                    <a:pt x="1620" y="42"/>
                  </a:lnTo>
                  <a:lnTo>
                    <a:pt x="1666" y="44"/>
                  </a:lnTo>
                  <a:lnTo>
                    <a:pt x="1689" y="44"/>
                  </a:lnTo>
                  <a:lnTo>
                    <a:pt x="1711" y="44"/>
                  </a:lnTo>
                  <a:lnTo>
                    <a:pt x="1733" y="42"/>
                  </a:lnTo>
                  <a:lnTo>
                    <a:pt x="1758" y="38"/>
                  </a:lnTo>
                  <a:lnTo>
                    <a:pt x="1792" y="33"/>
                  </a:lnTo>
                  <a:lnTo>
                    <a:pt x="1827" y="31"/>
                  </a:lnTo>
                  <a:lnTo>
                    <a:pt x="1865" y="29"/>
                  </a:lnTo>
                  <a:lnTo>
                    <a:pt x="1902" y="31"/>
                  </a:lnTo>
                  <a:lnTo>
                    <a:pt x="1977" y="35"/>
                  </a:lnTo>
                  <a:lnTo>
                    <a:pt x="2048" y="38"/>
                  </a:lnTo>
                </a:path>
              </a:pathLst>
            </a:custGeom>
            <a:solidFill>
              <a:srgbClr val="B2B2B2"/>
            </a:solidFill>
            <a:ln w="3175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" name="Freeform 16">
              <a:extLst>
                <a:ext uri="{FF2B5EF4-FFF2-40B4-BE49-F238E27FC236}">
                  <a16:creationId xmlns:a16="http://schemas.microsoft.com/office/drawing/2014/main" id="{6E80E435-DB75-4063-A5A6-F2C4559E7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" y="3258"/>
              <a:ext cx="1748" cy="103"/>
            </a:xfrm>
            <a:custGeom>
              <a:avLst/>
              <a:gdLst>
                <a:gd name="T0" fmla="*/ 2 w 1748"/>
                <a:gd name="T1" fmla="*/ 34 h 103"/>
                <a:gd name="T2" fmla="*/ 83 w 1748"/>
                <a:gd name="T3" fmla="*/ 30 h 103"/>
                <a:gd name="T4" fmla="*/ 158 w 1748"/>
                <a:gd name="T5" fmla="*/ 30 h 103"/>
                <a:gd name="T6" fmla="*/ 231 w 1748"/>
                <a:gd name="T7" fmla="*/ 33 h 103"/>
                <a:gd name="T8" fmla="*/ 302 w 1748"/>
                <a:gd name="T9" fmla="*/ 39 h 103"/>
                <a:gd name="T10" fmla="*/ 369 w 1748"/>
                <a:gd name="T11" fmla="*/ 45 h 103"/>
                <a:gd name="T12" fmla="*/ 401 w 1748"/>
                <a:gd name="T13" fmla="*/ 50 h 103"/>
                <a:gd name="T14" fmla="*/ 433 w 1748"/>
                <a:gd name="T15" fmla="*/ 55 h 103"/>
                <a:gd name="T16" fmla="*/ 463 w 1748"/>
                <a:gd name="T17" fmla="*/ 62 h 103"/>
                <a:gd name="T18" fmla="*/ 494 w 1748"/>
                <a:gd name="T19" fmla="*/ 69 h 103"/>
                <a:gd name="T20" fmla="*/ 518 w 1748"/>
                <a:gd name="T21" fmla="*/ 70 h 103"/>
                <a:gd name="T22" fmla="*/ 551 w 1748"/>
                <a:gd name="T23" fmla="*/ 72 h 103"/>
                <a:gd name="T24" fmla="*/ 588 w 1748"/>
                <a:gd name="T25" fmla="*/ 69 h 103"/>
                <a:gd name="T26" fmla="*/ 628 w 1748"/>
                <a:gd name="T27" fmla="*/ 65 h 103"/>
                <a:gd name="T28" fmla="*/ 720 w 1748"/>
                <a:gd name="T29" fmla="*/ 53 h 103"/>
                <a:gd name="T30" fmla="*/ 818 w 1748"/>
                <a:gd name="T31" fmla="*/ 39 h 103"/>
                <a:gd name="T32" fmla="*/ 920 w 1748"/>
                <a:gd name="T33" fmla="*/ 24 h 103"/>
                <a:gd name="T34" fmla="*/ 1016 w 1748"/>
                <a:gd name="T35" fmla="*/ 10 h 103"/>
                <a:gd name="T36" fmla="*/ 1060 w 1748"/>
                <a:gd name="T37" fmla="*/ 5 h 103"/>
                <a:gd name="T38" fmla="*/ 1103 w 1748"/>
                <a:gd name="T39" fmla="*/ 2 h 103"/>
                <a:gd name="T40" fmla="*/ 1141 w 1748"/>
                <a:gd name="T41" fmla="*/ 0 h 103"/>
                <a:gd name="T42" fmla="*/ 1172 w 1748"/>
                <a:gd name="T43" fmla="*/ 0 h 103"/>
                <a:gd name="T44" fmla="*/ 1211 w 1748"/>
                <a:gd name="T45" fmla="*/ 3 h 103"/>
                <a:gd name="T46" fmla="*/ 1260 w 1748"/>
                <a:gd name="T47" fmla="*/ 10 h 103"/>
                <a:gd name="T48" fmla="*/ 1315 w 1748"/>
                <a:gd name="T49" fmla="*/ 17 h 103"/>
                <a:gd name="T50" fmla="*/ 1372 w 1748"/>
                <a:gd name="T51" fmla="*/ 27 h 103"/>
                <a:gd name="T52" fmla="*/ 1430 w 1748"/>
                <a:gd name="T53" fmla="*/ 35 h 103"/>
                <a:gd name="T54" fmla="*/ 1483 w 1748"/>
                <a:gd name="T55" fmla="*/ 42 h 103"/>
                <a:gd name="T56" fmla="*/ 1531 w 1748"/>
                <a:gd name="T57" fmla="*/ 49 h 103"/>
                <a:gd name="T58" fmla="*/ 1569 w 1748"/>
                <a:gd name="T59" fmla="*/ 52 h 103"/>
                <a:gd name="T60" fmla="*/ 1611 w 1748"/>
                <a:gd name="T61" fmla="*/ 55 h 103"/>
                <a:gd name="T62" fmla="*/ 1646 w 1748"/>
                <a:gd name="T63" fmla="*/ 58 h 103"/>
                <a:gd name="T64" fmla="*/ 1675 w 1748"/>
                <a:gd name="T65" fmla="*/ 64 h 103"/>
                <a:gd name="T66" fmla="*/ 1698 w 1748"/>
                <a:gd name="T67" fmla="*/ 69 h 103"/>
                <a:gd name="T68" fmla="*/ 1716 w 1748"/>
                <a:gd name="T69" fmla="*/ 74 h 103"/>
                <a:gd name="T70" fmla="*/ 1730 w 1748"/>
                <a:gd name="T71" fmla="*/ 82 h 103"/>
                <a:gd name="T72" fmla="*/ 1736 w 1748"/>
                <a:gd name="T73" fmla="*/ 87 h 103"/>
                <a:gd name="T74" fmla="*/ 1741 w 1748"/>
                <a:gd name="T75" fmla="*/ 92 h 103"/>
                <a:gd name="T76" fmla="*/ 1744 w 1748"/>
                <a:gd name="T77" fmla="*/ 97 h 103"/>
                <a:gd name="T78" fmla="*/ 1748 w 1748"/>
                <a:gd name="T79" fmla="*/ 103 h 103"/>
                <a:gd name="T80" fmla="*/ 0 w 1748"/>
                <a:gd name="T81" fmla="*/ 102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48" h="103">
                  <a:moveTo>
                    <a:pt x="2" y="34"/>
                  </a:moveTo>
                  <a:lnTo>
                    <a:pt x="83" y="30"/>
                  </a:lnTo>
                  <a:lnTo>
                    <a:pt x="158" y="30"/>
                  </a:lnTo>
                  <a:lnTo>
                    <a:pt x="231" y="33"/>
                  </a:lnTo>
                  <a:lnTo>
                    <a:pt x="302" y="39"/>
                  </a:lnTo>
                  <a:lnTo>
                    <a:pt x="369" y="45"/>
                  </a:lnTo>
                  <a:lnTo>
                    <a:pt x="401" y="50"/>
                  </a:lnTo>
                  <a:lnTo>
                    <a:pt x="433" y="55"/>
                  </a:lnTo>
                  <a:lnTo>
                    <a:pt x="463" y="62"/>
                  </a:lnTo>
                  <a:lnTo>
                    <a:pt x="494" y="69"/>
                  </a:lnTo>
                  <a:lnTo>
                    <a:pt x="518" y="70"/>
                  </a:lnTo>
                  <a:lnTo>
                    <a:pt x="551" y="72"/>
                  </a:lnTo>
                  <a:lnTo>
                    <a:pt x="588" y="69"/>
                  </a:lnTo>
                  <a:lnTo>
                    <a:pt x="628" y="65"/>
                  </a:lnTo>
                  <a:lnTo>
                    <a:pt x="720" y="53"/>
                  </a:lnTo>
                  <a:lnTo>
                    <a:pt x="818" y="39"/>
                  </a:lnTo>
                  <a:lnTo>
                    <a:pt x="920" y="24"/>
                  </a:lnTo>
                  <a:lnTo>
                    <a:pt x="1016" y="10"/>
                  </a:lnTo>
                  <a:lnTo>
                    <a:pt x="1060" y="5"/>
                  </a:lnTo>
                  <a:lnTo>
                    <a:pt x="1103" y="2"/>
                  </a:lnTo>
                  <a:lnTo>
                    <a:pt x="1141" y="0"/>
                  </a:lnTo>
                  <a:lnTo>
                    <a:pt x="1172" y="0"/>
                  </a:lnTo>
                  <a:lnTo>
                    <a:pt x="1211" y="3"/>
                  </a:lnTo>
                  <a:lnTo>
                    <a:pt x="1260" y="10"/>
                  </a:lnTo>
                  <a:lnTo>
                    <a:pt x="1315" y="17"/>
                  </a:lnTo>
                  <a:lnTo>
                    <a:pt x="1372" y="27"/>
                  </a:lnTo>
                  <a:lnTo>
                    <a:pt x="1430" y="35"/>
                  </a:lnTo>
                  <a:lnTo>
                    <a:pt x="1483" y="42"/>
                  </a:lnTo>
                  <a:lnTo>
                    <a:pt x="1531" y="49"/>
                  </a:lnTo>
                  <a:lnTo>
                    <a:pt x="1569" y="52"/>
                  </a:lnTo>
                  <a:lnTo>
                    <a:pt x="1611" y="55"/>
                  </a:lnTo>
                  <a:lnTo>
                    <a:pt x="1646" y="58"/>
                  </a:lnTo>
                  <a:lnTo>
                    <a:pt x="1675" y="64"/>
                  </a:lnTo>
                  <a:lnTo>
                    <a:pt x="1698" y="69"/>
                  </a:lnTo>
                  <a:lnTo>
                    <a:pt x="1716" y="74"/>
                  </a:lnTo>
                  <a:lnTo>
                    <a:pt x="1730" y="82"/>
                  </a:lnTo>
                  <a:lnTo>
                    <a:pt x="1736" y="87"/>
                  </a:lnTo>
                  <a:lnTo>
                    <a:pt x="1741" y="92"/>
                  </a:lnTo>
                  <a:lnTo>
                    <a:pt x="1744" y="97"/>
                  </a:lnTo>
                  <a:lnTo>
                    <a:pt x="1748" y="103"/>
                  </a:lnTo>
                  <a:lnTo>
                    <a:pt x="0" y="102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2060" name="Picture 17">
              <a:extLst>
                <a:ext uri="{FF2B5EF4-FFF2-40B4-BE49-F238E27FC236}">
                  <a16:creationId xmlns:a16="http://schemas.microsoft.com/office/drawing/2014/main" id="{32C2BBD2-C4F5-45A9-973C-A1C47C04C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2988"/>
              <a:ext cx="812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1" name="Freeform 18">
              <a:extLst>
                <a:ext uri="{FF2B5EF4-FFF2-40B4-BE49-F238E27FC236}">
                  <a16:creationId xmlns:a16="http://schemas.microsoft.com/office/drawing/2014/main" id="{E2C4DC6D-0C4B-422E-8D37-49CCB3A73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38"/>
              <a:ext cx="1053" cy="127"/>
            </a:xfrm>
            <a:custGeom>
              <a:avLst/>
              <a:gdLst>
                <a:gd name="T0" fmla="*/ 1053 w 1053"/>
                <a:gd name="T1" fmla="*/ 50 h 127"/>
                <a:gd name="T2" fmla="*/ 1010 w 1053"/>
                <a:gd name="T3" fmla="*/ 54 h 127"/>
                <a:gd name="T4" fmla="*/ 969 w 1053"/>
                <a:gd name="T5" fmla="*/ 61 h 127"/>
                <a:gd name="T6" fmla="*/ 932 w 1053"/>
                <a:gd name="T7" fmla="*/ 70 h 127"/>
                <a:gd name="T8" fmla="*/ 895 w 1053"/>
                <a:gd name="T9" fmla="*/ 77 h 127"/>
                <a:gd name="T10" fmla="*/ 859 w 1053"/>
                <a:gd name="T11" fmla="*/ 88 h 127"/>
                <a:gd name="T12" fmla="*/ 827 w 1053"/>
                <a:gd name="T13" fmla="*/ 98 h 127"/>
                <a:gd name="T14" fmla="*/ 797 w 1053"/>
                <a:gd name="T15" fmla="*/ 107 h 127"/>
                <a:gd name="T16" fmla="*/ 769 w 1053"/>
                <a:gd name="T17" fmla="*/ 118 h 127"/>
                <a:gd name="T18" fmla="*/ 717 w 1053"/>
                <a:gd name="T19" fmla="*/ 127 h 127"/>
                <a:gd name="T20" fmla="*/ 634 w 1053"/>
                <a:gd name="T21" fmla="*/ 126 h 127"/>
                <a:gd name="T22" fmla="*/ 550 w 1053"/>
                <a:gd name="T23" fmla="*/ 124 h 127"/>
                <a:gd name="T24" fmla="*/ 465 w 1053"/>
                <a:gd name="T25" fmla="*/ 124 h 127"/>
                <a:gd name="T26" fmla="*/ 379 w 1053"/>
                <a:gd name="T27" fmla="*/ 126 h 127"/>
                <a:gd name="T28" fmla="*/ 294 w 1053"/>
                <a:gd name="T29" fmla="*/ 126 h 127"/>
                <a:gd name="T30" fmla="*/ 211 w 1053"/>
                <a:gd name="T31" fmla="*/ 126 h 127"/>
                <a:gd name="T32" fmla="*/ 129 w 1053"/>
                <a:gd name="T33" fmla="*/ 126 h 127"/>
                <a:gd name="T34" fmla="*/ 47 w 1053"/>
                <a:gd name="T35" fmla="*/ 123 h 127"/>
                <a:gd name="T36" fmla="*/ 4 w 1053"/>
                <a:gd name="T37" fmla="*/ 118 h 127"/>
                <a:gd name="T38" fmla="*/ 8 w 1053"/>
                <a:gd name="T39" fmla="*/ 121 h 127"/>
                <a:gd name="T40" fmla="*/ 0 w 1053"/>
                <a:gd name="T41" fmla="*/ 81 h 127"/>
                <a:gd name="T42" fmla="*/ 12 w 1053"/>
                <a:gd name="T43" fmla="*/ 101 h 127"/>
                <a:gd name="T44" fmla="*/ 12 w 1053"/>
                <a:gd name="T45" fmla="*/ 121 h 127"/>
                <a:gd name="T46" fmla="*/ 4 w 1053"/>
                <a:gd name="T47" fmla="*/ 85 h 127"/>
                <a:gd name="T48" fmla="*/ 10 w 1053"/>
                <a:gd name="T49" fmla="*/ 82 h 127"/>
                <a:gd name="T50" fmla="*/ 58 w 1053"/>
                <a:gd name="T51" fmla="*/ 77 h 127"/>
                <a:gd name="T52" fmla="*/ 159 w 1053"/>
                <a:gd name="T53" fmla="*/ 63 h 127"/>
                <a:gd name="T54" fmla="*/ 263 w 1053"/>
                <a:gd name="T55" fmla="*/ 46 h 127"/>
                <a:gd name="T56" fmla="*/ 368 w 1053"/>
                <a:gd name="T57" fmla="*/ 29 h 127"/>
                <a:gd name="T58" fmla="*/ 472 w 1053"/>
                <a:gd name="T59" fmla="*/ 16 h 127"/>
                <a:gd name="T60" fmla="*/ 520 w 1053"/>
                <a:gd name="T61" fmla="*/ 9 h 127"/>
                <a:gd name="T62" fmla="*/ 567 w 1053"/>
                <a:gd name="T63" fmla="*/ 6 h 127"/>
                <a:gd name="T64" fmla="*/ 612 w 1053"/>
                <a:gd name="T65" fmla="*/ 3 h 127"/>
                <a:gd name="T66" fmla="*/ 653 w 1053"/>
                <a:gd name="T67" fmla="*/ 2 h 127"/>
                <a:gd name="T68" fmla="*/ 719 w 1053"/>
                <a:gd name="T69" fmla="*/ 0 h 127"/>
                <a:gd name="T70" fmla="*/ 781 w 1053"/>
                <a:gd name="T71" fmla="*/ 3 h 127"/>
                <a:gd name="T72" fmla="*/ 838 w 1053"/>
                <a:gd name="T73" fmla="*/ 8 h 127"/>
                <a:gd name="T74" fmla="*/ 889 w 1053"/>
                <a:gd name="T75" fmla="*/ 15 h 127"/>
                <a:gd name="T76" fmla="*/ 937 w 1053"/>
                <a:gd name="T77" fmla="*/ 25 h 127"/>
                <a:gd name="T78" fmla="*/ 979 w 1053"/>
                <a:gd name="T79" fmla="*/ 36 h 127"/>
                <a:gd name="T80" fmla="*/ 1017 w 1053"/>
                <a:gd name="T81" fmla="*/ 50 h 127"/>
                <a:gd name="T82" fmla="*/ 1051 w 1053"/>
                <a:gd name="T83" fmla="*/ 63 h 127"/>
                <a:gd name="T84" fmla="*/ 1053 w 1053"/>
                <a:gd name="T85" fmla="*/ 50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3" h="127">
                  <a:moveTo>
                    <a:pt x="1053" y="50"/>
                  </a:moveTo>
                  <a:lnTo>
                    <a:pt x="1010" y="54"/>
                  </a:lnTo>
                  <a:lnTo>
                    <a:pt x="969" y="61"/>
                  </a:lnTo>
                  <a:lnTo>
                    <a:pt x="932" y="70"/>
                  </a:lnTo>
                  <a:lnTo>
                    <a:pt x="895" y="77"/>
                  </a:lnTo>
                  <a:lnTo>
                    <a:pt x="859" y="88"/>
                  </a:lnTo>
                  <a:lnTo>
                    <a:pt x="827" y="98"/>
                  </a:lnTo>
                  <a:lnTo>
                    <a:pt x="797" y="107"/>
                  </a:lnTo>
                  <a:lnTo>
                    <a:pt x="769" y="118"/>
                  </a:lnTo>
                  <a:lnTo>
                    <a:pt x="717" y="127"/>
                  </a:lnTo>
                  <a:lnTo>
                    <a:pt x="634" y="126"/>
                  </a:lnTo>
                  <a:lnTo>
                    <a:pt x="550" y="124"/>
                  </a:lnTo>
                  <a:lnTo>
                    <a:pt x="465" y="124"/>
                  </a:lnTo>
                  <a:lnTo>
                    <a:pt x="379" y="126"/>
                  </a:lnTo>
                  <a:lnTo>
                    <a:pt x="294" y="126"/>
                  </a:lnTo>
                  <a:lnTo>
                    <a:pt x="211" y="126"/>
                  </a:lnTo>
                  <a:lnTo>
                    <a:pt x="129" y="126"/>
                  </a:lnTo>
                  <a:lnTo>
                    <a:pt x="47" y="123"/>
                  </a:lnTo>
                  <a:lnTo>
                    <a:pt x="4" y="118"/>
                  </a:lnTo>
                  <a:lnTo>
                    <a:pt x="8" y="121"/>
                  </a:lnTo>
                  <a:lnTo>
                    <a:pt x="0" y="81"/>
                  </a:lnTo>
                  <a:lnTo>
                    <a:pt x="12" y="101"/>
                  </a:lnTo>
                  <a:lnTo>
                    <a:pt x="12" y="121"/>
                  </a:lnTo>
                  <a:lnTo>
                    <a:pt x="4" y="85"/>
                  </a:lnTo>
                  <a:lnTo>
                    <a:pt x="10" y="82"/>
                  </a:lnTo>
                  <a:lnTo>
                    <a:pt x="58" y="77"/>
                  </a:lnTo>
                  <a:lnTo>
                    <a:pt x="159" y="63"/>
                  </a:lnTo>
                  <a:lnTo>
                    <a:pt x="263" y="46"/>
                  </a:lnTo>
                  <a:lnTo>
                    <a:pt x="368" y="29"/>
                  </a:lnTo>
                  <a:lnTo>
                    <a:pt x="472" y="16"/>
                  </a:lnTo>
                  <a:lnTo>
                    <a:pt x="520" y="9"/>
                  </a:lnTo>
                  <a:lnTo>
                    <a:pt x="567" y="6"/>
                  </a:lnTo>
                  <a:lnTo>
                    <a:pt x="612" y="3"/>
                  </a:lnTo>
                  <a:lnTo>
                    <a:pt x="653" y="2"/>
                  </a:lnTo>
                  <a:lnTo>
                    <a:pt x="719" y="0"/>
                  </a:lnTo>
                  <a:lnTo>
                    <a:pt x="781" y="3"/>
                  </a:lnTo>
                  <a:lnTo>
                    <a:pt x="838" y="8"/>
                  </a:lnTo>
                  <a:lnTo>
                    <a:pt x="889" y="15"/>
                  </a:lnTo>
                  <a:lnTo>
                    <a:pt x="937" y="25"/>
                  </a:lnTo>
                  <a:lnTo>
                    <a:pt x="979" y="36"/>
                  </a:lnTo>
                  <a:lnTo>
                    <a:pt x="1017" y="50"/>
                  </a:lnTo>
                  <a:lnTo>
                    <a:pt x="1051" y="63"/>
                  </a:lnTo>
                  <a:lnTo>
                    <a:pt x="1053" y="50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62" name="Group 19">
              <a:extLst>
                <a:ext uri="{FF2B5EF4-FFF2-40B4-BE49-F238E27FC236}">
                  <a16:creationId xmlns:a16="http://schemas.microsoft.com/office/drawing/2014/main" id="{76B630C2-6543-46FA-9493-052184585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070"/>
              <a:ext cx="265" cy="316"/>
              <a:chOff x="6823" y="4298"/>
              <a:chExt cx="303" cy="368"/>
            </a:xfrm>
          </p:grpSpPr>
          <p:sp>
            <p:nvSpPr>
              <p:cNvPr id="2111" name="Freeform 20">
                <a:extLst>
                  <a:ext uri="{FF2B5EF4-FFF2-40B4-BE49-F238E27FC236}">
                    <a16:creationId xmlns:a16="http://schemas.microsoft.com/office/drawing/2014/main" id="{EFCCEA83-FB91-4FC2-9D6C-A094CEE80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2" name="Freeform 21">
                <a:extLst>
                  <a:ext uri="{FF2B5EF4-FFF2-40B4-BE49-F238E27FC236}">
                    <a16:creationId xmlns:a16="http://schemas.microsoft.com/office/drawing/2014/main" id="{449A1A85-ACAC-4D82-9A5C-E9511BF162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3" name="Freeform 22">
                <a:extLst>
                  <a:ext uri="{FF2B5EF4-FFF2-40B4-BE49-F238E27FC236}">
                    <a16:creationId xmlns:a16="http://schemas.microsoft.com/office/drawing/2014/main" id="{BBB4F3EE-AAA0-4C13-9E92-BB3B45FCB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4" name="Freeform 23">
                <a:extLst>
                  <a:ext uri="{FF2B5EF4-FFF2-40B4-BE49-F238E27FC236}">
                    <a16:creationId xmlns:a16="http://schemas.microsoft.com/office/drawing/2014/main" id="{0DC5F3F3-B165-4A2F-A015-9C3A795798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63" name="Group 24">
              <a:extLst>
                <a:ext uri="{FF2B5EF4-FFF2-40B4-BE49-F238E27FC236}">
                  <a16:creationId xmlns:a16="http://schemas.microsoft.com/office/drawing/2014/main" id="{8D2E28EE-FD66-4E5C-806D-3EBFB634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" y="2928"/>
              <a:ext cx="384" cy="412"/>
              <a:chOff x="6823" y="4298"/>
              <a:chExt cx="303" cy="368"/>
            </a:xfrm>
          </p:grpSpPr>
          <p:sp>
            <p:nvSpPr>
              <p:cNvPr id="2107" name="Freeform 25">
                <a:extLst>
                  <a:ext uri="{FF2B5EF4-FFF2-40B4-BE49-F238E27FC236}">
                    <a16:creationId xmlns:a16="http://schemas.microsoft.com/office/drawing/2014/main" id="{D459C61F-E9A0-444E-96DA-BEC7E47096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8" name="Freeform 26">
                <a:extLst>
                  <a:ext uri="{FF2B5EF4-FFF2-40B4-BE49-F238E27FC236}">
                    <a16:creationId xmlns:a16="http://schemas.microsoft.com/office/drawing/2014/main" id="{79733178-F392-4BF6-9EFE-F17C2A197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9" name="Freeform 27">
                <a:extLst>
                  <a:ext uri="{FF2B5EF4-FFF2-40B4-BE49-F238E27FC236}">
                    <a16:creationId xmlns:a16="http://schemas.microsoft.com/office/drawing/2014/main" id="{D1ED9D95-1C6C-4FBD-AB1B-A40696149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0" name="Freeform 28">
                <a:extLst>
                  <a:ext uri="{FF2B5EF4-FFF2-40B4-BE49-F238E27FC236}">
                    <a16:creationId xmlns:a16="http://schemas.microsoft.com/office/drawing/2014/main" id="{6082626D-9C2F-4667-BCF3-D80AE7CAFC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64" name="Group 29">
              <a:extLst>
                <a:ext uri="{FF2B5EF4-FFF2-40B4-BE49-F238E27FC236}">
                  <a16:creationId xmlns:a16="http://schemas.microsoft.com/office/drawing/2014/main" id="{A6240900-9DFB-4DCC-9E84-D68C14BDE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7" y="2928"/>
              <a:ext cx="409" cy="412"/>
              <a:chOff x="6823" y="4298"/>
              <a:chExt cx="303" cy="368"/>
            </a:xfrm>
          </p:grpSpPr>
          <p:sp>
            <p:nvSpPr>
              <p:cNvPr id="2103" name="Freeform 30">
                <a:extLst>
                  <a:ext uri="{FF2B5EF4-FFF2-40B4-BE49-F238E27FC236}">
                    <a16:creationId xmlns:a16="http://schemas.microsoft.com/office/drawing/2014/main" id="{A55B97F3-404C-44F0-92B8-CC321F571F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4" name="Freeform 31">
                <a:extLst>
                  <a:ext uri="{FF2B5EF4-FFF2-40B4-BE49-F238E27FC236}">
                    <a16:creationId xmlns:a16="http://schemas.microsoft.com/office/drawing/2014/main" id="{4079BA99-11A9-4903-AD34-F93D82320E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5" name="Freeform 32">
                <a:extLst>
                  <a:ext uri="{FF2B5EF4-FFF2-40B4-BE49-F238E27FC236}">
                    <a16:creationId xmlns:a16="http://schemas.microsoft.com/office/drawing/2014/main" id="{FE3A4570-396F-4091-A8AF-6F59A46359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6" name="Freeform 33">
                <a:extLst>
                  <a:ext uri="{FF2B5EF4-FFF2-40B4-BE49-F238E27FC236}">
                    <a16:creationId xmlns:a16="http://schemas.microsoft.com/office/drawing/2014/main" id="{64D20564-D2E6-4E13-85CE-8C97B1666F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65" name="Group 34">
              <a:extLst>
                <a:ext uri="{FF2B5EF4-FFF2-40B4-BE49-F238E27FC236}">
                  <a16:creationId xmlns:a16="http://schemas.microsoft.com/office/drawing/2014/main" id="{76B913CC-234F-42F0-A979-A95910DCC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3022"/>
              <a:ext cx="336" cy="364"/>
              <a:chOff x="6823" y="4298"/>
              <a:chExt cx="303" cy="368"/>
            </a:xfrm>
          </p:grpSpPr>
          <p:sp>
            <p:nvSpPr>
              <p:cNvPr id="2099" name="Freeform 35">
                <a:extLst>
                  <a:ext uri="{FF2B5EF4-FFF2-40B4-BE49-F238E27FC236}">
                    <a16:creationId xmlns:a16="http://schemas.microsoft.com/office/drawing/2014/main" id="{08218C50-208E-4F56-B390-DF373B882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0" name="Freeform 36">
                <a:extLst>
                  <a:ext uri="{FF2B5EF4-FFF2-40B4-BE49-F238E27FC236}">
                    <a16:creationId xmlns:a16="http://schemas.microsoft.com/office/drawing/2014/main" id="{802BD211-D158-42A6-9257-AD88B695E2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1" name="Freeform 37">
                <a:extLst>
                  <a:ext uri="{FF2B5EF4-FFF2-40B4-BE49-F238E27FC236}">
                    <a16:creationId xmlns:a16="http://schemas.microsoft.com/office/drawing/2014/main" id="{A3C71DAA-1E1D-4830-8FF3-C74D7CD10B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2" name="Freeform 38">
                <a:extLst>
                  <a:ext uri="{FF2B5EF4-FFF2-40B4-BE49-F238E27FC236}">
                    <a16:creationId xmlns:a16="http://schemas.microsoft.com/office/drawing/2014/main" id="{6E2F83C3-C559-43DA-B629-02FD720ACC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66" name="Freeform 39">
              <a:extLst>
                <a:ext uri="{FF2B5EF4-FFF2-40B4-BE49-F238E27FC236}">
                  <a16:creationId xmlns:a16="http://schemas.microsoft.com/office/drawing/2014/main" id="{5510098B-44F2-4F48-8913-3DEDE34C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3242"/>
              <a:ext cx="1582" cy="123"/>
            </a:xfrm>
            <a:custGeom>
              <a:avLst/>
              <a:gdLst>
                <a:gd name="T0" fmla="*/ 1582 w 1582"/>
                <a:gd name="T1" fmla="*/ 122 h 123"/>
                <a:gd name="T2" fmla="*/ 0 w 1582"/>
                <a:gd name="T3" fmla="*/ 123 h 123"/>
                <a:gd name="T4" fmla="*/ 0 w 1582"/>
                <a:gd name="T5" fmla="*/ 118 h 123"/>
                <a:gd name="T6" fmla="*/ 2 w 1582"/>
                <a:gd name="T7" fmla="*/ 108 h 123"/>
                <a:gd name="T8" fmla="*/ 7 w 1582"/>
                <a:gd name="T9" fmla="*/ 97 h 123"/>
                <a:gd name="T10" fmla="*/ 13 w 1582"/>
                <a:gd name="T11" fmla="*/ 84 h 123"/>
                <a:gd name="T12" fmla="*/ 24 w 1582"/>
                <a:gd name="T13" fmla="*/ 73 h 123"/>
                <a:gd name="T14" fmla="*/ 36 w 1582"/>
                <a:gd name="T15" fmla="*/ 65 h 123"/>
                <a:gd name="T16" fmla="*/ 44 w 1582"/>
                <a:gd name="T17" fmla="*/ 62 h 123"/>
                <a:gd name="T18" fmla="*/ 51 w 1582"/>
                <a:gd name="T19" fmla="*/ 60 h 123"/>
                <a:gd name="T20" fmla="*/ 59 w 1582"/>
                <a:gd name="T21" fmla="*/ 60 h 123"/>
                <a:gd name="T22" fmla="*/ 68 w 1582"/>
                <a:gd name="T23" fmla="*/ 62 h 123"/>
                <a:gd name="T24" fmla="*/ 112 w 1582"/>
                <a:gd name="T25" fmla="*/ 50 h 123"/>
                <a:gd name="T26" fmla="*/ 158 w 1582"/>
                <a:gd name="T27" fmla="*/ 43 h 123"/>
                <a:gd name="T28" fmla="*/ 206 w 1582"/>
                <a:gd name="T29" fmla="*/ 35 h 123"/>
                <a:gd name="T30" fmla="*/ 255 w 1582"/>
                <a:gd name="T31" fmla="*/ 28 h 123"/>
                <a:gd name="T32" fmla="*/ 269 w 1582"/>
                <a:gd name="T33" fmla="*/ 22 h 123"/>
                <a:gd name="T34" fmla="*/ 284 w 1582"/>
                <a:gd name="T35" fmla="*/ 18 h 123"/>
                <a:gd name="T36" fmla="*/ 300 w 1582"/>
                <a:gd name="T37" fmla="*/ 15 h 123"/>
                <a:gd name="T38" fmla="*/ 318 w 1582"/>
                <a:gd name="T39" fmla="*/ 11 h 123"/>
                <a:gd name="T40" fmla="*/ 351 w 1582"/>
                <a:gd name="T41" fmla="*/ 9 h 123"/>
                <a:gd name="T42" fmla="*/ 389 w 1582"/>
                <a:gd name="T43" fmla="*/ 7 h 123"/>
                <a:gd name="T44" fmla="*/ 427 w 1582"/>
                <a:gd name="T45" fmla="*/ 7 h 123"/>
                <a:gd name="T46" fmla="*/ 465 w 1582"/>
                <a:gd name="T47" fmla="*/ 7 h 123"/>
                <a:gd name="T48" fmla="*/ 505 w 1582"/>
                <a:gd name="T49" fmla="*/ 6 h 123"/>
                <a:gd name="T50" fmla="*/ 542 w 1582"/>
                <a:gd name="T51" fmla="*/ 2 h 123"/>
                <a:gd name="T52" fmla="*/ 579 w 1582"/>
                <a:gd name="T53" fmla="*/ 0 h 123"/>
                <a:gd name="T54" fmla="*/ 629 w 1582"/>
                <a:gd name="T55" fmla="*/ 4 h 123"/>
                <a:gd name="T56" fmla="*/ 685 w 1582"/>
                <a:gd name="T57" fmla="*/ 9 h 123"/>
                <a:gd name="T58" fmla="*/ 746 w 1582"/>
                <a:gd name="T59" fmla="*/ 15 h 123"/>
                <a:gd name="T60" fmla="*/ 807 w 1582"/>
                <a:gd name="T61" fmla="*/ 22 h 123"/>
                <a:gd name="T62" fmla="*/ 865 w 1582"/>
                <a:gd name="T63" fmla="*/ 28 h 123"/>
                <a:gd name="T64" fmla="*/ 914 w 1582"/>
                <a:gd name="T65" fmla="*/ 32 h 123"/>
                <a:gd name="T66" fmla="*/ 953 w 1582"/>
                <a:gd name="T67" fmla="*/ 34 h 123"/>
                <a:gd name="T68" fmla="*/ 982 w 1582"/>
                <a:gd name="T69" fmla="*/ 32 h 123"/>
                <a:gd name="T70" fmla="*/ 1013 w 1582"/>
                <a:gd name="T71" fmla="*/ 30 h 123"/>
                <a:gd name="T72" fmla="*/ 1043 w 1582"/>
                <a:gd name="T73" fmla="*/ 30 h 123"/>
                <a:gd name="T74" fmla="*/ 1072 w 1582"/>
                <a:gd name="T75" fmla="*/ 28 h 123"/>
                <a:gd name="T76" fmla="*/ 1092 w 1582"/>
                <a:gd name="T77" fmla="*/ 30 h 123"/>
                <a:gd name="T78" fmla="*/ 1113 w 1582"/>
                <a:gd name="T79" fmla="*/ 28 h 123"/>
                <a:gd name="T80" fmla="*/ 1133 w 1582"/>
                <a:gd name="T81" fmla="*/ 28 h 123"/>
                <a:gd name="T82" fmla="*/ 1153 w 1582"/>
                <a:gd name="T83" fmla="*/ 28 h 123"/>
                <a:gd name="T84" fmla="*/ 1196 w 1582"/>
                <a:gd name="T85" fmla="*/ 26 h 123"/>
                <a:gd name="T86" fmla="*/ 1239 w 1582"/>
                <a:gd name="T87" fmla="*/ 28 h 123"/>
                <a:gd name="T88" fmla="*/ 1279 w 1582"/>
                <a:gd name="T89" fmla="*/ 32 h 123"/>
                <a:gd name="T90" fmla="*/ 1318 w 1582"/>
                <a:gd name="T91" fmla="*/ 37 h 123"/>
                <a:gd name="T92" fmla="*/ 1356 w 1582"/>
                <a:gd name="T93" fmla="*/ 41 h 123"/>
                <a:gd name="T94" fmla="*/ 1394 w 1582"/>
                <a:gd name="T95" fmla="*/ 43 h 123"/>
                <a:gd name="T96" fmla="*/ 1414 w 1582"/>
                <a:gd name="T97" fmla="*/ 43 h 123"/>
                <a:gd name="T98" fmla="*/ 1432 w 1582"/>
                <a:gd name="T99" fmla="*/ 43 h 123"/>
                <a:gd name="T100" fmla="*/ 1450 w 1582"/>
                <a:gd name="T101" fmla="*/ 41 h 123"/>
                <a:gd name="T102" fmla="*/ 1471 w 1582"/>
                <a:gd name="T103" fmla="*/ 37 h 123"/>
                <a:gd name="T104" fmla="*/ 1500 w 1582"/>
                <a:gd name="T105" fmla="*/ 32 h 123"/>
                <a:gd name="T106" fmla="*/ 1529 w 1582"/>
                <a:gd name="T107" fmla="*/ 30 h 123"/>
                <a:gd name="T108" fmla="*/ 1561 w 1582"/>
                <a:gd name="T109" fmla="*/ 28 h 123"/>
                <a:gd name="T110" fmla="*/ 1582 w 1582"/>
                <a:gd name="T111" fmla="*/ 32 h 1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82" h="123">
                  <a:moveTo>
                    <a:pt x="1582" y="122"/>
                  </a:moveTo>
                  <a:lnTo>
                    <a:pt x="0" y="123"/>
                  </a:lnTo>
                  <a:lnTo>
                    <a:pt x="0" y="118"/>
                  </a:lnTo>
                  <a:lnTo>
                    <a:pt x="2" y="108"/>
                  </a:lnTo>
                  <a:lnTo>
                    <a:pt x="7" y="97"/>
                  </a:lnTo>
                  <a:lnTo>
                    <a:pt x="13" y="84"/>
                  </a:lnTo>
                  <a:lnTo>
                    <a:pt x="24" y="73"/>
                  </a:lnTo>
                  <a:lnTo>
                    <a:pt x="36" y="65"/>
                  </a:lnTo>
                  <a:lnTo>
                    <a:pt x="44" y="62"/>
                  </a:lnTo>
                  <a:lnTo>
                    <a:pt x="51" y="60"/>
                  </a:lnTo>
                  <a:lnTo>
                    <a:pt x="59" y="60"/>
                  </a:lnTo>
                  <a:lnTo>
                    <a:pt x="68" y="62"/>
                  </a:lnTo>
                  <a:lnTo>
                    <a:pt x="112" y="50"/>
                  </a:lnTo>
                  <a:lnTo>
                    <a:pt x="158" y="43"/>
                  </a:lnTo>
                  <a:lnTo>
                    <a:pt x="206" y="35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4" y="18"/>
                  </a:lnTo>
                  <a:lnTo>
                    <a:pt x="300" y="15"/>
                  </a:lnTo>
                  <a:lnTo>
                    <a:pt x="318" y="11"/>
                  </a:lnTo>
                  <a:lnTo>
                    <a:pt x="351" y="9"/>
                  </a:lnTo>
                  <a:lnTo>
                    <a:pt x="389" y="7"/>
                  </a:lnTo>
                  <a:lnTo>
                    <a:pt x="427" y="7"/>
                  </a:lnTo>
                  <a:lnTo>
                    <a:pt x="465" y="7"/>
                  </a:lnTo>
                  <a:lnTo>
                    <a:pt x="505" y="6"/>
                  </a:lnTo>
                  <a:lnTo>
                    <a:pt x="542" y="2"/>
                  </a:lnTo>
                  <a:lnTo>
                    <a:pt x="579" y="0"/>
                  </a:lnTo>
                  <a:lnTo>
                    <a:pt x="629" y="4"/>
                  </a:lnTo>
                  <a:lnTo>
                    <a:pt x="685" y="9"/>
                  </a:lnTo>
                  <a:lnTo>
                    <a:pt x="746" y="15"/>
                  </a:lnTo>
                  <a:lnTo>
                    <a:pt x="807" y="22"/>
                  </a:lnTo>
                  <a:lnTo>
                    <a:pt x="865" y="28"/>
                  </a:lnTo>
                  <a:lnTo>
                    <a:pt x="914" y="32"/>
                  </a:lnTo>
                  <a:lnTo>
                    <a:pt x="953" y="34"/>
                  </a:lnTo>
                  <a:lnTo>
                    <a:pt x="982" y="32"/>
                  </a:lnTo>
                  <a:lnTo>
                    <a:pt x="1013" y="30"/>
                  </a:lnTo>
                  <a:lnTo>
                    <a:pt x="1043" y="30"/>
                  </a:lnTo>
                  <a:lnTo>
                    <a:pt x="1072" y="28"/>
                  </a:lnTo>
                  <a:lnTo>
                    <a:pt x="1092" y="30"/>
                  </a:lnTo>
                  <a:lnTo>
                    <a:pt x="1113" y="28"/>
                  </a:lnTo>
                  <a:lnTo>
                    <a:pt x="1133" y="28"/>
                  </a:lnTo>
                  <a:lnTo>
                    <a:pt x="1153" y="28"/>
                  </a:lnTo>
                  <a:lnTo>
                    <a:pt x="1196" y="26"/>
                  </a:lnTo>
                  <a:lnTo>
                    <a:pt x="1239" y="28"/>
                  </a:lnTo>
                  <a:lnTo>
                    <a:pt x="1279" y="32"/>
                  </a:lnTo>
                  <a:lnTo>
                    <a:pt x="1318" y="37"/>
                  </a:lnTo>
                  <a:lnTo>
                    <a:pt x="1356" y="41"/>
                  </a:lnTo>
                  <a:lnTo>
                    <a:pt x="1394" y="43"/>
                  </a:lnTo>
                  <a:lnTo>
                    <a:pt x="1414" y="43"/>
                  </a:lnTo>
                  <a:lnTo>
                    <a:pt x="1432" y="43"/>
                  </a:lnTo>
                  <a:lnTo>
                    <a:pt x="1450" y="41"/>
                  </a:lnTo>
                  <a:lnTo>
                    <a:pt x="1471" y="37"/>
                  </a:lnTo>
                  <a:lnTo>
                    <a:pt x="1500" y="32"/>
                  </a:lnTo>
                  <a:lnTo>
                    <a:pt x="1529" y="30"/>
                  </a:lnTo>
                  <a:lnTo>
                    <a:pt x="1561" y="28"/>
                  </a:lnTo>
                  <a:lnTo>
                    <a:pt x="1582" y="32"/>
                  </a:lnTo>
                </a:path>
              </a:pathLst>
            </a:custGeom>
            <a:solidFill>
              <a:srgbClr val="B2B2B2"/>
            </a:solidFill>
            <a:ln w="3175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Freeform 40">
              <a:extLst>
                <a:ext uri="{FF2B5EF4-FFF2-40B4-BE49-F238E27FC236}">
                  <a16:creationId xmlns:a16="http://schemas.microsoft.com/office/drawing/2014/main" id="{731ED149-41CF-404D-B860-3445BB4B0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16"/>
              <a:ext cx="196" cy="238"/>
            </a:xfrm>
            <a:custGeom>
              <a:avLst/>
              <a:gdLst>
                <a:gd name="T0" fmla="*/ 152 w 410"/>
                <a:gd name="T1" fmla="*/ 47 h 552"/>
                <a:gd name="T2" fmla="*/ 106 w 410"/>
                <a:gd name="T3" fmla="*/ 66 h 552"/>
                <a:gd name="T4" fmla="*/ 94 w 410"/>
                <a:gd name="T5" fmla="*/ 47 h 552"/>
                <a:gd name="T6" fmla="*/ 87 w 410"/>
                <a:gd name="T7" fmla="*/ 32 h 552"/>
                <a:gd name="T8" fmla="*/ 54 w 410"/>
                <a:gd name="T9" fmla="*/ 68 h 552"/>
                <a:gd name="T10" fmla="*/ 74 w 410"/>
                <a:gd name="T11" fmla="*/ 59 h 552"/>
                <a:gd name="T12" fmla="*/ 75 w 410"/>
                <a:gd name="T13" fmla="*/ 70 h 552"/>
                <a:gd name="T14" fmla="*/ 154 w 410"/>
                <a:gd name="T15" fmla="*/ 41 h 552"/>
                <a:gd name="T16" fmla="*/ 127 w 410"/>
                <a:gd name="T17" fmla="*/ 34 h 552"/>
                <a:gd name="T18" fmla="*/ 151 w 410"/>
                <a:gd name="T19" fmla="*/ 15 h 552"/>
                <a:gd name="T20" fmla="*/ 114 w 410"/>
                <a:gd name="T21" fmla="*/ 22 h 552"/>
                <a:gd name="T22" fmla="*/ 88 w 410"/>
                <a:gd name="T23" fmla="*/ 16 h 552"/>
                <a:gd name="T24" fmla="*/ 50 w 410"/>
                <a:gd name="T25" fmla="*/ 35 h 552"/>
                <a:gd name="T26" fmla="*/ 136 w 410"/>
                <a:gd name="T27" fmla="*/ 3 h 552"/>
                <a:gd name="T28" fmla="*/ 120 w 410"/>
                <a:gd name="T29" fmla="*/ 9 h 552"/>
                <a:gd name="T30" fmla="*/ 74 w 410"/>
                <a:gd name="T31" fmla="*/ 81 h 552"/>
                <a:gd name="T32" fmla="*/ 36 w 410"/>
                <a:gd name="T33" fmla="*/ 98 h 552"/>
                <a:gd name="T34" fmla="*/ 57 w 410"/>
                <a:gd name="T35" fmla="*/ 70 h 552"/>
                <a:gd name="T36" fmla="*/ 24 w 410"/>
                <a:gd name="T37" fmla="*/ 88 h 552"/>
                <a:gd name="T38" fmla="*/ 28 w 410"/>
                <a:gd name="T39" fmla="*/ 60 h 552"/>
                <a:gd name="T40" fmla="*/ 20 w 410"/>
                <a:gd name="T41" fmla="*/ 89 h 552"/>
                <a:gd name="T42" fmla="*/ 98 w 410"/>
                <a:gd name="T43" fmla="*/ 51 h 552"/>
                <a:gd name="T44" fmla="*/ 114 w 410"/>
                <a:gd name="T45" fmla="*/ 144 h 552"/>
                <a:gd name="T46" fmla="*/ 56 w 410"/>
                <a:gd name="T47" fmla="*/ 138 h 552"/>
                <a:gd name="T48" fmla="*/ 44 w 410"/>
                <a:gd name="T49" fmla="*/ 105 h 552"/>
                <a:gd name="T50" fmla="*/ 84 w 410"/>
                <a:gd name="T51" fmla="*/ 115 h 552"/>
                <a:gd name="T52" fmla="*/ 103 w 410"/>
                <a:gd name="T53" fmla="*/ 97 h 552"/>
                <a:gd name="T54" fmla="*/ 82 w 410"/>
                <a:gd name="T55" fmla="*/ 133 h 552"/>
                <a:gd name="T56" fmla="*/ 115 w 410"/>
                <a:gd name="T57" fmla="*/ 103 h 552"/>
                <a:gd name="T58" fmla="*/ 145 w 410"/>
                <a:gd name="T59" fmla="*/ 144 h 552"/>
                <a:gd name="T60" fmla="*/ 156 w 410"/>
                <a:gd name="T61" fmla="*/ 119 h 552"/>
                <a:gd name="T62" fmla="*/ 152 w 410"/>
                <a:gd name="T63" fmla="*/ 117 h 552"/>
                <a:gd name="T64" fmla="*/ 130 w 410"/>
                <a:gd name="T65" fmla="*/ 126 h 552"/>
                <a:gd name="T66" fmla="*/ 135 w 410"/>
                <a:gd name="T67" fmla="*/ 117 h 552"/>
                <a:gd name="T68" fmla="*/ 120 w 410"/>
                <a:gd name="T69" fmla="*/ 133 h 552"/>
                <a:gd name="T70" fmla="*/ 14 w 410"/>
                <a:gd name="T71" fmla="*/ 237 h 552"/>
                <a:gd name="T72" fmla="*/ 28 w 410"/>
                <a:gd name="T73" fmla="*/ 155 h 552"/>
                <a:gd name="T74" fmla="*/ 103 w 410"/>
                <a:gd name="T75" fmla="*/ 156 h 552"/>
                <a:gd name="T76" fmla="*/ 112 w 410"/>
                <a:gd name="T77" fmla="*/ 156 h 552"/>
                <a:gd name="T78" fmla="*/ 162 w 410"/>
                <a:gd name="T79" fmla="*/ 150 h 552"/>
                <a:gd name="T80" fmla="*/ 154 w 410"/>
                <a:gd name="T81" fmla="*/ 135 h 552"/>
                <a:gd name="T82" fmla="*/ 168 w 410"/>
                <a:gd name="T83" fmla="*/ 119 h 552"/>
                <a:gd name="T84" fmla="*/ 149 w 410"/>
                <a:gd name="T85" fmla="*/ 111 h 552"/>
                <a:gd name="T86" fmla="*/ 89 w 410"/>
                <a:gd name="T87" fmla="*/ 88 h 552"/>
                <a:gd name="T88" fmla="*/ 131 w 410"/>
                <a:gd name="T89" fmla="*/ 100 h 552"/>
                <a:gd name="T90" fmla="*/ 114 w 410"/>
                <a:gd name="T91" fmla="*/ 79 h 552"/>
                <a:gd name="T92" fmla="*/ 128 w 410"/>
                <a:gd name="T93" fmla="*/ 65 h 552"/>
                <a:gd name="T94" fmla="*/ 162 w 410"/>
                <a:gd name="T95" fmla="*/ 45 h 552"/>
                <a:gd name="T96" fmla="*/ 193 w 410"/>
                <a:gd name="T97" fmla="*/ 29 h 552"/>
                <a:gd name="T98" fmla="*/ 156 w 410"/>
                <a:gd name="T99" fmla="*/ 31 h 552"/>
                <a:gd name="T100" fmla="*/ 159 w 410"/>
                <a:gd name="T101" fmla="*/ 19 h 552"/>
                <a:gd name="T102" fmla="*/ 185 w 410"/>
                <a:gd name="T103" fmla="*/ 9 h 552"/>
                <a:gd name="T104" fmla="*/ 183 w 410"/>
                <a:gd name="T105" fmla="*/ 4 h 552"/>
                <a:gd name="T106" fmla="*/ 152 w 410"/>
                <a:gd name="T107" fmla="*/ 2 h 552"/>
                <a:gd name="T108" fmla="*/ 121 w 410"/>
                <a:gd name="T109" fmla="*/ 23 h 552"/>
                <a:gd name="T110" fmla="*/ 108 w 410"/>
                <a:gd name="T111" fmla="*/ 0 h 552"/>
                <a:gd name="T112" fmla="*/ 54 w 410"/>
                <a:gd name="T113" fmla="*/ 23 h 552"/>
                <a:gd name="T114" fmla="*/ 41 w 410"/>
                <a:gd name="T115" fmla="*/ 3 h 552"/>
                <a:gd name="T116" fmla="*/ 11 w 410"/>
                <a:gd name="T117" fmla="*/ 9 h 552"/>
                <a:gd name="T118" fmla="*/ 35 w 410"/>
                <a:gd name="T119" fmla="*/ 58 h 552"/>
                <a:gd name="T120" fmla="*/ 0 w 410"/>
                <a:gd name="T121" fmla="*/ 22 h 552"/>
                <a:gd name="T122" fmla="*/ 2 w 410"/>
                <a:gd name="T123" fmla="*/ 58 h 552"/>
                <a:gd name="T124" fmla="*/ 17 w 410"/>
                <a:gd name="T125" fmla="*/ 125 h 5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0" h="552">
                  <a:moveTo>
                    <a:pt x="209" y="170"/>
                  </a:moveTo>
                  <a:lnTo>
                    <a:pt x="225" y="167"/>
                  </a:lnTo>
                  <a:lnTo>
                    <a:pt x="236" y="162"/>
                  </a:lnTo>
                  <a:lnTo>
                    <a:pt x="246" y="157"/>
                  </a:lnTo>
                  <a:lnTo>
                    <a:pt x="252" y="153"/>
                  </a:lnTo>
                  <a:lnTo>
                    <a:pt x="265" y="143"/>
                  </a:lnTo>
                  <a:lnTo>
                    <a:pt x="278" y="134"/>
                  </a:lnTo>
                  <a:lnTo>
                    <a:pt x="287" y="132"/>
                  </a:lnTo>
                  <a:lnTo>
                    <a:pt x="297" y="129"/>
                  </a:lnTo>
                  <a:lnTo>
                    <a:pt x="300" y="128"/>
                  </a:lnTo>
                  <a:lnTo>
                    <a:pt x="304" y="126"/>
                  </a:lnTo>
                  <a:lnTo>
                    <a:pt x="308" y="122"/>
                  </a:lnTo>
                  <a:lnTo>
                    <a:pt x="310" y="118"/>
                  </a:lnTo>
                  <a:lnTo>
                    <a:pt x="313" y="121"/>
                  </a:lnTo>
                  <a:lnTo>
                    <a:pt x="314" y="124"/>
                  </a:lnTo>
                  <a:lnTo>
                    <a:pt x="316" y="125"/>
                  </a:lnTo>
                  <a:lnTo>
                    <a:pt x="319" y="126"/>
                  </a:lnTo>
                  <a:lnTo>
                    <a:pt x="324" y="126"/>
                  </a:lnTo>
                  <a:lnTo>
                    <a:pt x="329" y="125"/>
                  </a:lnTo>
                  <a:lnTo>
                    <a:pt x="324" y="117"/>
                  </a:lnTo>
                  <a:lnTo>
                    <a:pt x="319" y="108"/>
                  </a:lnTo>
                  <a:lnTo>
                    <a:pt x="305" y="103"/>
                  </a:lnTo>
                  <a:lnTo>
                    <a:pt x="295" y="98"/>
                  </a:lnTo>
                  <a:lnTo>
                    <a:pt x="290" y="97"/>
                  </a:lnTo>
                  <a:lnTo>
                    <a:pt x="284" y="96"/>
                  </a:lnTo>
                  <a:lnTo>
                    <a:pt x="277" y="95"/>
                  </a:lnTo>
                  <a:lnTo>
                    <a:pt x="267" y="95"/>
                  </a:lnTo>
                  <a:lnTo>
                    <a:pt x="263" y="96"/>
                  </a:lnTo>
                  <a:lnTo>
                    <a:pt x="261" y="97"/>
                  </a:lnTo>
                  <a:lnTo>
                    <a:pt x="260" y="100"/>
                  </a:lnTo>
                  <a:lnTo>
                    <a:pt x="260" y="104"/>
                  </a:lnTo>
                  <a:lnTo>
                    <a:pt x="258" y="112"/>
                  </a:lnTo>
                  <a:lnTo>
                    <a:pt x="257" y="119"/>
                  </a:lnTo>
                  <a:lnTo>
                    <a:pt x="252" y="120"/>
                  </a:lnTo>
                  <a:lnTo>
                    <a:pt x="248" y="122"/>
                  </a:lnTo>
                  <a:lnTo>
                    <a:pt x="246" y="125"/>
                  </a:lnTo>
                  <a:lnTo>
                    <a:pt x="244" y="128"/>
                  </a:lnTo>
                  <a:lnTo>
                    <a:pt x="241" y="133"/>
                  </a:lnTo>
                  <a:lnTo>
                    <a:pt x="239" y="138"/>
                  </a:lnTo>
                  <a:lnTo>
                    <a:pt x="235" y="142"/>
                  </a:lnTo>
                  <a:lnTo>
                    <a:pt x="229" y="147"/>
                  </a:lnTo>
                  <a:lnTo>
                    <a:pt x="221" y="153"/>
                  </a:lnTo>
                  <a:lnTo>
                    <a:pt x="216" y="158"/>
                  </a:lnTo>
                  <a:lnTo>
                    <a:pt x="213" y="164"/>
                  </a:lnTo>
                  <a:lnTo>
                    <a:pt x="209" y="170"/>
                  </a:lnTo>
                  <a:close/>
                  <a:moveTo>
                    <a:pt x="178" y="175"/>
                  </a:moveTo>
                  <a:lnTo>
                    <a:pt x="183" y="175"/>
                  </a:lnTo>
                  <a:lnTo>
                    <a:pt x="187" y="175"/>
                  </a:lnTo>
                  <a:lnTo>
                    <a:pt x="188" y="172"/>
                  </a:lnTo>
                  <a:lnTo>
                    <a:pt x="188" y="170"/>
                  </a:lnTo>
                  <a:lnTo>
                    <a:pt x="188" y="168"/>
                  </a:lnTo>
                  <a:lnTo>
                    <a:pt x="187" y="164"/>
                  </a:lnTo>
                  <a:lnTo>
                    <a:pt x="184" y="162"/>
                  </a:lnTo>
                  <a:lnTo>
                    <a:pt x="181" y="158"/>
                  </a:lnTo>
                  <a:lnTo>
                    <a:pt x="186" y="157"/>
                  </a:lnTo>
                  <a:lnTo>
                    <a:pt x="189" y="155"/>
                  </a:lnTo>
                  <a:lnTo>
                    <a:pt x="192" y="153"/>
                  </a:lnTo>
                  <a:lnTo>
                    <a:pt x="194" y="150"/>
                  </a:lnTo>
                  <a:lnTo>
                    <a:pt x="196" y="143"/>
                  </a:lnTo>
                  <a:lnTo>
                    <a:pt x="197" y="136"/>
                  </a:lnTo>
                  <a:lnTo>
                    <a:pt x="196" y="128"/>
                  </a:lnTo>
                  <a:lnTo>
                    <a:pt x="196" y="119"/>
                  </a:lnTo>
                  <a:lnTo>
                    <a:pt x="196" y="110"/>
                  </a:lnTo>
                  <a:lnTo>
                    <a:pt x="198" y="102"/>
                  </a:lnTo>
                  <a:lnTo>
                    <a:pt x="219" y="88"/>
                  </a:lnTo>
                  <a:lnTo>
                    <a:pt x="232" y="76"/>
                  </a:lnTo>
                  <a:lnTo>
                    <a:pt x="224" y="66"/>
                  </a:lnTo>
                  <a:lnTo>
                    <a:pt x="215" y="53"/>
                  </a:lnTo>
                  <a:lnTo>
                    <a:pt x="212" y="48"/>
                  </a:lnTo>
                  <a:lnTo>
                    <a:pt x="207" y="45"/>
                  </a:lnTo>
                  <a:lnTo>
                    <a:pt x="204" y="43"/>
                  </a:lnTo>
                  <a:lnTo>
                    <a:pt x="202" y="43"/>
                  </a:lnTo>
                  <a:lnTo>
                    <a:pt x="199" y="43"/>
                  </a:lnTo>
                  <a:lnTo>
                    <a:pt x="196" y="45"/>
                  </a:lnTo>
                  <a:lnTo>
                    <a:pt x="192" y="49"/>
                  </a:lnTo>
                  <a:lnTo>
                    <a:pt x="189" y="53"/>
                  </a:lnTo>
                  <a:lnTo>
                    <a:pt x="188" y="56"/>
                  </a:lnTo>
                  <a:lnTo>
                    <a:pt x="187" y="61"/>
                  </a:lnTo>
                  <a:lnTo>
                    <a:pt x="187" y="64"/>
                  </a:lnTo>
                  <a:lnTo>
                    <a:pt x="188" y="68"/>
                  </a:lnTo>
                  <a:lnTo>
                    <a:pt x="189" y="70"/>
                  </a:lnTo>
                  <a:lnTo>
                    <a:pt x="191" y="74"/>
                  </a:lnTo>
                  <a:lnTo>
                    <a:pt x="187" y="74"/>
                  </a:lnTo>
                  <a:lnTo>
                    <a:pt x="183" y="75"/>
                  </a:lnTo>
                  <a:lnTo>
                    <a:pt x="178" y="76"/>
                  </a:lnTo>
                  <a:lnTo>
                    <a:pt x="175" y="79"/>
                  </a:lnTo>
                  <a:lnTo>
                    <a:pt x="165" y="86"/>
                  </a:lnTo>
                  <a:lnTo>
                    <a:pt x="155" y="91"/>
                  </a:lnTo>
                  <a:lnTo>
                    <a:pt x="159" y="92"/>
                  </a:lnTo>
                  <a:lnTo>
                    <a:pt x="161" y="93"/>
                  </a:lnTo>
                  <a:lnTo>
                    <a:pt x="149" y="102"/>
                  </a:lnTo>
                  <a:lnTo>
                    <a:pt x="138" y="110"/>
                  </a:lnTo>
                  <a:lnTo>
                    <a:pt x="128" y="119"/>
                  </a:lnTo>
                  <a:lnTo>
                    <a:pt x="118" y="129"/>
                  </a:lnTo>
                  <a:lnTo>
                    <a:pt x="109" y="139"/>
                  </a:lnTo>
                  <a:lnTo>
                    <a:pt x="102" y="149"/>
                  </a:lnTo>
                  <a:lnTo>
                    <a:pt x="96" y="160"/>
                  </a:lnTo>
                  <a:lnTo>
                    <a:pt x="91" y="171"/>
                  </a:lnTo>
                  <a:lnTo>
                    <a:pt x="92" y="174"/>
                  </a:lnTo>
                  <a:lnTo>
                    <a:pt x="95" y="176"/>
                  </a:lnTo>
                  <a:lnTo>
                    <a:pt x="97" y="177"/>
                  </a:lnTo>
                  <a:lnTo>
                    <a:pt x="99" y="178"/>
                  </a:lnTo>
                  <a:lnTo>
                    <a:pt x="103" y="168"/>
                  </a:lnTo>
                  <a:lnTo>
                    <a:pt x="108" y="161"/>
                  </a:lnTo>
                  <a:lnTo>
                    <a:pt x="113" y="157"/>
                  </a:lnTo>
                  <a:lnTo>
                    <a:pt x="120" y="151"/>
                  </a:lnTo>
                  <a:lnTo>
                    <a:pt x="123" y="144"/>
                  </a:lnTo>
                  <a:lnTo>
                    <a:pt x="129" y="138"/>
                  </a:lnTo>
                  <a:lnTo>
                    <a:pt x="135" y="133"/>
                  </a:lnTo>
                  <a:lnTo>
                    <a:pt x="143" y="127"/>
                  </a:lnTo>
                  <a:lnTo>
                    <a:pt x="136" y="133"/>
                  </a:lnTo>
                  <a:lnTo>
                    <a:pt x="131" y="138"/>
                  </a:lnTo>
                  <a:lnTo>
                    <a:pt x="130" y="140"/>
                  </a:lnTo>
                  <a:lnTo>
                    <a:pt x="129" y="143"/>
                  </a:lnTo>
                  <a:lnTo>
                    <a:pt x="129" y="146"/>
                  </a:lnTo>
                  <a:lnTo>
                    <a:pt x="129" y="148"/>
                  </a:lnTo>
                  <a:lnTo>
                    <a:pt x="131" y="148"/>
                  </a:lnTo>
                  <a:lnTo>
                    <a:pt x="134" y="148"/>
                  </a:lnTo>
                  <a:lnTo>
                    <a:pt x="138" y="148"/>
                  </a:lnTo>
                  <a:lnTo>
                    <a:pt x="143" y="146"/>
                  </a:lnTo>
                  <a:lnTo>
                    <a:pt x="146" y="143"/>
                  </a:lnTo>
                  <a:lnTo>
                    <a:pt x="151" y="140"/>
                  </a:lnTo>
                  <a:lnTo>
                    <a:pt x="154" y="135"/>
                  </a:lnTo>
                  <a:lnTo>
                    <a:pt x="154" y="129"/>
                  </a:lnTo>
                  <a:lnTo>
                    <a:pt x="155" y="134"/>
                  </a:lnTo>
                  <a:lnTo>
                    <a:pt x="155" y="136"/>
                  </a:lnTo>
                  <a:lnTo>
                    <a:pt x="154" y="140"/>
                  </a:lnTo>
                  <a:lnTo>
                    <a:pt x="151" y="142"/>
                  </a:lnTo>
                  <a:lnTo>
                    <a:pt x="148" y="147"/>
                  </a:lnTo>
                  <a:lnTo>
                    <a:pt x="141" y="150"/>
                  </a:lnTo>
                  <a:lnTo>
                    <a:pt x="136" y="153"/>
                  </a:lnTo>
                  <a:lnTo>
                    <a:pt x="131" y="155"/>
                  </a:lnTo>
                  <a:lnTo>
                    <a:pt x="129" y="157"/>
                  </a:lnTo>
                  <a:lnTo>
                    <a:pt x="129" y="160"/>
                  </a:lnTo>
                  <a:lnTo>
                    <a:pt x="135" y="161"/>
                  </a:lnTo>
                  <a:lnTo>
                    <a:pt x="143" y="161"/>
                  </a:lnTo>
                  <a:lnTo>
                    <a:pt x="149" y="160"/>
                  </a:lnTo>
                  <a:lnTo>
                    <a:pt x="156" y="157"/>
                  </a:lnTo>
                  <a:lnTo>
                    <a:pt x="162" y="154"/>
                  </a:lnTo>
                  <a:lnTo>
                    <a:pt x="168" y="149"/>
                  </a:lnTo>
                  <a:lnTo>
                    <a:pt x="172" y="141"/>
                  </a:lnTo>
                  <a:lnTo>
                    <a:pt x="175" y="132"/>
                  </a:lnTo>
                  <a:lnTo>
                    <a:pt x="175" y="142"/>
                  </a:lnTo>
                  <a:lnTo>
                    <a:pt x="172" y="150"/>
                  </a:lnTo>
                  <a:lnTo>
                    <a:pt x="168" y="156"/>
                  </a:lnTo>
                  <a:lnTo>
                    <a:pt x="164" y="160"/>
                  </a:lnTo>
                  <a:lnTo>
                    <a:pt x="157" y="162"/>
                  </a:lnTo>
                  <a:lnTo>
                    <a:pt x="150" y="164"/>
                  </a:lnTo>
                  <a:lnTo>
                    <a:pt x="141" y="165"/>
                  </a:lnTo>
                  <a:lnTo>
                    <a:pt x="133" y="167"/>
                  </a:lnTo>
                  <a:lnTo>
                    <a:pt x="130" y="170"/>
                  </a:lnTo>
                  <a:lnTo>
                    <a:pt x="129" y="172"/>
                  </a:lnTo>
                  <a:lnTo>
                    <a:pt x="129" y="176"/>
                  </a:lnTo>
                  <a:lnTo>
                    <a:pt x="128" y="179"/>
                  </a:lnTo>
                  <a:lnTo>
                    <a:pt x="134" y="180"/>
                  </a:lnTo>
                  <a:lnTo>
                    <a:pt x="139" y="182"/>
                  </a:lnTo>
                  <a:lnTo>
                    <a:pt x="144" y="180"/>
                  </a:lnTo>
                  <a:lnTo>
                    <a:pt x="149" y="179"/>
                  </a:lnTo>
                  <a:lnTo>
                    <a:pt x="159" y="177"/>
                  </a:lnTo>
                  <a:lnTo>
                    <a:pt x="168" y="174"/>
                  </a:lnTo>
                  <a:lnTo>
                    <a:pt x="172" y="171"/>
                  </a:lnTo>
                  <a:lnTo>
                    <a:pt x="175" y="170"/>
                  </a:lnTo>
                  <a:lnTo>
                    <a:pt x="176" y="170"/>
                  </a:lnTo>
                  <a:lnTo>
                    <a:pt x="177" y="170"/>
                  </a:lnTo>
                  <a:lnTo>
                    <a:pt x="178" y="172"/>
                  </a:lnTo>
                  <a:lnTo>
                    <a:pt x="178" y="175"/>
                  </a:lnTo>
                  <a:close/>
                  <a:moveTo>
                    <a:pt x="329" y="103"/>
                  </a:moveTo>
                  <a:lnTo>
                    <a:pt x="322" y="95"/>
                  </a:lnTo>
                  <a:lnTo>
                    <a:pt x="317" y="84"/>
                  </a:lnTo>
                  <a:lnTo>
                    <a:pt x="314" y="79"/>
                  </a:lnTo>
                  <a:lnTo>
                    <a:pt x="309" y="76"/>
                  </a:lnTo>
                  <a:lnTo>
                    <a:pt x="301" y="74"/>
                  </a:lnTo>
                  <a:lnTo>
                    <a:pt x="293" y="72"/>
                  </a:lnTo>
                  <a:lnTo>
                    <a:pt x="281" y="74"/>
                  </a:lnTo>
                  <a:lnTo>
                    <a:pt x="273" y="75"/>
                  </a:lnTo>
                  <a:lnTo>
                    <a:pt x="272" y="75"/>
                  </a:lnTo>
                  <a:lnTo>
                    <a:pt x="269" y="75"/>
                  </a:lnTo>
                  <a:lnTo>
                    <a:pt x="267" y="74"/>
                  </a:lnTo>
                  <a:lnTo>
                    <a:pt x="265" y="71"/>
                  </a:lnTo>
                  <a:lnTo>
                    <a:pt x="260" y="71"/>
                  </a:lnTo>
                  <a:lnTo>
                    <a:pt x="257" y="72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52" y="77"/>
                  </a:lnTo>
                  <a:lnTo>
                    <a:pt x="253" y="79"/>
                  </a:lnTo>
                  <a:lnTo>
                    <a:pt x="255" y="82"/>
                  </a:lnTo>
                  <a:lnTo>
                    <a:pt x="257" y="84"/>
                  </a:lnTo>
                  <a:lnTo>
                    <a:pt x="261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8" y="81"/>
                  </a:lnTo>
                  <a:lnTo>
                    <a:pt x="269" y="82"/>
                  </a:lnTo>
                  <a:lnTo>
                    <a:pt x="271" y="84"/>
                  </a:lnTo>
                  <a:lnTo>
                    <a:pt x="272" y="86"/>
                  </a:lnTo>
                  <a:lnTo>
                    <a:pt x="274" y="89"/>
                  </a:lnTo>
                  <a:lnTo>
                    <a:pt x="279" y="90"/>
                  </a:lnTo>
                  <a:lnTo>
                    <a:pt x="283" y="92"/>
                  </a:lnTo>
                  <a:lnTo>
                    <a:pt x="294" y="93"/>
                  </a:lnTo>
                  <a:lnTo>
                    <a:pt x="304" y="95"/>
                  </a:lnTo>
                  <a:lnTo>
                    <a:pt x="306" y="98"/>
                  </a:lnTo>
                  <a:lnTo>
                    <a:pt x="309" y="99"/>
                  </a:lnTo>
                  <a:lnTo>
                    <a:pt x="313" y="102"/>
                  </a:lnTo>
                  <a:lnTo>
                    <a:pt x="316" y="103"/>
                  </a:lnTo>
                  <a:lnTo>
                    <a:pt x="324" y="104"/>
                  </a:lnTo>
                  <a:lnTo>
                    <a:pt x="329" y="103"/>
                  </a:lnTo>
                  <a:close/>
                  <a:moveTo>
                    <a:pt x="294" y="48"/>
                  </a:moveTo>
                  <a:lnTo>
                    <a:pt x="300" y="43"/>
                  </a:lnTo>
                  <a:lnTo>
                    <a:pt x="309" y="40"/>
                  </a:lnTo>
                  <a:lnTo>
                    <a:pt x="313" y="38"/>
                  </a:lnTo>
                  <a:lnTo>
                    <a:pt x="315" y="34"/>
                  </a:lnTo>
                  <a:lnTo>
                    <a:pt x="317" y="32"/>
                  </a:lnTo>
                  <a:lnTo>
                    <a:pt x="319" y="28"/>
                  </a:lnTo>
                  <a:lnTo>
                    <a:pt x="320" y="27"/>
                  </a:lnTo>
                  <a:lnTo>
                    <a:pt x="321" y="26"/>
                  </a:lnTo>
                  <a:lnTo>
                    <a:pt x="324" y="26"/>
                  </a:lnTo>
                  <a:lnTo>
                    <a:pt x="325" y="27"/>
                  </a:lnTo>
                  <a:lnTo>
                    <a:pt x="326" y="28"/>
                  </a:lnTo>
                  <a:lnTo>
                    <a:pt x="327" y="31"/>
                  </a:lnTo>
                  <a:lnTo>
                    <a:pt x="327" y="33"/>
                  </a:lnTo>
                  <a:lnTo>
                    <a:pt x="326" y="35"/>
                  </a:lnTo>
                  <a:lnTo>
                    <a:pt x="326" y="38"/>
                  </a:lnTo>
                  <a:lnTo>
                    <a:pt x="324" y="40"/>
                  </a:lnTo>
                  <a:lnTo>
                    <a:pt x="320" y="42"/>
                  </a:lnTo>
                  <a:lnTo>
                    <a:pt x="316" y="45"/>
                  </a:lnTo>
                  <a:lnTo>
                    <a:pt x="305" y="47"/>
                  </a:lnTo>
                  <a:lnTo>
                    <a:pt x="294" y="48"/>
                  </a:lnTo>
                  <a:close/>
                  <a:moveTo>
                    <a:pt x="245" y="67"/>
                  </a:moveTo>
                  <a:lnTo>
                    <a:pt x="245" y="63"/>
                  </a:lnTo>
                  <a:lnTo>
                    <a:pt x="245" y="60"/>
                  </a:lnTo>
                  <a:lnTo>
                    <a:pt x="242" y="56"/>
                  </a:lnTo>
                  <a:lnTo>
                    <a:pt x="239" y="52"/>
                  </a:lnTo>
                  <a:lnTo>
                    <a:pt x="236" y="46"/>
                  </a:lnTo>
                  <a:lnTo>
                    <a:pt x="234" y="41"/>
                  </a:lnTo>
                  <a:lnTo>
                    <a:pt x="232" y="35"/>
                  </a:lnTo>
                  <a:lnTo>
                    <a:pt x="232" y="30"/>
                  </a:lnTo>
                  <a:lnTo>
                    <a:pt x="231" y="27"/>
                  </a:lnTo>
                  <a:lnTo>
                    <a:pt x="230" y="27"/>
                  </a:lnTo>
                  <a:lnTo>
                    <a:pt x="228" y="27"/>
                  </a:lnTo>
                  <a:lnTo>
                    <a:pt x="225" y="28"/>
                  </a:lnTo>
                  <a:lnTo>
                    <a:pt x="219" y="32"/>
                  </a:lnTo>
                  <a:lnTo>
                    <a:pt x="215" y="35"/>
                  </a:lnTo>
                  <a:lnTo>
                    <a:pt x="221" y="43"/>
                  </a:lnTo>
                  <a:lnTo>
                    <a:pt x="229" y="54"/>
                  </a:lnTo>
                  <a:lnTo>
                    <a:pt x="232" y="60"/>
                  </a:lnTo>
                  <a:lnTo>
                    <a:pt x="237" y="63"/>
                  </a:lnTo>
                  <a:lnTo>
                    <a:pt x="241" y="66"/>
                  </a:lnTo>
                  <a:lnTo>
                    <a:pt x="245" y="67"/>
                  </a:lnTo>
                  <a:close/>
                  <a:moveTo>
                    <a:pt x="173" y="35"/>
                  </a:moveTo>
                  <a:lnTo>
                    <a:pt x="178" y="35"/>
                  </a:lnTo>
                  <a:lnTo>
                    <a:pt x="182" y="35"/>
                  </a:lnTo>
                  <a:lnTo>
                    <a:pt x="183" y="36"/>
                  </a:lnTo>
                  <a:lnTo>
                    <a:pt x="184" y="38"/>
                  </a:lnTo>
                  <a:lnTo>
                    <a:pt x="184" y="39"/>
                  </a:lnTo>
                  <a:lnTo>
                    <a:pt x="183" y="41"/>
                  </a:lnTo>
                  <a:lnTo>
                    <a:pt x="180" y="50"/>
                  </a:lnTo>
                  <a:lnTo>
                    <a:pt x="175" y="57"/>
                  </a:lnTo>
                  <a:lnTo>
                    <a:pt x="171" y="64"/>
                  </a:lnTo>
                  <a:lnTo>
                    <a:pt x="165" y="70"/>
                  </a:lnTo>
                  <a:lnTo>
                    <a:pt x="159" y="76"/>
                  </a:lnTo>
                  <a:lnTo>
                    <a:pt x="149" y="83"/>
                  </a:lnTo>
                  <a:lnTo>
                    <a:pt x="138" y="90"/>
                  </a:lnTo>
                  <a:lnTo>
                    <a:pt x="123" y="99"/>
                  </a:lnTo>
                  <a:lnTo>
                    <a:pt x="119" y="103"/>
                  </a:lnTo>
                  <a:lnTo>
                    <a:pt x="114" y="107"/>
                  </a:lnTo>
                  <a:lnTo>
                    <a:pt x="112" y="110"/>
                  </a:lnTo>
                  <a:lnTo>
                    <a:pt x="109" y="110"/>
                  </a:lnTo>
                  <a:lnTo>
                    <a:pt x="107" y="108"/>
                  </a:lnTo>
                  <a:lnTo>
                    <a:pt x="106" y="103"/>
                  </a:lnTo>
                  <a:lnTo>
                    <a:pt x="107" y="98"/>
                  </a:lnTo>
                  <a:lnTo>
                    <a:pt x="107" y="93"/>
                  </a:lnTo>
                  <a:lnTo>
                    <a:pt x="106" y="89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6" y="75"/>
                  </a:lnTo>
                  <a:lnTo>
                    <a:pt x="107" y="74"/>
                  </a:lnTo>
                  <a:lnTo>
                    <a:pt x="109" y="72"/>
                  </a:lnTo>
                  <a:lnTo>
                    <a:pt x="118" y="64"/>
                  </a:lnTo>
                  <a:lnTo>
                    <a:pt x="127" y="56"/>
                  </a:lnTo>
                  <a:lnTo>
                    <a:pt x="131" y="52"/>
                  </a:lnTo>
                  <a:lnTo>
                    <a:pt x="135" y="48"/>
                  </a:lnTo>
                  <a:lnTo>
                    <a:pt x="138" y="45"/>
                  </a:lnTo>
                  <a:lnTo>
                    <a:pt x="139" y="41"/>
                  </a:lnTo>
                  <a:lnTo>
                    <a:pt x="140" y="40"/>
                  </a:lnTo>
                  <a:lnTo>
                    <a:pt x="141" y="39"/>
                  </a:lnTo>
                  <a:lnTo>
                    <a:pt x="145" y="38"/>
                  </a:lnTo>
                  <a:lnTo>
                    <a:pt x="149" y="36"/>
                  </a:lnTo>
                  <a:lnTo>
                    <a:pt x="162" y="34"/>
                  </a:lnTo>
                  <a:lnTo>
                    <a:pt x="173" y="35"/>
                  </a:lnTo>
                  <a:close/>
                  <a:moveTo>
                    <a:pt x="285" y="4"/>
                  </a:moveTo>
                  <a:lnTo>
                    <a:pt x="287" y="5"/>
                  </a:lnTo>
                  <a:lnTo>
                    <a:pt x="287" y="6"/>
                  </a:lnTo>
                  <a:lnTo>
                    <a:pt x="285" y="7"/>
                  </a:lnTo>
                  <a:lnTo>
                    <a:pt x="285" y="9"/>
                  </a:lnTo>
                  <a:lnTo>
                    <a:pt x="283" y="12"/>
                  </a:lnTo>
                  <a:lnTo>
                    <a:pt x="282" y="16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6" y="12"/>
                  </a:lnTo>
                  <a:lnTo>
                    <a:pt x="274" y="10"/>
                  </a:lnTo>
                  <a:lnTo>
                    <a:pt x="278" y="7"/>
                  </a:lnTo>
                  <a:lnTo>
                    <a:pt x="279" y="4"/>
                  </a:lnTo>
                  <a:lnTo>
                    <a:pt x="281" y="3"/>
                  </a:lnTo>
                  <a:lnTo>
                    <a:pt x="282" y="3"/>
                  </a:lnTo>
                  <a:lnTo>
                    <a:pt x="283" y="3"/>
                  </a:lnTo>
                  <a:lnTo>
                    <a:pt x="285" y="4"/>
                  </a:lnTo>
                  <a:close/>
                  <a:moveTo>
                    <a:pt x="273" y="16"/>
                  </a:moveTo>
                  <a:lnTo>
                    <a:pt x="271" y="12"/>
                  </a:lnTo>
                  <a:lnTo>
                    <a:pt x="268" y="10"/>
                  </a:lnTo>
                  <a:lnTo>
                    <a:pt x="266" y="9"/>
                  </a:lnTo>
                  <a:lnTo>
                    <a:pt x="262" y="9"/>
                  </a:lnTo>
                  <a:lnTo>
                    <a:pt x="256" y="11"/>
                  </a:lnTo>
                  <a:lnTo>
                    <a:pt x="250" y="14"/>
                  </a:lnTo>
                  <a:lnTo>
                    <a:pt x="250" y="20"/>
                  </a:lnTo>
                  <a:lnTo>
                    <a:pt x="247" y="25"/>
                  </a:lnTo>
                  <a:lnTo>
                    <a:pt x="247" y="26"/>
                  </a:lnTo>
                  <a:lnTo>
                    <a:pt x="247" y="28"/>
                  </a:lnTo>
                  <a:lnTo>
                    <a:pt x="248" y="31"/>
                  </a:lnTo>
                  <a:lnTo>
                    <a:pt x="251" y="34"/>
                  </a:lnTo>
                  <a:lnTo>
                    <a:pt x="258" y="30"/>
                  </a:lnTo>
                  <a:lnTo>
                    <a:pt x="266" y="27"/>
                  </a:lnTo>
                  <a:lnTo>
                    <a:pt x="269" y="25"/>
                  </a:lnTo>
                  <a:lnTo>
                    <a:pt x="272" y="23"/>
                  </a:lnTo>
                  <a:lnTo>
                    <a:pt x="273" y="20"/>
                  </a:lnTo>
                  <a:lnTo>
                    <a:pt x="273" y="16"/>
                  </a:lnTo>
                  <a:close/>
                  <a:moveTo>
                    <a:pt x="171" y="201"/>
                  </a:moveTo>
                  <a:lnTo>
                    <a:pt x="176" y="197"/>
                  </a:lnTo>
                  <a:lnTo>
                    <a:pt x="178" y="191"/>
                  </a:lnTo>
                  <a:lnTo>
                    <a:pt x="178" y="185"/>
                  </a:lnTo>
                  <a:lnTo>
                    <a:pt x="177" y="182"/>
                  </a:lnTo>
                  <a:lnTo>
                    <a:pt x="173" y="180"/>
                  </a:lnTo>
                  <a:lnTo>
                    <a:pt x="170" y="182"/>
                  </a:lnTo>
                  <a:lnTo>
                    <a:pt x="166" y="183"/>
                  </a:lnTo>
                  <a:lnTo>
                    <a:pt x="162" y="184"/>
                  </a:lnTo>
                  <a:lnTo>
                    <a:pt x="154" y="187"/>
                  </a:lnTo>
                  <a:lnTo>
                    <a:pt x="144" y="190"/>
                  </a:lnTo>
                  <a:lnTo>
                    <a:pt x="138" y="193"/>
                  </a:lnTo>
                  <a:lnTo>
                    <a:pt x="134" y="198"/>
                  </a:lnTo>
                  <a:lnTo>
                    <a:pt x="131" y="203"/>
                  </a:lnTo>
                  <a:lnTo>
                    <a:pt x="128" y="207"/>
                  </a:lnTo>
                  <a:lnTo>
                    <a:pt x="134" y="208"/>
                  </a:lnTo>
                  <a:lnTo>
                    <a:pt x="139" y="210"/>
                  </a:lnTo>
                  <a:lnTo>
                    <a:pt x="144" y="208"/>
                  </a:lnTo>
                  <a:lnTo>
                    <a:pt x="148" y="207"/>
                  </a:lnTo>
                  <a:lnTo>
                    <a:pt x="157" y="204"/>
                  </a:lnTo>
                  <a:lnTo>
                    <a:pt x="171" y="201"/>
                  </a:lnTo>
                  <a:close/>
                  <a:moveTo>
                    <a:pt x="123" y="200"/>
                  </a:moveTo>
                  <a:lnTo>
                    <a:pt x="112" y="203"/>
                  </a:lnTo>
                  <a:lnTo>
                    <a:pt x="102" y="204"/>
                  </a:lnTo>
                  <a:lnTo>
                    <a:pt x="91" y="206"/>
                  </a:lnTo>
                  <a:lnTo>
                    <a:pt x="80" y="206"/>
                  </a:lnTo>
                  <a:lnTo>
                    <a:pt x="77" y="211"/>
                  </a:lnTo>
                  <a:lnTo>
                    <a:pt x="76" y="215"/>
                  </a:lnTo>
                  <a:lnTo>
                    <a:pt x="75" y="220"/>
                  </a:lnTo>
                  <a:lnTo>
                    <a:pt x="75" y="225"/>
                  </a:lnTo>
                  <a:lnTo>
                    <a:pt x="75" y="228"/>
                  </a:lnTo>
                  <a:lnTo>
                    <a:pt x="76" y="232"/>
                  </a:lnTo>
                  <a:lnTo>
                    <a:pt x="77" y="234"/>
                  </a:lnTo>
                  <a:lnTo>
                    <a:pt x="80" y="236"/>
                  </a:lnTo>
                  <a:lnTo>
                    <a:pt x="86" y="232"/>
                  </a:lnTo>
                  <a:lnTo>
                    <a:pt x="92" y="230"/>
                  </a:lnTo>
                  <a:lnTo>
                    <a:pt x="98" y="228"/>
                  </a:lnTo>
                  <a:lnTo>
                    <a:pt x="104" y="226"/>
                  </a:lnTo>
                  <a:lnTo>
                    <a:pt x="108" y="220"/>
                  </a:lnTo>
                  <a:lnTo>
                    <a:pt x="112" y="213"/>
                  </a:lnTo>
                  <a:lnTo>
                    <a:pt x="115" y="207"/>
                  </a:lnTo>
                  <a:lnTo>
                    <a:pt x="123" y="200"/>
                  </a:lnTo>
                  <a:close/>
                  <a:moveTo>
                    <a:pt x="103" y="196"/>
                  </a:moveTo>
                  <a:lnTo>
                    <a:pt x="109" y="197"/>
                  </a:lnTo>
                  <a:lnTo>
                    <a:pt x="113" y="197"/>
                  </a:lnTo>
                  <a:lnTo>
                    <a:pt x="117" y="194"/>
                  </a:lnTo>
                  <a:lnTo>
                    <a:pt x="119" y="192"/>
                  </a:lnTo>
                  <a:lnTo>
                    <a:pt x="122" y="186"/>
                  </a:lnTo>
                  <a:lnTo>
                    <a:pt x="123" y="179"/>
                  </a:lnTo>
                  <a:lnTo>
                    <a:pt x="122" y="170"/>
                  </a:lnTo>
                  <a:lnTo>
                    <a:pt x="120" y="164"/>
                  </a:lnTo>
                  <a:lnTo>
                    <a:pt x="119" y="162"/>
                  </a:lnTo>
                  <a:lnTo>
                    <a:pt x="118" y="161"/>
                  </a:lnTo>
                  <a:lnTo>
                    <a:pt x="117" y="161"/>
                  </a:lnTo>
                  <a:lnTo>
                    <a:pt x="114" y="163"/>
                  </a:lnTo>
                  <a:lnTo>
                    <a:pt x="108" y="171"/>
                  </a:lnTo>
                  <a:lnTo>
                    <a:pt x="104" y="179"/>
                  </a:lnTo>
                  <a:lnTo>
                    <a:pt x="103" y="187"/>
                  </a:lnTo>
                  <a:lnTo>
                    <a:pt x="103" y="196"/>
                  </a:lnTo>
                  <a:close/>
                  <a:moveTo>
                    <a:pt x="88" y="179"/>
                  </a:moveTo>
                  <a:lnTo>
                    <a:pt x="92" y="182"/>
                  </a:lnTo>
                  <a:lnTo>
                    <a:pt x="93" y="186"/>
                  </a:lnTo>
                  <a:lnTo>
                    <a:pt x="93" y="191"/>
                  </a:lnTo>
                  <a:lnTo>
                    <a:pt x="93" y="196"/>
                  </a:lnTo>
                  <a:lnTo>
                    <a:pt x="86" y="198"/>
                  </a:lnTo>
                  <a:lnTo>
                    <a:pt x="80" y="198"/>
                  </a:lnTo>
                  <a:lnTo>
                    <a:pt x="80" y="193"/>
                  </a:lnTo>
                  <a:lnTo>
                    <a:pt x="82" y="189"/>
                  </a:lnTo>
                  <a:lnTo>
                    <a:pt x="85" y="184"/>
                  </a:lnTo>
                  <a:lnTo>
                    <a:pt x="88" y="179"/>
                  </a:lnTo>
                  <a:close/>
                  <a:moveTo>
                    <a:pt x="42" y="207"/>
                  </a:moveTo>
                  <a:lnTo>
                    <a:pt x="47" y="206"/>
                  </a:lnTo>
                  <a:lnTo>
                    <a:pt x="50" y="205"/>
                  </a:lnTo>
                  <a:lnTo>
                    <a:pt x="53" y="203"/>
                  </a:lnTo>
                  <a:lnTo>
                    <a:pt x="55" y="199"/>
                  </a:lnTo>
                  <a:lnTo>
                    <a:pt x="56" y="191"/>
                  </a:lnTo>
                  <a:lnTo>
                    <a:pt x="60" y="185"/>
                  </a:lnTo>
                  <a:lnTo>
                    <a:pt x="64" y="178"/>
                  </a:lnTo>
                  <a:lnTo>
                    <a:pt x="66" y="171"/>
                  </a:lnTo>
                  <a:lnTo>
                    <a:pt x="66" y="167"/>
                  </a:lnTo>
                  <a:lnTo>
                    <a:pt x="66" y="163"/>
                  </a:lnTo>
                  <a:lnTo>
                    <a:pt x="65" y="160"/>
                  </a:lnTo>
                  <a:lnTo>
                    <a:pt x="61" y="157"/>
                  </a:lnTo>
                  <a:lnTo>
                    <a:pt x="59" y="156"/>
                  </a:lnTo>
                  <a:lnTo>
                    <a:pt x="54" y="154"/>
                  </a:lnTo>
                  <a:lnTo>
                    <a:pt x="45" y="151"/>
                  </a:lnTo>
                  <a:lnTo>
                    <a:pt x="35" y="150"/>
                  </a:lnTo>
                  <a:lnTo>
                    <a:pt x="37" y="148"/>
                  </a:lnTo>
                  <a:lnTo>
                    <a:pt x="40" y="147"/>
                  </a:lnTo>
                  <a:lnTo>
                    <a:pt x="45" y="146"/>
                  </a:lnTo>
                  <a:lnTo>
                    <a:pt x="49" y="144"/>
                  </a:lnTo>
                  <a:lnTo>
                    <a:pt x="53" y="144"/>
                  </a:lnTo>
                  <a:lnTo>
                    <a:pt x="56" y="142"/>
                  </a:lnTo>
                  <a:lnTo>
                    <a:pt x="58" y="140"/>
                  </a:lnTo>
                  <a:lnTo>
                    <a:pt x="56" y="136"/>
                  </a:lnTo>
                  <a:lnTo>
                    <a:pt x="56" y="135"/>
                  </a:lnTo>
                  <a:lnTo>
                    <a:pt x="55" y="134"/>
                  </a:lnTo>
                  <a:lnTo>
                    <a:pt x="54" y="134"/>
                  </a:lnTo>
                  <a:lnTo>
                    <a:pt x="53" y="134"/>
                  </a:lnTo>
                  <a:lnTo>
                    <a:pt x="49" y="135"/>
                  </a:lnTo>
                  <a:lnTo>
                    <a:pt x="45" y="136"/>
                  </a:lnTo>
                  <a:lnTo>
                    <a:pt x="34" y="142"/>
                  </a:lnTo>
                  <a:lnTo>
                    <a:pt x="26" y="147"/>
                  </a:lnTo>
                  <a:lnTo>
                    <a:pt x="27" y="150"/>
                  </a:lnTo>
                  <a:lnTo>
                    <a:pt x="26" y="154"/>
                  </a:lnTo>
                  <a:lnTo>
                    <a:pt x="24" y="157"/>
                  </a:lnTo>
                  <a:lnTo>
                    <a:pt x="23" y="161"/>
                  </a:lnTo>
                  <a:lnTo>
                    <a:pt x="27" y="160"/>
                  </a:lnTo>
                  <a:lnTo>
                    <a:pt x="30" y="157"/>
                  </a:lnTo>
                  <a:lnTo>
                    <a:pt x="28" y="165"/>
                  </a:lnTo>
                  <a:lnTo>
                    <a:pt x="28" y="174"/>
                  </a:lnTo>
                  <a:lnTo>
                    <a:pt x="29" y="179"/>
                  </a:lnTo>
                  <a:lnTo>
                    <a:pt x="32" y="185"/>
                  </a:lnTo>
                  <a:lnTo>
                    <a:pt x="37" y="196"/>
                  </a:lnTo>
                  <a:lnTo>
                    <a:pt x="42" y="207"/>
                  </a:lnTo>
                  <a:close/>
                  <a:moveTo>
                    <a:pt x="205" y="143"/>
                  </a:moveTo>
                  <a:lnTo>
                    <a:pt x="205" y="146"/>
                  </a:lnTo>
                  <a:lnTo>
                    <a:pt x="207" y="147"/>
                  </a:lnTo>
                  <a:lnTo>
                    <a:pt x="208" y="146"/>
                  </a:lnTo>
                  <a:lnTo>
                    <a:pt x="210" y="143"/>
                  </a:lnTo>
                  <a:lnTo>
                    <a:pt x="225" y="131"/>
                  </a:lnTo>
                  <a:lnTo>
                    <a:pt x="239" y="119"/>
                  </a:lnTo>
                  <a:lnTo>
                    <a:pt x="242" y="112"/>
                  </a:lnTo>
                  <a:lnTo>
                    <a:pt x="246" y="105"/>
                  </a:lnTo>
                  <a:lnTo>
                    <a:pt x="246" y="102"/>
                  </a:lnTo>
                  <a:lnTo>
                    <a:pt x="246" y="98"/>
                  </a:lnTo>
                  <a:lnTo>
                    <a:pt x="245" y="93"/>
                  </a:lnTo>
                  <a:lnTo>
                    <a:pt x="244" y="89"/>
                  </a:lnTo>
                  <a:lnTo>
                    <a:pt x="241" y="86"/>
                  </a:lnTo>
                  <a:lnTo>
                    <a:pt x="240" y="86"/>
                  </a:lnTo>
                  <a:lnTo>
                    <a:pt x="239" y="89"/>
                  </a:lnTo>
                  <a:lnTo>
                    <a:pt x="237" y="90"/>
                  </a:lnTo>
                  <a:lnTo>
                    <a:pt x="221" y="100"/>
                  </a:lnTo>
                  <a:lnTo>
                    <a:pt x="207" y="111"/>
                  </a:lnTo>
                  <a:lnTo>
                    <a:pt x="205" y="114"/>
                  </a:lnTo>
                  <a:lnTo>
                    <a:pt x="204" y="118"/>
                  </a:lnTo>
                  <a:lnTo>
                    <a:pt x="204" y="122"/>
                  </a:lnTo>
                  <a:lnTo>
                    <a:pt x="204" y="126"/>
                  </a:lnTo>
                  <a:lnTo>
                    <a:pt x="205" y="135"/>
                  </a:lnTo>
                  <a:lnTo>
                    <a:pt x="205" y="143"/>
                  </a:lnTo>
                  <a:close/>
                  <a:moveTo>
                    <a:pt x="113" y="327"/>
                  </a:moveTo>
                  <a:lnTo>
                    <a:pt x="114" y="329"/>
                  </a:lnTo>
                  <a:lnTo>
                    <a:pt x="117" y="330"/>
                  </a:lnTo>
                  <a:lnTo>
                    <a:pt x="120" y="331"/>
                  </a:lnTo>
                  <a:lnTo>
                    <a:pt x="124" y="331"/>
                  </a:lnTo>
                  <a:lnTo>
                    <a:pt x="134" y="331"/>
                  </a:lnTo>
                  <a:lnTo>
                    <a:pt x="141" y="331"/>
                  </a:lnTo>
                  <a:lnTo>
                    <a:pt x="146" y="336"/>
                  </a:lnTo>
                  <a:lnTo>
                    <a:pt x="151" y="342"/>
                  </a:lnTo>
                  <a:lnTo>
                    <a:pt x="161" y="347"/>
                  </a:lnTo>
                  <a:lnTo>
                    <a:pt x="173" y="350"/>
                  </a:lnTo>
                  <a:lnTo>
                    <a:pt x="183" y="350"/>
                  </a:lnTo>
                  <a:lnTo>
                    <a:pt x="193" y="349"/>
                  </a:lnTo>
                  <a:lnTo>
                    <a:pt x="203" y="348"/>
                  </a:lnTo>
                  <a:lnTo>
                    <a:pt x="212" y="347"/>
                  </a:lnTo>
                  <a:lnTo>
                    <a:pt x="225" y="341"/>
                  </a:lnTo>
                  <a:lnTo>
                    <a:pt x="239" y="335"/>
                  </a:lnTo>
                  <a:lnTo>
                    <a:pt x="230" y="331"/>
                  </a:lnTo>
                  <a:lnTo>
                    <a:pt x="221" y="327"/>
                  </a:lnTo>
                  <a:lnTo>
                    <a:pt x="216" y="324"/>
                  </a:lnTo>
                  <a:lnTo>
                    <a:pt x="212" y="323"/>
                  </a:lnTo>
                  <a:lnTo>
                    <a:pt x="207" y="322"/>
                  </a:lnTo>
                  <a:lnTo>
                    <a:pt x="203" y="322"/>
                  </a:lnTo>
                  <a:lnTo>
                    <a:pt x="196" y="320"/>
                  </a:lnTo>
                  <a:lnTo>
                    <a:pt x="188" y="320"/>
                  </a:lnTo>
                  <a:lnTo>
                    <a:pt x="182" y="321"/>
                  </a:lnTo>
                  <a:lnTo>
                    <a:pt x="176" y="324"/>
                  </a:lnTo>
                  <a:lnTo>
                    <a:pt x="171" y="323"/>
                  </a:lnTo>
                  <a:lnTo>
                    <a:pt x="166" y="322"/>
                  </a:lnTo>
                  <a:lnTo>
                    <a:pt x="161" y="320"/>
                  </a:lnTo>
                  <a:lnTo>
                    <a:pt x="159" y="316"/>
                  </a:lnTo>
                  <a:lnTo>
                    <a:pt x="154" y="313"/>
                  </a:lnTo>
                  <a:lnTo>
                    <a:pt x="150" y="309"/>
                  </a:lnTo>
                  <a:lnTo>
                    <a:pt x="145" y="308"/>
                  </a:lnTo>
                  <a:lnTo>
                    <a:pt x="140" y="309"/>
                  </a:lnTo>
                  <a:lnTo>
                    <a:pt x="130" y="312"/>
                  </a:lnTo>
                  <a:lnTo>
                    <a:pt x="120" y="317"/>
                  </a:lnTo>
                  <a:lnTo>
                    <a:pt x="118" y="320"/>
                  </a:lnTo>
                  <a:lnTo>
                    <a:pt x="114" y="322"/>
                  </a:lnTo>
                  <a:lnTo>
                    <a:pt x="113" y="324"/>
                  </a:lnTo>
                  <a:lnTo>
                    <a:pt x="113" y="327"/>
                  </a:lnTo>
                  <a:close/>
                  <a:moveTo>
                    <a:pt x="71" y="324"/>
                  </a:moveTo>
                  <a:lnTo>
                    <a:pt x="70" y="327"/>
                  </a:lnTo>
                  <a:lnTo>
                    <a:pt x="66" y="328"/>
                  </a:lnTo>
                  <a:lnTo>
                    <a:pt x="65" y="327"/>
                  </a:lnTo>
                  <a:lnTo>
                    <a:pt x="64" y="327"/>
                  </a:lnTo>
                  <a:lnTo>
                    <a:pt x="63" y="324"/>
                  </a:lnTo>
                  <a:lnTo>
                    <a:pt x="63" y="322"/>
                  </a:lnTo>
                  <a:lnTo>
                    <a:pt x="61" y="311"/>
                  </a:lnTo>
                  <a:lnTo>
                    <a:pt x="61" y="299"/>
                  </a:lnTo>
                  <a:lnTo>
                    <a:pt x="61" y="287"/>
                  </a:lnTo>
                  <a:lnTo>
                    <a:pt x="64" y="277"/>
                  </a:lnTo>
                  <a:lnTo>
                    <a:pt x="67" y="268"/>
                  </a:lnTo>
                  <a:lnTo>
                    <a:pt x="70" y="258"/>
                  </a:lnTo>
                  <a:lnTo>
                    <a:pt x="72" y="255"/>
                  </a:lnTo>
                  <a:lnTo>
                    <a:pt x="75" y="251"/>
                  </a:lnTo>
                  <a:lnTo>
                    <a:pt x="77" y="248"/>
                  </a:lnTo>
                  <a:lnTo>
                    <a:pt x="81" y="247"/>
                  </a:lnTo>
                  <a:lnTo>
                    <a:pt x="93" y="244"/>
                  </a:lnTo>
                  <a:lnTo>
                    <a:pt x="103" y="241"/>
                  </a:lnTo>
                  <a:lnTo>
                    <a:pt x="111" y="236"/>
                  </a:lnTo>
                  <a:lnTo>
                    <a:pt x="117" y="232"/>
                  </a:lnTo>
                  <a:lnTo>
                    <a:pt x="131" y="223"/>
                  </a:lnTo>
                  <a:lnTo>
                    <a:pt x="146" y="218"/>
                  </a:lnTo>
                  <a:lnTo>
                    <a:pt x="154" y="215"/>
                  </a:lnTo>
                  <a:lnTo>
                    <a:pt x="161" y="214"/>
                  </a:lnTo>
                  <a:lnTo>
                    <a:pt x="167" y="215"/>
                  </a:lnTo>
                  <a:lnTo>
                    <a:pt x="172" y="216"/>
                  </a:lnTo>
                  <a:lnTo>
                    <a:pt x="176" y="220"/>
                  </a:lnTo>
                  <a:lnTo>
                    <a:pt x="178" y="226"/>
                  </a:lnTo>
                  <a:lnTo>
                    <a:pt x="181" y="233"/>
                  </a:lnTo>
                  <a:lnTo>
                    <a:pt x="182" y="240"/>
                  </a:lnTo>
                  <a:lnTo>
                    <a:pt x="183" y="247"/>
                  </a:lnTo>
                  <a:lnTo>
                    <a:pt x="182" y="254"/>
                  </a:lnTo>
                  <a:lnTo>
                    <a:pt x="181" y="258"/>
                  </a:lnTo>
                  <a:lnTo>
                    <a:pt x="178" y="262"/>
                  </a:lnTo>
                  <a:lnTo>
                    <a:pt x="178" y="263"/>
                  </a:lnTo>
                  <a:lnTo>
                    <a:pt x="178" y="264"/>
                  </a:lnTo>
                  <a:lnTo>
                    <a:pt x="177" y="265"/>
                  </a:lnTo>
                  <a:lnTo>
                    <a:pt x="176" y="266"/>
                  </a:lnTo>
                  <a:lnTo>
                    <a:pt x="172" y="269"/>
                  </a:lnTo>
                  <a:lnTo>
                    <a:pt x="166" y="271"/>
                  </a:lnTo>
                  <a:lnTo>
                    <a:pt x="160" y="275"/>
                  </a:lnTo>
                  <a:lnTo>
                    <a:pt x="154" y="278"/>
                  </a:lnTo>
                  <a:lnTo>
                    <a:pt x="148" y="281"/>
                  </a:lnTo>
                  <a:lnTo>
                    <a:pt x="143" y="287"/>
                  </a:lnTo>
                  <a:lnTo>
                    <a:pt x="131" y="292"/>
                  </a:lnTo>
                  <a:lnTo>
                    <a:pt x="120" y="297"/>
                  </a:lnTo>
                  <a:lnTo>
                    <a:pt x="109" y="302"/>
                  </a:lnTo>
                  <a:lnTo>
                    <a:pt x="97" y="306"/>
                  </a:lnTo>
                  <a:lnTo>
                    <a:pt x="93" y="307"/>
                  </a:lnTo>
                  <a:lnTo>
                    <a:pt x="90" y="306"/>
                  </a:lnTo>
                  <a:lnTo>
                    <a:pt x="87" y="304"/>
                  </a:lnTo>
                  <a:lnTo>
                    <a:pt x="85" y="301"/>
                  </a:lnTo>
                  <a:lnTo>
                    <a:pt x="85" y="308"/>
                  </a:lnTo>
                  <a:lnTo>
                    <a:pt x="82" y="314"/>
                  </a:lnTo>
                  <a:lnTo>
                    <a:pt x="79" y="320"/>
                  </a:lnTo>
                  <a:lnTo>
                    <a:pt x="71" y="324"/>
                  </a:lnTo>
                  <a:close/>
                  <a:moveTo>
                    <a:pt x="221" y="226"/>
                  </a:moveTo>
                  <a:lnTo>
                    <a:pt x="218" y="225"/>
                  </a:lnTo>
                  <a:lnTo>
                    <a:pt x="215" y="225"/>
                  </a:lnTo>
                  <a:lnTo>
                    <a:pt x="212" y="225"/>
                  </a:lnTo>
                  <a:lnTo>
                    <a:pt x="209" y="225"/>
                  </a:lnTo>
                  <a:lnTo>
                    <a:pt x="203" y="227"/>
                  </a:lnTo>
                  <a:lnTo>
                    <a:pt x="197" y="228"/>
                  </a:lnTo>
                  <a:lnTo>
                    <a:pt x="198" y="234"/>
                  </a:lnTo>
                  <a:lnTo>
                    <a:pt x="198" y="239"/>
                  </a:lnTo>
                  <a:lnTo>
                    <a:pt x="199" y="243"/>
                  </a:lnTo>
                  <a:lnTo>
                    <a:pt x="200" y="247"/>
                  </a:lnTo>
                  <a:lnTo>
                    <a:pt x="203" y="255"/>
                  </a:lnTo>
                  <a:lnTo>
                    <a:pt x="203" y="261"/>
                  </a:lnTo>
                  <a:lnTo>
                    <a:pt x="203" y="263"/>
                  </a:lnTo>
                  <a:lnTo>
                    <a:pt x="202" y="265"/>
                  </a:lnTo>
                  <a:lnTo>
                    <a:pt x="199" y="269"/>
                  </a:lnTo>
                  <a:lnTo>
                    <a:pt x="196" y="272"/>
                  </a:lnTo>
                  <a:lnTo>
                    <a:pt x="181" y="283"/>
                  </a:lnTo>
                  <a:lnTo>
                    <a:pt x="168" y="293"/>
                  </a:lnTo>
                  <a:lnTo>
                    <a:pt x="166" y="297"/>
                  </a:lnTo>
                  <a:lnTo>
                    <a:pt x="166" y="299"/>
                  </a:lnTo>
                  <a:lnTo>
                    <a:pt x="166" y="301"/>
                  </a:lnTo>
                  <a:lnTo>
                    <a:pt x="167" y="305"/>
                  </a:lnTo>
                  <a:lnTo>
                    <a:pt x="172" y="309"/>
                  </a:lnTo>
                  <a:lnTo>
                    <a:pt x="177" y="314"/>
                  </a:lnTo>
                  <a:lnTo>
                    <a:pt x="184" y="313"/>
                  </a:lnTo>
                  <a:lnTo>
                    <a:pt x="192" y="312"/>
                  </a:lnTo>
                  <a:lnTo>
                    <a:pt x="196" y="311"/>
                  </a:lnTo>
                  <a:lnTo>
                    <a:pt x="200" y="312"/>
                  </a:lnTo>
                  <a:lnTo>
                    <a:pt x="207" y="314"/>
                  </a:lnTo>
                  <a:lnTo>
                    <a:pt x="214" y="317"/>
                  </a:lnTo>
                  <a:lnTo>
                    <a:pt x="221" y="313"/>
                  </a:lnTo>
                  <a:lnTo>
                    <a:pt x="230" y="309"/>
                  </a:lnTo>
                  <a:lnTo>
                    <a:pt x="239" y="307"/>
                  </a:lnTo>
                  <a:lnTo>
                    <a:pt x="247" y="304"/>
                  </a:lnTo>
                  <a:lnTo>
                    <a:pt x="253" y="300"/>
                  </a:lnTo>
                  <a:lnTo>
                    <a:pt x="258" y="297"/>
                  </a:lnTo>
                  <a:lnTo>
                    <a:pt x="262" y="294"/>
                  </a:lnTo>
                  <a:lnTo>
                    <a:pt x="265" y="291"/>
                  </a:lnTo>
                  <a:lnTo>
                    <a:pt x="268" y="284"/>
                  </a:lnTo>
                  <a:lnTo>
                    <a:pt x="273" y="278"/>
                  </a:lnTo>
                  <a:lnTo>
                    <a:pt x="267" y="271"/>
                  </a:lnTo>
                  <a:lnTo>
                    <a:pt x="258" y="257"/>
                  </a:lnTo>
                  <a:lnTo>
                    <a:pt x="250" y="247"/>
                  </a:lnTo>
                  <a:lnTo>
                    <a:pt x="240" y="239"/>
                  </a:lnTo>
                  <a:lnTo>
                    <a:pt x="231" y="232"/>
                  </a:lnTo>
                  <a:lnTo>
                    <a:pt x="221" y="226"/>
                  </a:lnTo>
                  <a:close/>
                  <a:moveTo>
                    <a:pt x="304" y="333"/>
                  </a:moveTo>
                  <a:lnTo>
                    <a:pt x="306" y="329"/>
                  </a:lnTo>
                  <a:lnTo>
                    <a:pt x="309" y="327"/>
                  </a:lnTo>
                  <a:lnTo>
                    <a:pt x="310" y="326"/>
                  </a:lnTo>
                  <a:lnTo>
                    <a:pt x="309" y="324"/>
                  </a:lnTo>
                  <a:lnTo>
                    <a:pt x="305" y="322"/>
                  </a:lnTo>
                  <a:lnTo>
                    <a:pt x="295" y="320"/>
                  </a:lnTo>
                  <a:lnTo>
                    <a:pt x="284" y="322"/>
                  </a:lnTo>
                  <a:lnTo>
                    <a:pt x="274" y="326"/>
                  </a:lnTo>
                  <a:lnTo>
                    <a:pt x="267" y="328"/>
                  </a:lnTo>
                  <a:lnTo>
                    <a:pt x="256" y="329"/>
                  </a:lnTo>
                  <a:lnTo>
                    <a:pt x="253" y="331"/>
                  </a:lnTo>
                  <a:lnTo>
                    <a:pt x="255" y="333"/>
                  </a:lnTo>
                  <a:lnTo>
                    <a:pt x="257" y="334"/>
                  </a:lnTo>
                  <a:lnTo>
                    <a:pt x="261" y="335"/>
                  </a:lnTo>
                  <a:lnTo>
                    <a:pt x="272" y="335"/>
                  </a:lnTo>
                  <a:lnTo>
                    <a:pt x="283" y="335"/>
                  </a:lnTo>
                  <a:lnTo>
                    <a:pt x="294" y="334"/>
                  </a:lnTo>
                  <a:lnTo>
                    <a:pt x="304" y="333"/>
                  </a:lnTo>
                  <a:close/>
                  <a:moveTo>
                    <a:pt x="321" y="319"/>
                  </a:moveTo>
                  <a:lnTo>
                    <a:pt x="321" y="316"/>
                  </a:lnTo>
                  <a:lnTo>
                    <a:pt x="319" y="314"/>
                  </a:lnTo>
                  <a:lnTo>
                    <a:pt x="315" y="313"/>
                  </a:lnTo>
                  <a:lnTo>
                    <a:pt x="313" y="313"/>
                  </a:lnTo>
                  <a:lnTo>
                    <a:pt x="310" y="313"/>
                  </a:lnTo>
                  <a:lnTo>
                    <a:pt x="308" y="314"/>
                  </a:lnTo>
                  <a:lnTo>
                    <a:pt x="306" y="315"/>
                  </a:lnTo>
                  <a:lnTo>
                    <a:pt x="306" y="316"/>
                  </a:lnTo>
                  <a:lnTo>
                    <a:pt x="309" y="319"/>
                  </a:lnTo>
                  <a:lnTo>
                    <a:pt x="313" y="320"/>
                  </a:lnTo>
                  <a:lnTo>
                    <a:pt x="317" y="320"/>
                  </a:lnTo>
                  <a:lnTo>
                    <a:pt x="321" y="319"/>
                  </a:lnTo>
                  <a:close/>
                  <a:moveTo>
                    <a:pt x="322" y="286"/>
                  </a:moveTo>
                  <a:lnTo>
                    <a:pt x="313" y="287"/>
                  </a:lnTo>
                  <a:lnTo>
                    <a:pt x="303" y="287"/>
                  </a:lnTo>
                  <a:lnTo>
                    <a:pt x="303" y="285"/>
                  </a:lnTo>
                  <a:lnTo>
                    <a:pt x="306" y="283"/>
                  </a:lnTo>
                  <a:lnTo>
                    <a:pt x="310" y="281"/>
                  </a:lnTo>
                  <a:lnTo>
                    <a:pt x="315" y="279"/>
                  </a:lnTo>
                  <a:lnTo>
                    <a:pt x="326" y="276"/>
                  </a:lnTo>
                  <a:lnTo>
                    <a:pt x="332" y="276"/>
                  </a:lnTo>
                  <a:lnTo>
                    <a:pt x="335" y="278"/>
                  </a:lnTo>
                  <a:lnTo>
                    <a:pt x="335" y="281"/>
                  </a:lnTo>
                  <a:lnTo>
                    <a:pt x="341" y="281"/>
                  </a:lnTo>
                  <a:lnTo>
                    <a:pt x="347" y="283"/>
                  </a:lnTo>
                  <a:lnTo>
                    <a:pt x="347" y="284"/>
                  </a:lnTo>
                  <a:lnTo>
                    <a:pt x="345" y="286"/>
                  </a:lnTo>
                  <a:lnTo>
                    <a:pt x="341" y="288"/>
                  </a:lnTo>
                  <a:lnTo>
                    <a:pt x="337" y="292"/>
                  </a:lnTo>
                  <a:lnTo>
                    <a:pt x="332" y="294"/>
                  </a:lnTo>
                  <a:lnTo>
                    <a:pt x="327" y="295"/>
                  </a:lnTo>
                  <a:lnTo>
                    <a:pt x="322" y="297"/>
                  </a:lnTo>
                  <a:lnTo>
                    <a:pt x="320" y="297"/>
                  </a:lnTo>
                  <a:lnTo>
                    <a:pt x="316" y="294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1"/>
                  </a:lnTo>
                  <a:lnTo>
                    <a:pt x="320" y="288"/>
                  </a:lnTo>
                  <a:lnTo>
                    <a:pt x="322" y="286"/>
                  </a:lnTo>
                  <a:close/>
                  <a:moveTo>
                    <a:pt x="317" y="275"/>
                  </a:moveTo>
                  <a:lnTo>
                    <a:pt x="317" y="272"/>
                  </a:lnTo>
                  <a:lnTo>
                    <a:pt x="316" y="271"/>
                  </a:lnTo>
                  <a:lnTo>
                    <a:pt x="314" y="270"/>
                  </a:lnTo>
                  <a:lnTo>
                    <a:pt x="311" y="270"/>
                  </a:lnTo>
                  <a:lnTo>
                    <a:pt x="304" y="269"/>
                  </a:lnTo>
                  <a:lnTo>
                    <a:pt x="300" y="269"/>
                  </a:lnTo>
                  <a:lnTo>
                    <a:pt x="295" y="270"/>
                  </a:lnTo>
                  <a:lnTo>
                    <a:pt x="294" y="271"/>
                  </a:lnTo>
                  <a:lnTo>
                    <a:pt x="293" y="273"/>
                  </a:lnTo>
                  <a:lnTo>
                    <a:pt x="295" y="276"/>
                  </a:lnTo>
                  <a:lnTo>
                    <a:pt x="300" y="277"/>
                  </a:lnTo>
                  <a:lnTo>
                    <a:pt x="305" y="278"/>
                  </a:lnTo>
                  <a:lnTo>
                    <a:pt x="311" y="277"/>
                  </a:lnTo>
                  <a:lnTo>
                    <a:pt x="317" y="275"/>
                  </a:lnTo>
                  <a:close/>
                  <a:moveTo>
                    <a:pt x="294" y="291"/>
                  </a:moveTo>
                  <a:lnTo>
                    <a:pt x="287" y="284"/>
                  </a:lnTo>
                  <a:lnTo>
                    <a:pt x="283" y="279"/>
                  </a:lnTo>
                  <a:lnTo>
                    <a:pt x="278" y="281"/>
                  </a:lnTo>
                  <a:lnTo>
                    <a:pt x="273" y="286"/>
                  </a:lnTo>
                  <a:lnTo>
                    <a:pt x="272" y="287"/>
                  </a:lnTo>
                  <a:lnTo>
                    <a:pt x="271" y="291"/>
                  </a:lnTo>
                  <a:lnTo>
                    <a:pt x="271" y="293"/>
                  </a:lnTo>
                  <a:lnTo>
                    <a:pt x="271" y="295"/>
                  </a:lnTo>
                  <a:lnTo>
                    <a:pt x="273" y="297"/>
                  </a:lnTo>
                  <a:lnTo>
                    <a:pt x="276" y="297"/>
                  </a:lnTo>
                  <a:lnTo>
                    <a:pt x="279" y="297"/>
                  </a:lnTo>
                  <a:lnTo>
                    <a:pt x="283" y="297"/>
                  </a:lnTo>
                  <a:lnTo>
                    <a:pt x="289" y="294"/>
                  </a:lnTo>
                  <a:lnTo>
                    <a:pt x="294" y="291"/>
                  </a:lnTo>
                  <a:close/>
                  <a:moveTo>
                    <a:pt x="287" y="269"/>
                  </a:moveTo>
                  <a:lnTo>
                    <a:pt x="287" y="266"/>
                  </a:lnTo>
                  <a:lnTo>
                    <a:pt x="287" y="265"/>
                  </a:lnTo>
                  <a:lnTo>
                    <a:pt x="284" y="263"/>
                  </a:lnTo>
                  <a:lnTo>
                    <a:pt x="282" y="262"/>
                  </a:lnTo>
                  <a:lnTo>
                    <a:pt x="276" y="259"/>
                  </a:lnTo>
                  <a:lnTo>
                    <a:pt x="271" y="256"/>
                  </a:lnTo>
                  <a:lnTo>
                    <a:pt x="269" y="258"/>
                  </a:lnTo>
                  <a:lnTo>
                    <a:pt x="269" y="261"/>
                  </a:lnTo>
                  <a:lnTo>
                    <a:pt x="271" y="262"/>
                  </a:lnTo>
                  <a:lnTo>
                    <a:pt x="271" y="263"/>
                  </a:lnTo>
                  <a:lnTo>
                    <a:pt x="274" y="265"/>
                  </a:lnTo>
                  <a:lnTo>
                    <a:pt x="276" y="268"/>
                  </a:lnTo>
                  <a:lnTo>
                    <a:pt x="282" y="272"/>
                  </a:lnTo>
                  <a:lnTo>
                    <a:pt x="284" y="272"/>
                  </a:lnTo>
                  <a:lnTo>
                    <a:pt x="285" y="270"/>
                  </a:lnTo>
                  <a:lnTo>
                    <a:pt x="287" y="269"/>
                  </a:lnTo>
                  <a:close/>
                  <a:moveTo>
                    <a:pt x="300" y="297"/>
                  </a:moveTo>
                  <a:lnTo>
                    <a:pt x="298" y="298"/>
                  </a:lnTo>
                  <a:lnTo>
                    <a:pt x="297" y="299"/>
                  </a:lnTo>
                  <a:lnTo>
                    <a:pt x="295" y="300"/>
                  </a:lnTo>
                  <a:lnTo>
                    <a:pt x="297" y="301"/>
                  </a:lnTo>
                  <a:lnTo>
                    <a:pt x="297" y="302"/>
                  </a:lnTo>
                  <a:lnTo>
                    <a:pt x="297" y="305"/>
                  </a:lnTo>
                  <a:lnTo>
                    <a:pt x="297" y="306"/>
                  </a:lnTo>
                  <a:lnTo>
                    <a:pt x="295" y="307"/>
                  </a:lnTo>
                  <a:lnTo>
                    <a:pt x="290" y="306"/>
                  </a:lnTo>
                  <a:lnTo>
                    <a:pt x="284" y="301"/>
                  </a:lnTo>
                  <a:lnTo>
                    <a:pt x="279" y="301"/>
                  </a:lnTo>
                  <a:lnTo>
                    <a:pt x="269" y="301"/>
                  </a:lnTo>
                  <a:lnTo>
                    <a:pt x="265" y="301"/>
                  </a:lnTo>
                  <a:lnTo>
                    <a:pt x="261" y="302"/>
                  </a:lnTo>
                  <a:lnTo>
                    <a:pt x="257" y="304"/>
                  </a:lnTo>
                  <a:lnTo>
                    <a:pt x="256" y="306"/>
                  </a:lnTo>
                  <a:lnTo>
                    <a:pt x="251" y="309"/>
                  </a:lnTo>
                  <a:lnTo>
                    <a:pt x="245" y="313"/>
                  </a:lnTo>
                  <a:lnTo>
                    <a:pt x="239" y="315"/>
                  </a:lnTo>
                  <a:lnTo>
                    <a:pt x="231" y="317"/>
                  </a:lnTo>
                  <a:lnTo>
                    <a:pt x="248" y="317"/>
                  </a:lnTo>
                  <a:lnTo>
                    <a:pt x="257" y="319"/>
                  </a:lnTo>
                  <a:lnTo>
                    <a:pt x="260" y="320"/>
                  </a:lnTo>
                  <a:lnTo>
                    <a:pt x="265" y="320"/>
                  </a:lnTo>
                  <a:lnTo>
                    <a:pt x="274" y="319"/>
                  </a:lnTo>
                  <a:lnTo>
                    <a:pt x="283" y="316"/>
                  </a:lnTo>
                  <a:lnTo>
                    <a:pt x="293" y="314"/>
                  </a:lnTo>
                  <a:lnTo>
                    <a:pt x="301" y="311"/>
                  </a:lnTo>
                  <a:lnTo>
                    <a:pt x="305" y="309"/>
                  </a:lnTo>
                  <a:lnTo>
                    <a:pt x="308" y="307"/>
                  </a:lnTo>
                  <a:lnTo>
                    <a:pt x="309" y="305"/>
                  </a:lnTo>
                  <a:lnTo>
                    <a:pt x="309" y="302"/>
                  </a:lnTo>
                  <a:lnTo>
                    <a:pt x="308" y="300"/>
                  </a:lnTo>
                  <a:lnTo>
                    <a:pt x="305" y="299"/>
                  </a:lnTo>
                  <a:lnTo>
                    <a:pt x="303" y="298"/>
                  </a:lnTo>
                  <a:lnTo>
                    <a:pt x="300" y="297"/>
                  </a:lnTo>
                  <a:close/>
                  <a:moveTo>
                    <a:pt x="17" y="547"/>
                  </a:moveTo>
                  <a:lnTo>
                    <a:pt x="30" y="549"/>
                  </a:lnTo>
                  <a:lnTo>
                    <a:pt x="50" y="550"/>
                  </a:lnTo>
                  <a:lnTo>
                    <a:pt x="76" y="552"/>
                  </a:lnTo>
                  <a:lnTo>
                    <a:pt x="107" y="552"/>
                  </a:lnTo>
                  <a:lnTo>
                    <a:pt x="97" y="546"/>
                  </a:lnTo>
                  <a:lnTo>
                    <a:pt x="83" y="539"/>
                  </a:lnTo>
                  <a:lnTo>
                    <a:pt x="67" y="532"/>
                  </a:lnTo>
                  <a:lnTo>
                    <a:pt x="55" y="525"/>
                  </a:lnTo>
                  <a:lnTo>
                    <a:pt x="56" y="514"/>
                  </a:lnTo>
                  <a:lnTo>
                    <a:pt x="55" y="503"/>
                  </a:lnTo>
                  <a:lnTo>
                    <a:pt x="54" y="492"/>
                  </a:lnTo>
                  <a:lnTo>
                    <a:pt x="53" y="481"/>
                  </a:lnTo>
                  <a:lnTo>
                    <a:pt x="51" y="470"/>
                  </a:lnTo>
                  <a:lnTo>
                    <a:pt x="49" y="457"/>
                  </a:lnTo>
                  <a:lnTo>
                    <a:pt x="49" y="443"/>
                  </a:lnTo>
                  <a:lnTo>
                    <a:pt x="49" y="428"/>
                  </a:lnTo>
                  <a:lnTo>
                    <a:pt x="47" y="422"/>
                  </a:lnTo>
                  <a:lnTo>
                    <a:pt x="47" y="414"/>
                  </a:lnTo>
                  <a:lnTo>
                    <a:pt x="47" y="407"/>
                  </a:lnTo>
                  <a:lnTo>
                    <a:pt x="49" y="399"/>
                  </a:lnTo>
                  <a:lnTo>
                    <a:pt x="54" y="380"/>
                  </a:lnTo>
                  <a:lnTo>
                    <a:pt x="59" y="360"/>
                  </a:lnTo>
                  <a:lnTo>
                    <a:pt x="65" y="356"/>
                  </a:lnTo>
                  <a:lnTo>
                    <a:pt x="70" y="352"/>
                  </a:lnTo>
                  <a:lnTo>
                    <a:pt x="72" y="348"/>
                  </a:lnTo>
                  <a:lnTo>
                    <a:pt x="76" y="343"/>
                  </a:lnTo>
                  <a:lnTo>
                    <a:pt x="86" y="341"/>
                  </a:lnTo>
                  <a:lnTo>
                    <a:pt x="95" y="337"/>
                  </a:lnTo>
                  <a:lnTo>
                    <a:pt x="99" y="336"/>
                  </a:lnTo>
                  <a:lnTo>
                    <a:pt x="106" y="337"/>
                  </a:lnTo>
                  <a:lnTo>
                    <a:pt x="113" y="340"/>
                  </a:lnTo>
                  <a:lnTo>
                    <a:pt x="124" y="344"/>
                  </a:lnTo>
                  <a:lnTo>
                    <a:pt x="130" y="344"/>
                  </a:lnTo>
                  <a:lnTo>
                    <a:pt x="138" y="345"/>
                  </a:lnTo>
                  <a:lnTo>
                    <a:pt x="146" y="348"/>
                  </a:lnTo>
                  <a:lnTo>
                    <a:pt x="156" y="351"/>
                  </a:lnTo>
                  <a:lnTo>
                    <a:pt x="173" y="358"/>
                  </a:lnTo>
                  <a:lnTo>
                    <a:pt x="188" y="366"/>
                  </a:lnTo>
                  <a:lnTo>
                    <a:pt x="184" y="362"/>
                  </a:lnTo>
                  <a:lnTo>
                    <a:pt x="182" y="358"/>
                  </a:lnTo>
                  <a:lnTo>
                    <a:pt x="194" y="356"/>
                  </a:lnTo>
                  <a:lnTo>
                    <a:pt x="205" y="355"/>
                  </a:lnTo>
                  <a:lnTo>
                    <a:pt x="215" y="362"/>
                  </a:lnTo>
                  <a:lnTo>
                    <a:pt x="225" y="367"/>
                  </a:lnTo>
                  <a:lnTo>
                    <a:pt x="236" y="372"/>
                  </a:lnTo>
                  <a:lnTo>
                    <a:pt x="247" y="376"/>
                  </a:lnTo>
                  <a:lnTo>
                    <a:pt x="260" y="379"/>
                  </a:lnTo>
                  <a:lnTo>
                    <a:pt x="271" y="381"/>
                  </a:lnTo>
                  <a:lnTo>
                    <a:pt x="283" y="381"/>
                  </a:lnTo>
                  <a:lnTo>
                    <a:pt x="295" y="381"/>
                  </a:lnTo>
                  <a:lnTo>
                    <a:pt x="278" y="379"/>
                  </a:lnTo>
                  <a:lnTo>
                    <a:pt x="260" y="377"/>
                  </a:lnTo>
                  <a:lnTo>
                    <a:pt x="251" y="374"/>
                  </a:lnTo>
                  <a:lnTo>
                    <a:pt x="245" y="372"/>
                  </a:lnTo>
                  <a:lnTo>
                    <a:pt x="240" y="370"/>
                  </a:lnTo>
                  <a:lnTo>
                    <a:pt x="237" y="367"/>
                  </a:lnTo>
                  <a:lnTo>
                    <a:pt x="237" y="366"/>
                  </a:lnTo>
                  <a:lnTo>
                    <a:pt x="239" y="365"/>
                  </a:lnTo>
                  <a:lnTo>
                    <a:pt x="242" y="364"/>
                  </a:lnTo>
                  <a:lnTo>
                    <a:pt x="246" y="363"/>
                  </a:lnTo>
                  <a:lnTo>
                    <a:pt x="253" y="362"/>
                  </a:lnTo>
                  <a:lnTo>
                    <a:pt x="262" y="360"/>
                  </a:lnTo>
                  <a:lnTo>
                    <a:pt x="248" y="360"/>
                  </a:lnTo>
                  <a:lnTo>
                    <a:pt x="234" y="362"/>
                  </a:lnTo>
                  <a:lnTo>
                    <a:pt x="226" y="362"/>
                  </a:lnTo>
                  <a:lnTo>
                    <a:pt x="221" y="360"/>
                  </a:lnTo>
                  <a:lnTo>
                    <a:pt x="219" y="358"/>
                  </a:lnTo>
                  <a:lnTo>
                    <a:pt x="218" y="357"/>
                  </a:lnTo>
                  <a:lnTo>
                    <a:pt x="218" y="355"/>
                  </a:lnTo>
                  <a:lnTo>
                    <a:pt x="218" y="351"/>
                  </a:lnTo>
                  <a:lnTo>
                    <a:pt x="224" y="348"/>
                  </a:lnTo>
                  <a:lnTo>
                    <a:pt x="232" y="343"/>
                  </a:lnTo>
                  <a:lnTo>
                    <a:pt x="236" y="342"/>
                  </a:lnTo>
                  <a:lnTo>
                    <a:pt x="241" y="341"/>
                  </a:lnTo>
                  <a:lnTo>
                    <a:pt x="245" y="342"/>
                  </a:lnTo>
                  <a:lnTo>
                    <a:pt x="250" y="345"/>
                  </a:lnTo>
                  <a:lnTo>
                    <a:pt x="262" y="342"/>
                  </a:lnTo>
                  <a:lnTo>
                    <a:pt x="277" y="340"/>
                  </a:lnTo>
                  <a:lnTo>
                    <a:pt x="292" y="338"/>
                  </a:lnTo>
                  <a:lnTo>
                    <a:pt x="305" y="337"/>
                  </a:lnTo>
                  <a:lnTo>
                    <a:pt x="310" y="342"/>
                  </a:lnTo>
                  <a:lnTo>
                    <a:pt x="316" y="345"/>
                  </a:lnTo>
                  <a:lnTo>
                    <a:pt x="324" y="347"/>
                  </a:lnTo>
                  <a:lnTo>
                    <a:pt x="331" y="348"/>
                  </a:lnTo>
                  <a:lnTo>
                    <a:pt x="338" y="348"/>
                  </a:lnTo>
                  <a:lnTo>
                    <a:pt x="347" y="347"/>
                  </a:lnTo>
                  <a:lnTo>
                    <a:pt x="354" y="344"/>
                  </a:lnTo>
                  <a:lnTo>
                    <a:pt x="361" y="342"/>
                  </a:lnTo>
                  <a:lnTo>
                    <a:pt x="354" y="344"/>
                  </a:lnTo>
                  <a:lnTo>
                    <a:pt x="347" y="345"/>
                  </a:lnTo>
                  <a:lnTo>
                    <a:pt x="340" y="345"/>
                  </a:lnTo>
                  <a:lnTo>
                    <a:pt x="332" y="345"/>
                  </a:lnTo>
                  <a:lnTo>
                    <a:pt x="325" y="344"/>
                  </a:lnTo>
                  <a:lnTo>
                    <a:pt x="319" y="342"/>
                  </a:lnTo>
                  <a:lnTo>
                    <a:pt x="314" y="338"/>
                  </a:lnTo>
                  <a:lnTo>
                    <a:pt x="309" y="334"/>
                  </a:lnTo>
                  <a:lnTo>
                    <a:pt x="314" y="329"/>
                  </a:lnTo>
                  <a:lnTo>
                    <a:pt x="317" y="326"/>
                  </a:lnTo>
                  <a:lnTo>
                    <a:pt x="322" y="323"/>
                  </a:lnTo>
                  <a:lnTo>
                    <a:pt x="329" y="321"/>
                  </a:lnTo>
                  <a:lnTo>
                    <a:pt x="341" y="317"/>
                  </a:lnTo>
                  <a:lnTo>
                    <a:pt x="353" y="314"/>
                  </a:lnTo>
                  <a:lnTo>
                    <a:pt x="341" y="315"/>
                  </a:lnTo>
                  <a:lnTo>
                    <a:pt x="330" y="315"/>
                  </a:lnTo>
                  <a:lnTo>
                    <a:pt x="325" y="314"/>
                  </a:lnTo>
                  <a:lnTo>
                    <a:pt x="322" y="313"/>
                  </a:lnTo>
                  <a:lnTo>
                    <a:pt x="321" y="309"/>
                  </a:lnTo>
                  <a:lnTo>
                    <a:pt x="321" y="305"/>
                  </a:lnTo>
                  <a:lnTo>
                    <a:pt x="324" y="304"/>
                  </a:lnTo>
                  <a:lnTo>
                    <a:pt x="329" y="302"/>
                  </a:lnTo>
                  <a:lnTo>
                    <a:pt x="335" y="301"/>
                  </a:lnTo>
                  <a:lnTo>
                    <a:pt x="343" y="301"/>
                  </a:lnTo>
                  <a:lnTo>
                    <a:pt x="359" y="300"/>
                  </a:lnTo>
                  <a:lnTo>
                    <a:pt x="375" y="300"/>
                  </a:lnTo>
                  <a:lnTo>
                    <a:pt x="354" y="299"/>
                  </a:lnTo>
                  <a:lnTo>
                    <a:pt x="338" y="297"/>
                  </a:lnTo>
                  <a:lnTo>
                    <a:pt x="343" y="292"/>
                  </a:lnTo>
                  <a:lnTo>
                    <a:pt x="349" y="287"/>
                  </a:lnTo>
                  <a:lnTo>
                    <a:pt x="356" y="284"/>
                  </a:lnTo>
                  <a:lnTo>
                    <a:pt x="364" y="279"/>
                  </a:lnTo>
                  <a:lnTo>
                    <a:pt x="380" y="272"/>
                  </a:lnTo>
                  <a:lnTo>
                    <a:pt x="396" y="265"/>
                  </a:lnTo>
                  <a:lnTo>
                    <a:pt x="383" y="270"/>
                  </a:lnTo>
                  <a:lnTo>
                    <a:pt x="369" y="275"/>
                  </a:lnTo>
                  <a:lnTo>
                    <a:pt x="363" y="276"/>
                  </a:lnTo>
                  <a:lnTo>
                    <a:pt x="357" y="277"/>
                  </a:lnTo>
                  <a:lnTo>
                    <a:pt x="352" y="277"/>
                  </a:lnTo>
                  <a:lnTo>
                    <a:pt x="349" y="276"/>
                  </a:lnTo>
                  <a:lnTo>
                    <a:pt x="346" y="273"/>
                  </a:lnTo>
                  <a:lnTo>
                    <a:pt x="346" y="271"/>
                  </a:lnTo>
                  <a:lnTo>
                    <a:pt x="348" y="269"/>
                  </a:lnTo>
                  <a:lnTo>
                    <a:pt x="352" y="266"/>
                  </a:lnTo>
                  <a:lnTo>
                    <a:pt x="361" y="262"/>
                  </a:lnTo>
                  <a:lnTo>
                    <a:pt x="368" y="258"/>
                  </a:lnTo>
                  <a:lnTo>
                    <a:pt x="358" y="261"/>
                  </a:lnTo>
                  <a:lnTo>
                    <a:pt x="347" y="264"/>
                  </a:lnTo>
                  <a:lnTo>
                    <a:pt x="337" y="268"/>
                  </a:lnTo>
                  <a:lnTo>
                    <a:pt x="331" y="271"/>
                  </a:lnTo>
                  <a:lnTo>
                    <a:pt x="327" y="270"/>
                  </a:lnTo>
                  <a:lnTo>
                    <a:pt x="322" y="269"/>
                  </a:lnTo>
                  <a:lnTo>
                    <a:pt x="319" y="268"/>
                  </a:lnTo>
                  <a:lnTo>
                    <a:pt x="316" y="265"/>
                  </a:lnTo>
                  <a:lnTo>
                    <a:pt x="315" y="263"/>
                  </a:lnTo>
                  <a:lnTo>
                    <a:pt x="317" y="259"/>
                  </a:lnTo>
                  <a:lnTo>
                    <a:pt x="322" y="255"/>
                  </a:lnTo>
                  <a:lnTo>
                    <a:pt x="330" y="250"/>
                  </a:lnTo>
                  <a:lnTo>
                    <a:pt x="320" y="254"/>
                  </a:lnTo>
                  <a:lnTo>
                    <a:pt x="311" y="258"/>
                  </a:lnTo>
                  <a:lnTo>
                    <a:pt x="306" y="259"/>
                  </a:lnTo>
                  <a:lnTo>
                    <a:pt x="301" y="261"/>
                  </a:lnTo>
                  <a:lnTo>
                    <a:pt x="297" y="261"/>
                  </a:lnTo>
                  <a:lnTo>
                    <a:pt x="292" y="259"/>
                  </a:lnTo>
                  <a:lnTo>
                    <a:pt x="284" y="256"/>
                  </a:lnTo>
                  <a:lnTo>
                    <a:pt x="277" y="251"/>
                  </a:lnTo>
                  <a:lnTo>
                    <a:pt x="268" y="247"/>
                  </a:lnTo>
                  <a:lnTo>
                    <a:pt x="260" y="245"/>
                  </a:lnTo>
                  <a:lnTo>
                    <a:pt x="255" y="240"/>
                  </a:lnTo>
                  <a:lnTo>
                    <a:pt x="250" y="234"/>
                  </a:lnTo>
                  <a:lnTo>
                    <a:pt x="245" y="229"/>
                  </a:lnTo>
                  <a:lnTo>
                    <a:pt x="239" y="226"/>
                  </a:lnTo>
                  <a:lnTo>
                    <a:pt x="226" y="219"/>
                  </a:lnTo>
                  <a:lnTo>
                    <a:pt x="214" y="214"/>
                  </a:lnTo>
                  <a:lnTo>
                    <a:pt x="210" y="214"/>
                  </a:lnTo>
                  <a:lnTo>
                    <a:pt x="205" y="214"/>
                  </a:lnTo>
                  <a:lnTo>
                    <a:pt x="200" y="214"/>
                  </a:lnTo>
                  <a:lnTo>
                    <a:pt x="197" y="213"/>
                  </a:lnTo>
                  <a:lnTo>
                    <a:pt x="192" y="211"/>
                  </a:lnTo>
                  <a:lnTo>
                    <a:pt x="189" y="208"/>
                  </a:lnTo>
                  <a:lnTo>
                    <a:pt x="186" y="205"/>
                  </a:lnTo>
                  <a:lnTo>
                    <a:pt x="184" y="200"/>
                  </a:lnTo>
                  <a:lnTo>
                    <a:pt x="186" y="197"/>
                  </a:lnTo>
                  <a:lnTo>
                    <a:pt x="187" y="192"/>
                  </a:lnTo>
                  <a:lnTo>
                    <a:pt x="188" y="191"/>
                  </a:lnTo>
                  <a:lnTo>
                    <a:pt x="189" y="190"/>
                  </a:lnTo>
                  <a:lnTo>
                    <a:pt x="191" y="189"/>
                  </a:lnTo>
                  <a:lnTo>
                    <a:pt x="193" y="189"/>
                  </a:lnTo>
                  <a:lnTo>
                    <a:pt x="193" y="196"/>
                  </a:lnTo>
                  <a:lnTo>
                    <a:pt x="192" y="204"/>
                  </a:lnTo>
                  <a:lnTo>
                    <a:pt x="194" y="199"/>
                  </a:lnTo>
                  <a:lnTo>
                    <a:pt x="197" y="193"/>
                  </a:lnTo>
                  <a:lnTo>
                    <a:pt x="198" y="191"/>
                  </a:lnTo>
                  <a:lnTo>
                    <a:pt x="199" y="190"/>
                  </a:lnTo>
                  <a:lnTo>
                    <a:pt x="200" y="189"/>
                  </a:lnTo>
                  <a:lnTo>
                    <a:pt x="203" y="190"/>
                  </a:lnTo>
                  <a:lnTo>
                    <a:pt x="210" y="197"/>
                  </a:lnTo>
                  <a:lnTo>
                    <a:pt x="219" y="201"/>
                  </a:lnTo>
                  <a:lnTo>
                    <a:pt x="229" y="206"/>
                  </a:lnTo>
                  <a:lnTo>
                    <a:pt x="237" y="211"/>
                  </a:lnTo>
                  <a:lnTo>
                    <a:pt x="256" y="220"/>
                  </a:lnTo>
                  <a:lnTo>
                    <a:pt x="274" y="232"/>
                  </a:lnTo>
                  <a:lnTo>
                    <a:pt x="266" y="223"/>
                  </a:lnTo>
                  <a:lnTo>
                    <a:pt x="258" y="216"/>
                  </a:lnTo>
                  <a:lnTo>
                    <a:pt x="256" y="213"/>
                  </a:lnTo>
                  <a:lnTo>
                    <a:pt x="256" y="211"/>
                  </a:lnTo>
                  <a:lnTo>
                    <a:pt x="258" y="207"/>
                  </a:lnTo>
                  <a:lnTo>
                    <a:pt x="263" y="205"/>
                  </a:lnTo>
                  <a:lnTo>
                    <a:pt x="252" y="206"/>
                  </a:lnTo>
                  <a:lnTo>
                    <a:pt x="242" y="208"/>
                  </a:lnTo>
                  <a:lnTo>
                    <a:pt x="235" y="205"/>
                  </a:lnTo>
                  <a:lnTo>
                    <a:pt x="228" y="200"/>
                  </a:lnTo>
                  <a:lnTo>
                    <a:pt x="226" y="197"/>
                  </a:lnTo>
                  <a:lnTo>
                    <a:pt x="226" y="194"/>
                  </a:lnTo>
                  <a:lnTo>
                    <a:pt x="229" y="191"/>
                  </a:lnTo>
                  <a:lnTo>
                    <a:pt x="231" y="190"/>
                  </a:lnTo>
                  <a:lnTo>
                    <a:pt x="236" y="187"/>
                  </a:lnTo>
                  <a:lnTo>
                    <a:pt x="244" y="186"/>
                  </a:lnTo>
                  <a:lnTo>
                    <a:pt x="251" y="186"/>
                  </a:lnTo>
                  <a:lnTo>
                    <a:pt x="260" y="187"/>
                  </a:lnTo>
                  <a:lnTo>
                    <a:pt x="252" y="185"/>
                  </a:lnTo>
                  <a:lnTo>
                    <a:pt x="245" y="184"/>
                  </a:lnTo>
                  <a:lnTo>
                    <a:pt x="239" y="184"/>
                  </a:lnTo>
                  <a:lnTo>
                    <a:pt x="234" y="185"/>
                  </a:lnTo>
                  <a:lnTo>
                    <a:pt x="224" y="187"/>
                  </a:lnTo>
                  <a:lnTo>
                    <a:pt x="214" y="190"/>
                  </a:lnTo>
                  <a:lnTo>
                    <a:pt x="212" y="186"/>
                  </a:lnTo>
                  <a:lnTo>
                    <a:pt x="212" y="183"/>
                  </a:lnTo>
                  <a:lnTo>
                    <a:pt x="213" y="179"/>
                  </a:lnTo>
                  <a:lnTo>
                    <a:pt x="215" y="176"/>
                  </a:lnTo>
                  <a:lnTo>
                    <a:pt x="225" y="174"/>
                  </a:lnTo>
                  <a:lnTo>
                    <a:pt x="234" y="170"/>
                  </a:lnTo>
                  <a:lnTo>
                    <a:pt x="242" y="167"/>
                  </a:lnTo>
                  <a:lnTo>
                    <a:pt x="250" y="163"/>
                  </a:lnTo>
                  <a:lnTo>
                    <a:pt x="257" y="160"/>
                  </a:lnTo>
                  <a:lnTo>
                    <a:pt x="266" y="156"/>
                  </a:lnTo>
                  <a:lnTo>
                    <a:pt x="277" y="155"/>
                  </a:lnTo>
                  <a:lnTo>
                    <a:pt x="290" y="154"/>
                  </a:lnTo>
                  <a:lnTo>
                    <a:pt x="284" y="151"/>
                  </a:lnTo>
                  <a:lnTo>
                    <a:pt x="279" y="150"/>
                  </a:lnTo>
                  <a:lnTo>
                    <a:pt x="274" y="150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68" y="150"/>
                  </a:lnTo>
                  <a:lnTo>
                    <a:pt x="269" y="148"/>
                  </a:lnTo>
                  <a:lnTo>
                    <a:pt x="272" y="144"/>
                  </a:lnTo>
                  <a:lnTo>
                    <a:pt x="277" y="141"/>
                  </a:lnTo>
                  <a:lnTo>
                    <a:pt x="284" y="138"/>
                  </a:lnTo>
                  <a:lnTo>
                    <a:pt x="295" y="135"/>
                  </a:lnTo>
                  <a:lnTo>
                    <a:pt x="308" y="132"/>
                  </a:lnTo>
                  <a:lnTo>
                    <a:pt x="322" y="131"/>
                  </a:lnTo>
                  <a:lnTo>
                    <a:pt x="336" y="129"/>
                  </a:lnTo>
                  <a:lnTo>
                    <a:pt x="349" y="131"/>
                  </a:lnTo>
                  <a:lnTo>
                    <a:pt x="361" y="133"/>
                  </a:lnTo>
                  <a:lnTo>
                    <a:pt x="351" y="129"/>
                  </a:lnTo>
                  <a:lnTo>
                    <a:pt x="342" y="127"/>
                  </a:lnTo>
                  <a:lnTo>
                    <a:pt x="337" y="125"/>
                  </a:lnTo>
                  <a:lnTo>
                    <a:pt x="333" y="122"/>
                  </a:lnTo>
                  <a:lnTo>
                    <a:pt x="330" y="118"/>
                  </a:lnTo>
                  <a:lnTo>
                    <a:pt x="327" y="111"/>
                  </a:lnTo>
                  <a:lnTo>
                    <a:pt x="327" y="110"/>
                  </a:lnTo>
                  <a:lnTo>
                    <a:pt x="329" y="107"/>
                  </a:lnTo>
                  <a:lnTo>
                    <a:pt x="331" y="106"/>
                  </a:lnTo>
                  <a:lnTo>
                    <a:pt x="333" y="106"/>
                  </a:lnTo>
                  <a:lnTo>
                    <a:pt x="338" y="105"/>
                  </a:lnTo>
                  <a:lnTo>
                    <a:pt x="345" y="106"/>
                  </a:lnTo>
                  <a:lnTo>
                    <a:pt x="358" y="107"/>
                  </a:lnTo>
                  <a:lnTo>
                    <a:pt x="370" y="108"/>
                  </a:lnTo>
                  <a:lnTo>
                    <a:pt x="357" y="105"/>
                  </a:lnTo>
                  <a:lnTo>
                    <a:pt x="343" y="103"/>
                  </a:lnTo>
                  <a:lnTo>
                    <a:pt x="337" y="102"/>
                  </a:lnTo>
                  <a:lnTo>
                    <a:pt x="331" y="98"/>
                  </a:lnTo>
                  <a:lnTo>
                    <a:pt x="327" y="93"/>
                  </a:lnTo>
                  <a:lnTo>
                    <a:pt x="324" y="86"/>
                  </a:lnTo>
                  <a:lnTo>
                    <a:pt x="325" y="85"/>
                  </a:lnTo>
                  <a:lnTo>
                    <a:pt x="327" y="84"/>
                  </a:lnTo>
                  <a:lnTo>
                    <a:pt x="330" y="84"/>
                  </a:lnTo>
                  <a:lnTo>
                    <a:pt x="333" y="84"/>
                  </a:lnTo>
                  <a:lnTo>
                    <a:pt x="343" y="84"/>
                  </a:lnTo>
                  <a:lnTo>
                    <a:pt x="356" y="84"/>
                  </a:lnTo>
                  <a:lnTo>
                    <a:pt x="368" y="83"/>
                  </a:lnTo>
                  <a:lnTo>
                    <a:pt x="380" y="81"/>
                  </a:lnTo>
                  <a:lnTo>
                    <a:pt x="386" y="78"/>
                  </a:lnTo>
                  <a:lnTo>
                    <a:pt x="393" y="76"/>
                  </a:lnTo>
                  <a:lnTo>
                    <a:pt x="399" y="72"/>
                  </a:lnTo>
                  <a:lnTo>
                    <a:pt x="404" y="68"/>
                  </a:lnTo>
                  <a:lnTo>
                    <a:pt x="395" y="72"/>
                  </a:lnTo>
                  <a:lnTo>
                    <a:pt x="388" y="76"/>
                  </a:lnTo>
                  <a:lnTo>
                    <a:pt x="380" y="78"/>
                  </a:lnTo>
                  <a:lnTo>
                    <a:pt x="374" y="78"/>
                  </a:lnTo>
                  <a:lnTo>
                    <a:pt x="369" y="77"/>
                  </a:lnTo>
                  <a:lnTo>
                    <a:pt x="366" y="76"/>
                  </a:lnTo>
                  <a:lnTo>
                    <a:pt x="364" y="71"/>
                  </a:lnTo>
                  <a:lnTo>
                    <a:pt x="364" y="67"/>
                  </a:lnTo>
                  <a:lnTo>
                    <a:pt x="364" y="70"/>
                  </a:lnTo>
                  <a:lnTo>
                    <a:pt x="362" y="74"/>
                  </a:lnTo>
                  <a:lnTo>
                    <a:pt x="361" y="76"/>
                  </a:lnTo>
                  <a:lnTo>
                    <a:pt x="357" y="78"/>
                  </a:lnTo>
                  <a:lnTo>
                    <a:pt x="351" y="82"/>
                  </a:lnTo>
                  <a:lnTo>
                    <a:pt x="342" y="82"/>
                  </a:lnTo>
                  <a:lnTo>
                    <a:pt x="333" y="82"/>
                  </a:lnTo>
                  <a:lnTo>
                    <a:pt x="326" y="79"/>
                  </a:lnTo>
                  <a:lnTo>
                    <a:pt x="324" y="78"/>
                  </a:lnTo>
                  <a:lnTo>
                    <a:pt x="321" y="77"/>
                  </a:lnTo>
                  <a:lnTo>
                    <a:pt x="319" y="75"/>
                  </a:lnTo>
                  <a:lnTo>
                    <a:pt x="319" y="72"/>
                  </a:lnTo>
                  <a:lnTo>
                    <a:pt x="326" y="72"/>
                  </a:lnTo>
                  <a:lnTo>
                    <a:pt x="332" y="70"/>
                  </a:lnTo>
                  <a:lnTo>
                    <a:pt x="336" y="66"/>
                  </a:lnTo>
                  <a:lnTo>
                    <a:pt x="340" y="61"/>
                  </a:lnTo>
                  <a:lnTo>
                    <a:pt x="336" y="66"/>
                  </a:lnTo>
                  <a:lnTo>
                    <a:pt x="330" y="68"/>
                  </a:lnTo>
                  <a:lnTo>
                    <a:pt x="324" y="69"/>
                  </a:lnTo>
                  <a:lnTo>
                    <a:pt x="315" y="70"/>
                  </a:lnTo>
                  <a:lnTo>
                    <a:pt x="306" y="70"/>
                  </a:lnTo>
                  <a:lnTo>
                    <a:pt x="298" y="69"/>
                  </a:lnTo>
                  <a:lnTo>
                    <a:pt x="289" y="68"/>
                  </a:lnTo>
                  <a:lnTo>
                    <a:pt x="281" y="66"/>
                  </a:lnTo>
                  <a:lnTo>
                    <a:pt x="282" y="61"/>
                  </a:lnTo>
                  <a:lnTo>
                    <a:pt x="284" y="59"/>
                  </a:lnTo>
                  <a:lnTo>
                    <a:pt x="288" y="57"/>
                  </a:lnTo>
                  <a:lnTo>
                    <a:pt x="293" y="56"/>
                  </a:lnTo>
                  <a:lnTo>
                    <a:pt x="304" y="55"/>
                  </a:lnTo>
                  <a:lnTo>
                    <a:pt x="314" y="53"/>
                  </a:lnTo>
                  <a:lnTo>
                    <a:pt x="317" y="49"/>
                  </a:lnTo>
                  <a:lnTo>
                    <a:pt x="321" y="47"/>
                  </a:lnTo>
                  <a:lnTo>
                    <a:pt x="326" y="46"/>
                  </a:lnTo>
                  <a:lnTo>
                    <a:pt x="332" y="45"/>
                  </a:lnTo>
                  <a:lnTo>
                    <a:pt x="346" y="43"/>
                  </a:lnTo>
                  <a:lnTo>
                    <a:pt x="361" y="43"/>
                  </a:lnTo>
                  <a:lnTo>
                    <a:pt x="377" y="43"/>
                  </a:lnTo>
                  <a:lnTo>
                    <a:pt x="390" y="42"/>
                  </a:lnTo>
                  <a:lnTo>
                    <a:pt x="396" y="41"/>
                  </a:lnTo>
                  <a:lnTo>
                    <a:pt x="402" y="39"/>
                  </a:lnTo>
                  <a:lnTo>
                    <a:pt x="407" y="36"/>
                  </a:lnTo>
                  <a:lnTo>
                    <a:pt x="410" y="33"/>
                  </a:lnTo>
                  <a:lnTo>
                    <a:pt x="405" y="36"/>
                  </a:lnTo>
                  <a:lnTo>
                    <a:pt x="398" y="39"/>
                  </a:lnTo>
                  <a:lnTo>
                    <a:pt x="390" y="40"/>
                  </a:lnTo>
                  <a:lnTo>
                    <a:pt x="382" y="41"/>
                  </a:lnTo>
                  <a:lnTo>
                    <a:pt x="374" y="41"/>
                  </a:lnTo>
                  <a:lnTo>
                    <a:pt x="368" y="40"/>
                  </a:lnTo>
                  <a:lnTo>
                    <a:pt x="364" y="39"/>
                  </a:lnTo>
                  <a:lnTo>
                    <a:pt x="363" y="36"/>
                  </a:lnTo>
                  <a:lnTo>
                    <a:pt x="363" y="33"/>
                  </a:lnTo>
                  <a:lnTo>
                    <a:pt x="366" y="31"/>
                  </a:lnTo>
                  <a:lnTo>
                    <a:pt x="369" y="28"/>
                  </a:lnTo>
                  <a:lnTo>
                    <a:pt x="374" y="25"/>
                  </a:lnTo>
                  <a:lnTo>
                    <a:pt x="388" y="20"/>
                  </a:lnTo>
                  <a:lnTo>
                    <a:pt x="406" y="16"/>
                  </a:lnTo>
                  <a:lnTo>
                    <a:pt x="389" y="18"/>
                  </a:lnTo>
                  <a:lnTo>
                    <a:pt x="375" y="23"/>
                  </a:lnTo>
                  <a:lnTo>
                    <a:pt x="364" y="27"/>
                  </a:lnTo>
                  <a:lnTo>
                    <a:pt x="354" y="32"/>
                  </a:lnTo>
                  <a:lnTo>
                    <a:pt x="347" y="36"/>
                  </a:lnTo>
                  <a:lnTo>
                    <a:pt x="341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8"/>
                  </a:lnTo>
                  <a:lnTo>
                    <a:pt x="332" y="35"/>
                  </a:lnTo>
                  <a:lnTo>
                    <a:pt x="332" y="33"/>
                  </a:lnTo>
                  <a:lnTo>
                    <a:pt x="333" y="31"/>
                  </a:lnTo>
                  <a:lnTo>
                    <a:pt x="336" y="30"/>
                  </a:lnTo>
                  <a:lnTo>
                    <a:pt x="338" y="28"/>
                  </a:lnTo>
                  <a:lnTo>
                    <a:pt x="345" y="26"/>
                  </a:lnTo>
                  <a:lnTo>
                    <a:pt x="352" y="24"/>
                  </a:lnTo>
                  <a:lnTo>
                    <a:pt x="361" y="20"/>
                  </a:lnTo>
                  <a:lnTo>
                    <a:pt x="368" y="18"/>
                  </a:lnTo>
                  <a:lnTo>
                    <a:pt x="375" y="14"/>
                  </a:lnTo>
                  <a:lnTo>
                    <a:pt x="382" y="10"/>
                  </a:lnTo>
                  <a:lnTo>
                    <a:pt x="373" y="14"/>
                  </a:lnTo>
                  <a:lnTo>
                    <a:pt x="363" y="18"/>
                  </a:lnTo>
                  <a:lnTo>
                    <a:pt x="353" y="20"/>
                  </a:lnTo>
                  <a:lnTo>
                    <a:pt x="343" y="24"/>
                  </a:lnTo>
                  <a:lnTo>
                    <a:pt x="343" y="21"/>
                  </a:lnTo>
                  <a:lnTo>
                    <a:pt x="343" y="19"/>
                  </a:lnTo>
                  <a:lnTo>
                    <a:pt x="346" y="17"/>
                  </a:lnTo>
                  <a:lnTo>
                    <a:pt x="348" y="14"/>
                  </a:lnTo>
                  <a:lnTo>
                    <a:pt x="342" y="18"/>
                  </a:lnTo>
                  <a:lnTo>
                    <a:pt x="335" y="23"/>
                  </a:lnTo>
                  <a:lnTo>
                    <a:pt x="330" y="24"/>
                  </a:lnTo>
                  <a:lnTo>
                    <a:pt x="327" y="25"/>
                  </a:lnTo>
                  <a:lnTo>
                    <a:pt x="325" y="24"/>
                  </a:lnTo>
                  <a:lnTo>
                    <a:pt x="324" y="20"/>
                  </a:lnTo>
                  <a:lnTo>
                    <a:pt x="325" y="13"/>
                  </a:lnTo>
                  <a:lnTo>
                    <a:pt x="330" y="9"/>
                  </a:lnTo>
                  <a:lnTo>
                    <a:pt x="335" y="4"/>
                  </a:lnTo>
                  <a:lnTo>
                    <a:pt x="342" y="0"/>
                  </a:lnTo>
                  <a:lnTo>
                    <a:pt x="311" y="0"/>
                  </a:lnTo>
                  <a:lnTo>
                    <a:pt x="315" y="3"/>
                  </a:lnTo>
                  <a:lnTo>
                    <a:pt x="317" y="5"/>
                  </a:lnTo>
                  <a:lnTo>
                    <a:pt x="319" y="6"/>
                  </a:lnTo>
                  <a:lnTo>
                    <a:pt x="320" y="7"/>
                  </a:lnTo>
                  <a:lnTo>
                    <a:pt x="319" y="9"/>
                  </a:lnTo>
                  <a:lnTo>
                    <a:pt x="319" y="10"/>
                  </a:lnTo>
                  <a:lnTo>
                    <a:pt x="315" y="16"/>
                  </a:lnTo>
                  <a:lnTo>
                    <a:pt x="313" y="21"/>
                  </a:lnTo>
                  <a:lnTo>
                    <a:pt x="311" y="25"/>
                  </a:lnTo>
                  <a:lnTo>
                    <a:pt x="308" y="28"/>
                  </a:lnTo>
                  <a:lnTo>
                    <a:pt x="304" y="32"/>
                  </a:lnTo>
                  <a:lnTo>
                    <a:pt x="297" y="35"/>
                  </a:lnTo>
                  <a:lnTo>
                    <a:pt x="290" y="39"/>
                  </a:lnTo>
                  <a:lnTo>
                    <a:pt x="284" y="42"/>
                  </a:lnTo>
                  <a:lnTo>
                    <a:pt x="281" y="45"/>
                  </a:lnTo>
                  <a:lnTo>
                    <a:pt x="278" y="47"/>
                  </a:lnTo>
                  <a:lnTo>
                    <a:pt x="276" y="50"/>
                  </a:lnTo>
                  <a:lnTo>
                    <a:pt x="273" y="54"/>
                  </a:lnTo>
                  <a:lnTo>
                    <a:pt x="267" y="56"/>
                  </a:lnTo>
                  <a:lnTo>
                    <a:pt x="262" y="59"/>
                  </a:lnTo>
                  <a:lnTo>
                    <a:pt x="260" y="57"/>
                  </a:lnTo>
                  <a:lnTo>
                    <a:pt x="257" y="56"/>
                  </a:lnTo>
                  <a:lnTo>
                    <a:pt x="253" y="53"/>
                  </a:lnTo>
                  <a:lnTo>
                    <a:pt x="250" y="48"/>
                  </a:lnTo>
                  <a:lnTo>
                    <a:pt x="265" y="38"/>
                  </a:lnTo>
                  <a:lnTo>
                    <a:pt x="278" y="27"/>
                  </a:lnTo>
                  <a:lnTo>
                    <a:pt x="284" y="21"/>
                  </a:lnTo>
                  <a:lnTo>
                    <a:pt x="289" y="16"/>
                  </a:lnTo>
                  <a:lnTo>
                    <a:pt x="293" y="9"/>
                  </a:lnTo>
                  <a:lnTo>
                    <a:pt x="297" y="0"/>
                  </a:lnTo>
                  <a:lnTo>
                    <a:pt x="273" y="0"/>
                  </a:lnTo>
                  <a:lnTo>
                    <a:pt x="266" y="3"/>
                  </a:lnTo>
                  <a:lnTo>
                    <a:pt x="255" y="4"/>
                  </a:lnTo>
                  <a:lnTo>
                    <a:pt x="253" y="4"/>
                  </a:lnTo>
                  <a:lnTo>
                    <a:pt x="252" y="5"/>
                  </a:lnTo>
                  <a:lnTo>
                    <a:pt x="251" y="4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7" y="6"/>
                  </a:lnTo>
                  <a:lnTo>
                    <a:pt x="235" y="12"/>
                  </a:lnTo>
                  <a:lnTo>
                    <a:pt x="234" y="9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5" y="0"/>
                  </a:lnTo>
                  <a:lnTo>
                    <a:pt x="215" y="0"/>
                  </a:lnTo>
                  <a:lnTo>
                    <a:pt x="219" y="6"/>
                  </a:lnTo>
                  <a:lnTo>
                    <a:pt x="221" y="11"/>
                  </a:lnTo>
                  <a:lnTo>
                    <a:pt x="221" y="14"/>
                  </a:lnTo>
                  <a:lnTo>
                    <a:pt x="221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2" y="24"/>
                  </a:lnTo>
                  <a:lnTo>
                    <a:pt x="205" y="25"/>
                  </a:lnTo>
                  <a:lnTo>
                    <a:pt x="198" y="26"/>
                  </a:lnTo>
                  <a:lnTo>
                    <a:pt x="191" y="26"/>
                  </a:lnTo>
                  <a:lnTo>
                    <a:pt x="175" y="25"/>
                  </a:lnTo>
                  <a:lnTo>
                    <a:pt x="159" y="25"/>
                  </a:lnTo>
                  <a:lnTo>
                    <a:pt x="156" y="24"/>
                  </a:lnTo>
                  <a:lnTo>
                    <a:pt x="155" y="21"/>
                  </a:lnTo>
                  <a:lnTo>
                    <a:pt x="151" y="21"/>
                  </a:lnTo>
                  <a:lnTo>
                    <a:pt x="143" y="24"/>
                  </a:lnTo>
                  <a:lnTo>
                    <a:pt x="128" y="36"/>
                  </a:lnTo>
                  <a:lnTo>
                    <a:pt x="115" y="50"/>
                  </a:lnTo>
                  <a:lnTo>
                    <a:pt x="113" y="52"/>
                  </a:lnTo>
                  <a:lnTo>
                    <a:pt x="112" y="53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8" y="41"/>
                  </a:lnTo>
                  <a:lnTo>
                    <a:pt x="109" y="38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8" y="27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27" y="17"/>
                  </a:lnTo>
                  <a:lnTo>
                    <a:pt x="133" y="12"/>
                  </a:lnTo>
                  <a:lnTo>
                    <a:pt x="138" y="6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14" y="7"/>
                  </a:lnTo>
                  <a:lnTo>
                    <a:pt x="106" y="13"/>
                  </a:lnTo>
                  <a:lnTo>
                    <a:pt x="107" y="5"/>
                  </a:lnTo>
                  <a:lnTo>
                    <a:pt x="106" y="0"/>
                  </a:lnTo>
                  <a:lnTo>
                    <a:pt x="82" y="0"/>
                  </a:lnTo>
                  <a:lnTo>
                    <a:pt x="85" y="7"/>
                  </a:lnTo>
                  <a:lnTo>
                    <a:pt x="86" y="13"/>
                  </a:lnTo>
                  <a:lnTo>
                    <a:pt x="86" y="16"/>
                  </a:lnTo>
                  <a:lnTo>
                    <a:pt x="85" y="19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82" y="31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9" y="38"/>
                  </a:lnTo>
                  <a:lnTo>
                    <a:pt x="76" y="38"/>
                  </a:lnTo>
                  <a:lnTo>
                    <a:pt x="70" y="35"/>
                  </a:lnTo>
                  <a:lnTo>
                    <a:pt x="65" y="32"/>
                  </a:lnTo>
                  <a:lnTo>
                    <a:pt x="60" y="28"/>
                  </a:lnTo>
                  <a:lnTo>
                    <a:pt x="54" y="26"/>
                  </a:lnTo>
                  <a:lnTo>
                    <a:pt x="48" y="24"/>
                  </a:lnTo>
                  <a:lnTo>
                    <a:pt x="33" y="1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18" y="14"/>
                  </a:lnTo>
                  <a:lnTo>
                    <a:pt x="23" y="20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40" y="36"/>
                  </a:lnTo>
                  <a:lnTo>
                    <a:pt x="47" y="40"/>
                  </a:lnTo>
                  <a:lnTo>
                    <a:pt x="54" y="43"/>
                  </a:lnTo>
                  <a:lnTo>
                    <a:pt x="59" y="45"/>
                  </a:lnTo>
                  <a:lnTo>
                    <a:pt x="64" y="47"/>
                  </a:lnTo>
                  <a:lnTo>
                    <a:pt x="67" y="50"/>
                  </a:lnTo>
                  <a:lnTo>
                    <a:pt x="71" y="54"/>
                  </a:lnTo>
                  <a:lnTo>
                    <a:pt x="77" y="63"/>
                  </a:lnTo>
                  <a:lnTo>
                    <a:pt x="83" y="71"/>
                  </a:lnTo>
                  <a:lnTo>
                    <a:pt x="83" y="90"/>
                  </a:lnTo>
                  <a:lnTo>
                    <a:pt x="85" y="110"/>
                  </a:lnTo>
                  <a:lnTo>
                    <a:pt x="85" y="120"/>
                  </a:lnTo>
                  <a:lnTo>
                    <a:pt x="83" y="128"/>
                  </a:lnTo>
                  <a:lnTo>
                    <a:pt x="82" y="132"/>
                  </a:lnTo>
                  <a:lnTo>
                    <a:pt x="81" y="135"/>
                  </a:lnTo>
                  <a:lnTo>
                    <a:pt x="79" y="138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4" y="134"/>
                  </a:lnTo>
                  <a:lnTo>
                    <a:pt x="74" y="129"/>
                  </a:lnTo>
                  <a:lnTo>
                    <a:pt x="75" y="124"/>
                  </a:lnTo>
                  <a:lnTo>
                    <a:pt x="76" y="118"/>
                  </a:lnTo>
                  <a:lnTo>
                    <a:pt x="77" y="112"/>
                  </a:lnTo>
                  <a:lnTo>
                    <a:pt x="76" y="107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72" y="107"/>
                  </a:lnTo>
                  <a:lnTo>
                    <a:pt x="71" y="111"/>
                  </a:lnTo>
                  <a:lnTo>
                    <a:pt x="67" y="113"/>
                  </a:lnTo>
                  <a:lnTo>
                    <a:pt x="65" y="114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1" y="113"/>
                  </a:lnTo>
                  <a:lnTo>
                    <a:pt x="33" y="93"/>
                  </a:lnTo>
                  <a:lnTo>
                    <a:pt x="21" y="77"/>
                  </a:lnTo>
                  <a:lnTo>
                    <a:pt x="12" y="64"/>
                  </a:lnTo>
                  <a:lnTo>
                    <a:pt x="8" y="55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9"/>
                  </a:lnTo>
                  <a:lnTo>
                    <a:pt x="2" y="63"/>
                  </a:lnTo>
                  <a:lnTo>
                    <a:pt x="5" y="68"/>
                  </a:lnTo>
                  <a:lnTo>
                    <a:pt x="11" y="79"/>
                  </a:lnTo>
                  <a:lnTo>
                    <a:pt x="18" y="90"/>
                  </a:lnTo>
                  <a:lnTo>
                    <a:pt x="26" y="102"/>
                  </a:lnTo>
                  <a:lnTo>
                    <a:pt x="32" y="111"/>
                  </a:lnTo>
                  <a:lnTo>
                    <a:pt x="34" y="115"/>
                  </a:lnTo>
                  <a:lnTo>
                    <a:pt x="37" y="120"/>
                  </a:lnTo>
                  <a:lnTo>
                    <a:pt x="37" y="125"/>
                  </a:lnTo>
                  <a:lnTo>
                    <a:pt x="37" y="128"/>
                  </a:lnTo>
                  <a:lnTo>
                    <a:pt x="35" y="129"/>
                  </a:lnTo>
                  <a:lnTo>
                    <a:pt x="34" y="131"/>
                  </a:lnTo>
                  <a:lnTo>
                    <a:pt x="33" y="132"/>
                  </a:lnTo>
                  <a:lnTo>
                    <a:pt x="32" y="132"/>
                  </a:lnTo>
                  <a:lnTo>
                    <a:pt x="28" y="131"/>
                  </a:lnTo>
                  <a:lnTo>
                    <a:pt x="23" y="128"/>
                  </a:lnTo>
                  <a:lnTo>
                    <a:pt x="13" y="122"/>
                  </a:lnTo>
                  <a:lnTo>
                    <a:pt x="5" y="120"/>
                  </a:lnTo>
                  <a:lnTo>
                    <a:pt x="5" y="134"/>
                  </a:lnTo>
                  <a:lnTo>
                    <a:pt x="7" y="142"/>
                  </a:lnTo>
                  <a:lnTo>
                    <a:pt x="10" y="149"/>
                  </a:lnTo>
                  <a:lnTo>
                    <a:pt x="8" y="157"/>
                  </a:lnTo>
                  <a:lnTo>
                    <a:pt x="11" y="169"/>
                  </a:lnTo>
                  <a:lnTo>
                    <a:pt x="12" y="179"/>
                  </a:lnTo>
                  <a:lnTo>
                    <a:pt x="12" y="189"/>
                  </a:lnTo>
                  <a:lnTo>
                    <a:pt x="14" y="190"/>
                  </a:lnTo>
                  <a:lnTo>
                    <a:pt x="17" y="192"/>
                  </a:lnTo>
                  <a:lnTo>
                    <a:pt x="19" y="196"/>
                  </a:lnTo>
                  <a:lnTo>
                    <a:pt x="22" y="201"/>
                  </a:lnTo>
                  <a:lnTo>
                    <a:pt x="24" y="207"/>
                  </a:lnTo>
                  <a:lnTo>
                    <a:pt x="27" y="213"/>
                  </a:lnTo>
                  <a:lnTo>
                    <a:pt x="28" y="221"/>
                  </a:lnTo>
                  <a:lnTo>
                    <a:pt x="29" y="228"/>
                  </a:lnTo>
                  <a:lnTo>
                    <a:pt x="33" y="235"/>
                  </a:lnTo>
                  <a:lnTo>
                    <a:pt x="35" y="242"/>
                  </a:lnTo>
                  <a:lnTo>
                    <a:pt x="38" y="249"/>
                  </a:lnTo>
                  <a:lnTo>
                    <a:pt x="38" y="257"/>
                  </a:lnTo>
                  <a:lnTo>
                    <a:pt x="37" y="268"/>
                  </a:lnTo>
                  <a:lnTo>
                    <a:pt x="37" y="279"/>
                  </a:lnTo>
                  <a:lnTo>
                    <a:pt x="35" y="291"/>
                  </a:lnTo>
                  <a:lnTo>
                    <a:pt x="32" y="302"/>
                  </a:lnTo>
                  <a:lnTo>
                    <a:pt x="30" y="319"/>
                  </a:lnTo>
                  <a:lnTo>
                    <a:pt x="27" y="336"/>
                  </a:lnTo>
                  <a:lnTo>
                    <a:pt x="23" y="352"/>
                  </a:lnTo>
                  <a:lnTo>
                    <a:pt x="17" y="370"/>
                  </a:lnTo>
                  <a:lnTo>
                    <a:pt x="17" y="5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Freeform 41">
              <a:extLst>
                <a:ext uri="{FF2B5EF4-FFF2-40B4-BE49-F238E27FC236}">
                  <a16:creationId xmlns:a16="http://schemas.microsoft.com/office/drawing/2014/main" id="{6618A4CE-E78B-4DD1-ADF4-D9301180E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899"/>
              <a:ext cx="196" cy="220"/>
            </a:xfrm>
            <a:custGeom>
              <a:avLst/>
              <a:gdLst>
                <a:gd name="T0" fmla="*/ 132 w 412"/>
                <a:gd name="T1" fmla="*/ 204 h 508"/>
                <a:gd name="T2" fmla="*/ 122 w 412"/>
                <a:gd name="T3" fmla="*/ 202 h 508"/>
                <a:gd name="T4" fmla="*/ 104 w 412"/>
                <a:gd name="T5" fmla="*/ 207 h 508"/>
                <a:gd name="T6" fmla="*/ 151 w 412"/>
                <a:gd name="T7" fmla="*/ 191 h 508"/>
                <a:gd name="T8" fmla="*/ 142 w 412"/>
                <a:gd name="T9" fmla="*/ 187 h 508"/>
                <a:gd name="T10" fmla="*/ 36 w 412"/>
                <a:gd name="T11" fmla="*/ 188 h 508"/>
                <a:gd name="T12" fmla="*/ 22 w 412"/>
                <a:gd name="T13" fmla="*/ 147 h 508"/>
                <a:gd name="T14" fmla="*/ 61 w 412"/>
                <a:gd name="T15" fmla="*/ 191 h 508"/>
                <a:gd name="T16" fmla="*/ 71 w 412"/>
                <a:gd name="T17" fmla="*/ 173 h 508"/>
                <a:gd name="T18" fmla="*/ 106 w 412"/>
                <a:gd name="T19" fmla="*/ 146 h 508"/>
                <a:gd name="T20" fmla="*/ 79 w 412"/>
                <a:gd name="T21" fmla="*/ 152 h 508"/>
                <a:gd name="T22" fmla="*/ 125 w 412"/>
                <a:gd name="T23" fmla="*/ 128 h 508"/>
                <a:gd name="T24" fmla="*/ 108 w 412"/>
                <a:gd name="T25" fmla="*/ 121 h 508"/>
                <a:gd name="T26" fmla="*/ 107 w 412"/>
                <a:gd name="T27" fmla="*/ 116 h 508"/>
                <a:gd name="T28" fmla="*/ 63 w 412"/>
                <a:gd name="T29" fmla="*/ 139 h 508"/>
                <a:gd name="T30" fmla="*/ 46 w 412"/>
                <a:gd name="T31" fmla="*/ 165 h 508"/>
                <a:gd name="T32" fmla="*/ 31 w 412"/>
                <a:gd name="T33" fmla="*/ 111 h 508"/>
                <a:gd name="T34" fmla="*/ 60 w 412"/>
                <a:gd name="T35" fmla="*/ 122 h 508"/>
                <a:gd name="T36" fmla="*/ 79 w 412"/>
                <a:gd name="T37" fmla="*/ 108 h 508"/>
                <a:gd name="T38" fmla="*/ 69 w 412"/>
                <a:gd name="T39" fmla="*/ 100 h 508"/>
                <a:gd name="T40" fmla="*/ 48 w 412"/>
                <a:gd name="T41" fmla="*/ 87 h 508"/>
                <a:gd name="T42" fmla="*/ 54 w 412"/>
                <a:gd name="T43" fmla="*/ 108 h 508"/>
                <a:gd name="T44" fmla="*/ 41 w 412"/>
                <a:gd name="T45" fmla="*/ 113 h 508"/>
                <a:gd name="T46" fmla="*/ 25 w 412"/>
                <a:gd name="T47" fmla="*/ 66 h 508"/>
                <a:gd name="T48" fmla="*/ 30 w 412"/>
                <a:gd name="T49" fmla="*/ 107 h 508"/>
                <a:gd name="T50" fmla="*/ 29 w 412"/>
                <a:gd name="T51" fmla="*/ 50 h 508"/>
                <a:gd name="T52" fmla="*/ 44 w 412"/>
                <a:gd name="T53" fmla="*/ 45 h 508"/>
                <a:gd name="T54" fmla="*/ 10 w 412"/>
                <a:gd name="T55" fmla="*/ 149 h 508"/>
                <a:gd name="T56" fmla="*/ 9 w 412"/>
                <a:gd name="T57" fmla="*/ 35 h 508"/>
                <a:gd name="T58" fmla="*/ 10 w 412"/>
                <a:gd name="T59" fmla="*/ 19 h 508"/>
                <a:gd name="T60" fmla="*/ 170 w 412"/>
                <a:gd name="T61" fmla="*/ 217 h 508"/>
                <a:gd name="T62" fmla="*/ 167 w 412"/>
                <a:gd name="T63" fmla="*/ 210 h 508"/>
                <a:gd name="T64" fmla="*/ 152 w 412"/>
                <a:gd name="T65" fmla="*/ 194 h 508"/>
                <a:gd name="T66" fmla="*/ 183 w 412"/>
                <a:gd name="T67" fmla="*/ 167 h 508"/>
                <a:gd name="T68" fmla="*/ 167 w 412"/>
                <a:gd name="T69" fmla="*/ 169 h 508"/>
                <a:gd name="T70" fmla="*/ 150 w 412"/>
                <a:gd name="T71" fmla="*/ 145 h 508"/>
                <a:gd name="T72" fmla="*/ 116 w 412"/>
                <a:gd name="T73" fmla="*/ 140 h 508"/>
                <a:gd name="T74" fmla="*/ 147 w 412"/>
                <a:gd name="T75" fmla="*/ 124 h 508"/>
                <a:gd name="T76" fmla="*/ 132 w 412"/>
                <a:gd name="T77" fmla="*/ 112 h 508"/>
                <a:gd name="T78" fmla="*/ 97 w 412"/>
                <a:gd name="T79" fmla="*/ 125 h 508"/>
                <a:gd name="T80" fmla="*/ 102 w 412"/>
                <a:gd name="T81" fmla="*/ 108 h 508"/>
                <a:gd name="T82" fmla="*/ 127 w 412"/>
                <a:gd name="T83" fmla="*/ 86 h 508"/>
                <a:gd name="T84" fmla="*/ 93 w 412"/>
                <a:gd name="T85" fmla="*/ 106 h 508"/>
                <a:gd name="T86" fmla="*/ 80 w 412"/>
                <a:gd name="T87" fmla="*/ 86 h 508"/>
                <a:gd name="T88" fmla="*/ 80 w 412"/>
                <a:gd name="T89" fmla="*/ 65 h 508"/>
                <a:gd name="T90" fmla="*/ 73 w 412"/>
                <a:gd name="T91" fmla="*/ 52 h 508"/>
                <a:gd name="T92" fmla="*/ 50 w 412"/>
                <a:gd name="T93" fmla="*/ 42 h 508"/>
                <a:gd name="T94" fmla="*/ 36 w 412"/>
                <a:gd name="T95" fmla="*/ 32 h 508"/>
                <a:gd name="T96" fmla="*/ 19 w 412"/>
                <a:gd name="T97" fmla="*/ 35 h 508"/>
                <a:gd name="T98" fmla="*/ 6 w 412"/>
                <a:gd name="T99" fmla="*/ 3 h 508"/>
                <a:gd name="T100" fmla="*/ 2 w 412"/>
                <a:gd name="T101" fmla="*/ 28 h 508"/>
                <a:gd name="T102" fmla="*/ 3 w 412"/>
                <a:gd name="T103" fmla="*/ 63 h 508"/>
                <a:gd name="T104" fmla="*/ 6 w 412"/>
                <a:gd name="T105" fmla="*/ 79 h 508"/>
                <a:gd name="T106" fmla="*/ 6 w 412"/>
                <a:gd name="T107" fmla="*/ 113 h 508"/>
                <a:gd name="T108" fmla="*/ 10 w 412"/>
                <a:gd name="T109" fmla="*/ 172 h 508"/>
                <a:gd name="T110" fmla="*/ 69 w 412"/>
                <a:gd name="T111" fmla="*/ 195 h 508"/>
                <a:gd name="T112" fmla="*/ 123 w 412"/>
                <a:gd name="T113" fmla="*/ 148 h 508"/>
                <a:gd name="T114" fmla="*/ 159 w 412"/>
                <a:gd name="T115" fmla="*/ 154 h 508"/>
                <a:gd name="T116" fmla="*/ 116 w 412"/>
                <a:gd name="T117" fmla="*/ 197 h 508"/>
                <a:gd name="T118" fmla="*/ 113 w 412"/>
                <a:gd name="T119" fmla="*/ 217 h 508"/>
                <a:gd name="T120" fmla="*/ 142 w 412"/>
                <a:gd name="T121" fmla="*/ 214 h 508"/>
                <a:gd name="T122" fmla="*/ 15 w 412"/>
                <a:gd name="T123" fmla="*/ 191 h 508"/>
                <a:gd name="T124" fmla="*/ 21 w 412"/>
                <a:gd name="T125" fmla="*/ 113 h 5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2" h="508">
                  <a:moveTo>
                    <a:pt x="307" y="493"/>
                  </a:moveTo>
                  <a:lnTo>
                    <a:pt x="305" y="492"/>
                  </a:lnTo>
                  <a:lnTo>
                    <a:pt x="305" y="491"/>
                  </a:lnTo>
                  <a:lnTo>
                    <a:pt x="307" y="490"/>
                  </a:lnTo>
                  <a:lnTo>
                    <a:pt x="308" y="489"/>
                  </a:lnTo>
                  <a:lnTo>
                    <a:pt x="310" y="486"/>
                  </a:lnTo>
                  <a:lnTo>
                    <a:pt x="314" y="484"/>
                  </a:lnTo>
                  <a:lnTo>
                    <a:pt x="316" y="484"/>
                  </a:lnTo>
                  <a:lnTo>
                    <a:pt x="320" y="482"/>
                  </a:lnTo>
                  <a:lnTo>
                    <a:pt x="323" y="479"/>
                  </a:lnTo>
                  <a:lnTo>
                    <a:pt x="325" y="478"/>
                  </a:lnTo>
                  <a:lnTo>
                    <a:pt x="327" y="476"/>
                  </a:lnTo>
                  <a:lnTo>
                    <a:pt x="329" y="475"/>
                  </a:lnTo>
                  <a:lnTo>
                    <a:pt x="331" y="475"/>
                  </a:lnTo>
                  <a:lnTo>
                    <a:pt x="332" y="477"/>
                  </a:lnTo>
                  <a:lnTo>
                    <a:pt x="330" y="482"/>
                  </a:lnTo>
                  <a:lnTo>
                    <a:pt x="327" y="485"/>
                  </a:lnTo>
                  <a:lnTo>
                    <a:pt x="325" y="489"/>
                  </a:lnTo>
                  <a:lnTo>
                    <a:pt x="323" y="491"/>
                  </a:lnTo>
                  <a:lnTo>
                    <a:pt x="319" y="492"/>
                  </a:lnTo>
                  <a:lnTo>
                    <a:pt x="315" y="493"/>
                  </a:lnTo>
                  <a:lnTo>
                    <a:pt x="311" y="495"/>
                  </a:lnTo>
                  <a:lnTo>
                    <a:pt x="307" y="493"/>
                  </a:lnTo>
                  <a:close/>
                  <a:moveTo>
                    <a:pt x="277" y="471"/>
                  </a:moveTo>
                  <a:lnTo>
                    <a:pt x="281" y="470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2" y="474"/>
                  </a:lnTo>
                  <a:lnTo>
                    <a:pt x="278" y="478"/>
                  </a:lnTo>
                  <a:lnTo>
                    <a:pt x="274" y="484"/>
                  </a:lnTo>
                  <a:lnTo>
                    <a:pt x="273" y="486"/>
                  </a:lnTo>
                  <a:lnTo>
                    <a:pt x="271" y="488"/>
                  </a:lnTo>
                  <a:lnTo>
                    <a:pt x="268" y="490"/>
                  </a:lnTo>
                  <a:lnTo>
                    <a:pt x="265" y="490"/>
                  </a:lnTo>
                  <a:lnTo>
                    <a:pt x="258" y="490"/>
                  </a:lnTo>
                  <a:lnTo>
                    <a:pt x="254" y="491"/>
                  </a:lnTo>
                  <a:lnTo>
                    <a:pt x="250" y="490"/>
                  </a:lnTo>
                  <a:lnTo>
                    <a:pt x="247" y="490"/>
                  </a:lnTo>
                  <a:lnTo>
                    <a:pt x="246" y="489"/>
                  </a:lnTo>
                  <a:lnTo>
                    <a:pt x="245" y="486"/>
                  </a:lnTo>
                  <a:lnTo>
                    <a:pt x="247" y="484"/>
                  </a:lnTo>
                  <a:lnTo>
                    <a:pt x="247" y="481"/>
                  </a:lnTo>
                  <a:lnTo>
                    <a:pt x="247" y="478"/>
                  </a:lnTo>
                  <a:lnTo>
                    <a:pt x="247" y="476"/>
                  </a:lnTo>
                  <a:lnTo>
                    <a:pt x="247" y="474"/>
                  </a:lnTo>
                  <a:lnTo>
                    <a:pt x="249" y="471"/>
                  </a:lnTo>
                  <a:lnTo>
                    <a:pt x="251" y="469"/>
                  </a:lnTo>
                  <a:lnTo>
                    <a:pt x="256" y="467"/>
                  </a:lnTo>
                  <a:lnTo>
                    <a:pt x="258" y="470"/>
                  </a:lnTo>
                  <a:lnTo>
                    <a:pt x="262" y="471"/>
                  </a:lnTo>
                  <a:lnTo>
                    <a:pt x="265" y="472"/>
                  </a:lnTo>
                  <a:lnTo>
                    <a:pt x="267" y="472"/>
                  </a:lnTo>
                  <a:lnTo>
                    <a:pt x="272" y="471"/>
                  </a:lnTo>
                  <a:lnTo>
                    <a:pt x="277" y="471"/>
                  </a:lnTo>
                  <a:close/>
                  <a:moveTo>
                    <a:pt x="230" y="475"/>
                  </a:moveTo>
                  <a:lnTo>
                    <a:pt x="233" y="474"/>
                  </a:lnTo>
                  <a:lnTo>
                    <a:pt x="235" y="472"/>
                  </a:lnTo>
                  <a:lnTo>
                    <a:pt x="235" y="474"/>
                  </a:lnTo>
                  <a:lnTo>
                    <a:pt x="235" y="477"/>
                  </a:lnTo>
                  <a:lnTo>
                    <a:pt x="238" y="481"/>
                  </a:lnTo>
                  <a:lnTo>
                    <a:pt x="238" y="484"/>
                  </a:lnTo>
                  <a:lnTo>
                    <a:pt x="238" y="486"/>
                  </a:lnTo>
                  <a:lnTo>
                    <a:pt x="236" y="488"/>
                  </a:lnTo>
                  <a:lnTo>
                    <a:pt x="235" y="488"/>
                  </a:lnTo>
                  <a:lnTo>
                    <a:pt x="233" y="488"/>
                  </a:lnTo>
                  <a:lnTo>
                    <a:pt x="228" y="486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5" y="482"/>
                  </a:lnTo>
                  <a:lnTo>
                    <a:pt x="217" y="481"/>
                  </a:lnTo>
                  <a:lnTo>
                    <a:pt x="218" y="479"/>
                  </a:lnTo>
                  <a:lnTo>
                    <a:pt x="220" y="478"/>
                  </a:lnTo>
                  <a:lnTo>
                    <a:pt x="225" y="477"/>
                  </a:lnTo>
                  <a:lnTo>
                    <a:pt x="230" y="475"/>
                  </a:lnTo>
                  <a:close/>
                  <a:moveTo>
                    <a:pt x="109" y="482"/>
                  </a:moveTo>
                  <a:lnTo>
                    <a:pt x="113" y="478"/>
                  </a:lnTo>
                  <a:lnTo>
                    <a:pt x="113" y="475"/>
                  </a:lnTo>
                  <a:lnTo>
                    <a:pt x="113" y="471"/>
                  </a:lnTo>
                  <a:lnTo>
                    <a:pt x="111" y="468"/>
                  </a:lnTo>
                  <a:lnTo>
                    <a:pt x="107" y="460"/>
                  </a:lnTo>
                  <a:lnTo>
                    <a:pt x="103" y="453"/>
                  </a:lnTo>
                  <a:lnTo>
                    <a:pt x="96" y="448"/>
                  </a:lnTo>
                  <a:lnTo>
                    <a:pt x="93" y="448"/>
                  </a:lnTo>
                  <a:lnTo>
                    <a:pt x="95" y="452"/>
                  </a:lnTo>
                  <a:lnTo>
                    <a:pt x="95" y="453"/>
                  </a:lnTo>
                  <a:lnTo>
                    <a:pt x="95" y="457"/>
                  </a:lnTo>
                  <a:lnTo>
                    <a:pt x="96" y="462"/>
                  </a:lnTo>
                  <a:lnTo>
                    <a:pt x="97" y="466"/>
                  </a:lnTo>
                  <a:lnTo>
                    <a:pt x="100" y="468"/>
                  </a:lnTo>
                  <a:lnTo>
                    <a:pt x="106" y="475"/>
                  </a:lnTo>
                  <a:lnTo>
                    <a:pt x="109" y="482"/>
                  </a:lnTo>
                  <a:close/>
                  <a:moveTo>
                    <a:pt x="304" y="448"/>
                  </a:moveTo>
                  <a:lnTo>
                    <a:pt x="310" y="445"/>
                  </a:lnTo>
                  <a:lnTo>
                    <a:pt x="315" y="442"/>
                  </a:lnTo>
                  <a:lnTo>
                    <a:pt x="318" y="440"/>
                  </a:lnTo>
                  <a:lnTo>
                    <a:pt x="319" y="437"/>
                  </a:lnTo>
                  <a:lnTo>
                    <a:pt x="320" y="432"/>
                  </a:lnTo>
                  <a:lnTo>
                    <a:pt x="323" y="426"/>
                  </a:lnTo>
                  <a:lnTo>
                    <a:pt x="324" y="431"/>
                  </a:lnTo>
                  <a:lnTo>
                    <a:pt x="325" y="432"/>
                  </a:lnTo>
                  <a:lnTo>
                    <a:pt x="327" y="432"/>
                  </a:lnTo>
                  <a:lnTo>
                    <a:pt x="331" y="431"/>
                  </a:lnTo>
                  <a:lnTo>
                    <a:pt x="335" y="427"/>
                  </a:lnTo>
                  <a:lnTo>
                    <a:pt x="339" y="424"/>
                  </a:lnTo>
                  <a:lnTo>
                    <a:pt x="340" y="420"/>
                  </a:lnTo>
                  <a:lnTo>
                    <a:pt x="341" y="416"/>
                  </a:lnTo>
                  <a:lnTo>
                    <a:pt x="343" y="407"/>
                  </a:lnTo>
                  <a:lnTo>
                    <a:pt x="348" y="399"/>
                  </a:lnTo>
                  <a:lnTo>
                    <a:pt x="339" y="398"/>
                  </a:lnTo>
                  <a:lnTo>
                    <a:pt x="331" y="399"/>
                  </a:lnTo>
                  <a:lnTo>
                    <a:pt x="326" y="402"/>
                  </a:lnTo>
                  <a:lnTo>
                    <a:pt x="321" y="405"/>
                  </a:lnTo>
                  <a:lnTo>
                    <a:pt x="316" y="412"/>
                  </a:lnTo>
                  <a:lnTo>
                    <a:pt x="309" y="418"/>
                  </a:lnTo>
                  <a:lnTo>
                    <a:pt x="305" y="433"/>
                  </a:lnTo>
                  <a:lnTo>
                    <a:pt x="304" y="448"/>
                  </a:lnTo>
                  <a:close/>
                  <a:moveTo>
                    <a:pt x="309" y="406"/>
                  </a:moveTo>
                  <a:lnTo>
                    <a:pt x="304" y="419"/>
                  </a:lnTo>
                  <a:lnTo>
                    <a:pt x="298" y="431"/>
                  </a:lnTo>
                  <a:lnTo>
                    <a:pt x="294" y="442"/>
                  </a:lnTo>
                  <a:lnTo>
                    <a:pt x="291" y="455"/>
                  </a:lnTo>
                  <a:lnTo>
                    <a:pt x="291" y="459"/>
                  </a:lnTo>
                  <a:lnTo>
                    <a:pt x="289" y="461"/>
                  </a:lnTo>
                  <a:lnTo>
                    <a:pt x="287" y="463"/>
                  </a:lnTo>
                  <a:lnTo>
                    <a:pt x="283" y="464"/>
                  </a:lnTo>
                  <a:lnTo>
                    <a:pt x="279" y="466"/>
                  </a:lnTo>
                  <a:lnTo>
                    <a:pt x="274" y="467"/>
                  </a:lnTo>
                  <a:lnTo>
                    <a:pt x="271" y="467"/>
                  </a:lnTo>
                  <a:lnTo>
                    <a:pt x="267" y="466"/>
                  </a:lnTo>
                  <a:lnTo>
                    <a:pt x="258" y="459"/>
                  </a:lnTo>
                  <a:lnTo>
                    <a:pt x="252" y="453"/>
                  </a:lnTo>
                  <a:lnTo>
                    <a:pt x="257" y="439"/>
                  </a:lnTo>
                  <a:lnTo>
                    <a:pt x="261" y="425"/>
                  </a:lnTo>
                  <a:lnTo>
                    <a:pt x="270" y="424"/>
                  </a:lnTo>
                  <a:lnTo>
                    <a:pt x="276" y="421"/>
                  </a:lnTo>
                  <a:lnTo>
                    <a:pt x="279" y="419"/>
                  </a:lnTo>
                  <a:lnTo>
                    <a:pt x="283" y="417"/>
                  </a:lnTo>
                  <a:lnTo>
                    <a:pt x="287" y="414"/>
                  </a:lnTo>
                  <a:lnTo>
                    <a:pt x="291" y="411"/>
                  </a:lnTo>
                  <a:lnTo>
                    <a:pt x="298" y="409"/>
                  </a:lnTo>
                  <a:lnTo>
                    <a:pt x="309" y="406"/>
                  </a:lnTo>
                  <a:close/>
                  <a:moveTo>
                    <a:pt x="76" y="445"/>
                  </a:moveTo>
                  <a:lnTo>
                    <a:pt x="76" y="433"/>
                  </a:lnTo>
                  <a:lnTo>
                    <a:pt x="75" y="423"/>
                  </a:lnTo>
                  <a:lnTo>
                    <a:pt x="70" y="420"/>
                  </a:lnTo>
                  <a:lnTo>
                    <a:pt x="68" y="419"/>
                  </a:lnTo>
                  <a:lnTo>
                    <a:pt x="65" y="421"/>
                  </a:lnTo>
                  <a:lnTo>
                    <a:pt x="64" y="425"/>
                  </a:lnTo>
                  <a:lnTo>
                    <a:pt x="69" y="434"/>
                  </a:lnTo>
                  <a:lnTo>
                    <a:pt x="76" y="445"/>
                  </a:lnTo>
                  <a:close/>
                  <a:moveTo>
                    <a:pt x="59" y="405"/>
                  </a:moveTo>
                  <a:lnTo>
                    <a:pt x="65" y="411"/>
                  </a:lnTo>
                  <a:lnTo>
                    <a:pt x="69" y="412"/>
                  </a:lnTo>
                  <a:lnTo>
                    <a:pt x="70" y="411"/>
                  </a:lnTo>
                  <a:lnTo>
                    <a:pt x="70" y="410"/>
                  </a:lnTo>
                  <a:lnTo>
                    <a:pt x="69" y="407"/>
                  </a:lnTo>
                  <a:lnTo>
                    <a:pt x="71" y="404"/>
                  </a:lnTo>
                  <a:lnTo>
                    <a:pt x="73" y="397"/>
                  </a:lnTo>
                  <a:lnTo>
                    <a:pt x="71" y="389"/>
                  </a:lnTo>
                  <a:lnTo>
                    <a:pt x="70" y="377"/>
                  </a:lnTo>
                  <a:lnTo>
                    <a:pt x="68" y="353"/>
                  </a:lnTo>
                  <a:lnTo>
                    <a:pt x="65" y="331"/>
                  </a:lnTo>
                  <a:lnTo>
                    <a:pt x="54" y="325"/>
                  </a:lnTo>
                  <a:lnTo>
                    <a:pt x="45" y="322"/>
                  </a:lnTo>
                  <a:lnTo>
                    <a:pt x="47" y="331"/>
                  </a:lnTo>
                  <a:lnTo>
                    <a:pt x="47" y="340"/>
                  </a:lnTo>
                  <a:lnTo>
                    <a:pt x="47" y="344"/>
                  </a:lnTo>
                  <a:lnTo>
                    <a:pt x="47" y="348"/>
                  </a:lnTo>
                  <a:lnTo>
                    <a:pt x="48" y="352"/>
                  </a:lnTo>
                  <a:lnTo>
                    <a:pt x="50" y="354"/>
                  </a:lnTo>
                  <a:lnTo>
                    <a:pt x="53" y="368"/>
                  </a:lnTo>
                  <a:lnTo>
                    <a:pt x="56" y="381"/>
                  </a:lnTo>
                  <a:lnTo>
                    <a:pt x="59" y="394"/>
                  </a:lnTo>
                  <a:lnTo>
                    <a:pt x="59" y="405"/>
                  </a:lnTo>
                  <a:close/>
                  <a:moveTo>
                    <a:pt x="86" y="406"/>
                  </a:moveTo>
                  <a:lnTo>
                    <a:pt x="87" y="412"/>
                  </a:lnTo>
                  <a:lnTo>
                    <a:pt x="90" y="418"/>
                  </a:lnTo>
                  <a:lnTo>
                    <a:pt x="95" y="424"/>
                  </a:lnTo>
                  <a:lnTo>
                    <a:pt x="100" y="430"/>
                  </a:lnTo>
                  <a:lnTo>
                    <a:pt x="105" y="434"/>
                  </a:lnTo>
                  <a:lnTo>
                    <a:pt x="111" y="441"/>
                  </a:lnTo>
                  <a:lnTo>
                    <a:pt x="116" y="448"/>
                  </a:lnTo>
                  <a:lnTo>
                    <a:pt x="119" y="457"/>
                  </a:lnTo>
                  <a:lnTo>
                    <a:pt x="122" y="460"/>
                  </a:lnTo>
                  <a:lnTo>
                    <a:pt x="123" y="461"/>
                  </a:lnTo>
                  <a:lnTo>
                    <a:pt x="124" y="461"/>
                  </a:lnTo>
                  <a:lnTo>
                    <a:pt x="124" y="460"/>
                  </a:lnTo>
                  <a:lnTo>
                    <a:pt x="124" y="455"/>
                  </a:lnTo>
                  <a:lnTo>
                    <a:pt x="125" y="452"/>
                  </a:lnTo>
                  <a:lnTo>
                    <a:pt x="128" y="442"/>
                  </a:lnTo>
                  <a:lnTo>
                    <a:pt x="130" y="432"/>
                  </a:lnTo>
                  <a:lnTo>
                    <a:pt x="130" y="420"/>
                  </a:lnTo>
                  <a:lnTo>
                    <a:pt x="132" y="410"/>
                  </a:lnTo>
                  <a:lnTo>
                    <a:pt x="130" y="387"/>
                  </a:lnTo>
                  <a:lnTo>
                    <a:pt x="128" y="363"/>
                  </a:lnTo>
                  <a:lnTo>
                    <a:pt x="123" y="348"/>
                  </a:lnTo>
                  <a:lnTo>
                    <a:pt x="118" y="337"/>
                  </a:lnTo>
                  <a:lnTo>
                    <a:pt x="116" y="333"/>
                  </a:lnTo>
                  <a:lnTo>
                    <a:pt x="113" y="331"/>
                  </a:lnTo>
                  <a:lnTo>
                    <a:pt x="112" y="333"/>
                  </a:lnTo>
                  <a:lnTo>
                    <a:pt x="111" y="337"/>
                  </a:lnTo>
                  <a:lnTo>
                    <a:pt x="107" y="344"/>
                  </a:lnTo>
                  <a:lnTo>
                    <a:pt x="106" y="349"/>
                  </a:lnTo>
                  <a:lnTo>
                    <a:pt x="105" y="356"/>
                  </a:lnTo>
                  <a:lnTo>
                    <a:pt x="106" y="362"/>
                  </a:lnTo>
                  <a:lnTo>
                    <a:pt x="106" y="369"/>
                  </a:lnTo>
                  <a:lnTo>
                    <a:pt x="107" y="376"/>
                  </a:lnTo>
                  <a:lnTo>
                    <a:pt x="107" y="383"/>
                  </a:lnTo>
                  <a:lnTo>
                    <a:pt x="105" y="390"/>
                  </a:lnTo>
                  <a:lnTo>
                    <a:pt x="95" y="398"/>
                  </a:lnTo>
                  <a:lnTo>
                    <a:pt x="86" y="406"/>
                  </a:lnTo>
                  <a:close/>
                  <a:moveTo>
                    <a:pt x="146" y="394"/>
                  </a:moveTo>
                  <a:lnTo>
                    <a:pt x="148" y="397"/>
                  </a:lnTo>
                  <a:lnTo>
                    <a:pt x="149" y="399"/>
                  </a:lnTo>
                  <a:lnTo>
                    <a:pt x="150" y="399"/>
                  </a:lnTo>
                  <a:lnTo>
                    <a:pt x="151" y="399"/>
                  </a:lnTo>
                  <a:lnTo>
                    <a:pt x="155" y="399"/>
                  </a:lnTo>
                  <a:lnTo>
                    <a:pt x="157" y="399"/>
                  </a:lnTo>
                  <a:lnTo>
                    <a:pt x="166" y="395"/>
                  </a:lnTo>
                  <a:lnTo>
                    <a:pt x="175" y="391"/>
                  </a:lnTo>
                  <a:lnTo>
                    <a:pt x="182" y="389"/>
                  </a:lnTo>
                  <a:lnTo>
                    <a:pt x="190" y="387"/>
                  </a:lnTo>
                  <a:lnTo>
                    <a:pt x="197" y="385"/>
                  </a:lnTo>
                  <a:lnTo>
                    <a:pt x="203" y="383"/>
                  </a:lnTo>
                  <a:lnTo>
                    <a:pt x="207" y="381"/>
                  </a:lnTo>
                  <a:lnTo>
                    <a:pt x="209" y="376"/>
                  </a:lnTo>
                  <a:lnTo>
                    <a:pt x="213" y="368"/>
                  </a:lnTo>
                  <a:lnTo>
                    <a:pt x="218" y="358"/>
                  </a:lnTo>
                  <a:lnTo>
                    <a:pt x="219" y="354"/>
                  </a:lnTo>
                  <a:lnTo>
                    <a:pt x="220" y="349"/>
                  </a:lnTo>
                  <a:lnTo>
                    <a:pt x="220" y="346"/>
                  </a:lnTo>
                  <a:lnTo>
                    <a:pt x="218" y="345"/>
                  </a:lnTo>
                  <a:lnTo>
                    <a:pt x="215" y="341"/>
                  </a:lnTo>
                  <a:lnTo>
                    <a:pt x="213" y="338"/>
                  </a:lnTo>
                  <a:lnTo>
                    <a:pt x="218" y="339"/>
                  </a:lnTo>
                  <a:lnTo>
                    <a:pt x="220" y="340"/>
                  </a:lnTo>
                  <a:lnTo>
                    <a:pt x="222" y="339"/>
                  </a:lnTo>
                  <a:lnTo>
                    <a:pt x="223" y="338"/>
                  </a:lnTo>
                  <a:lnTo>
                    <a:pt x="224" y="335"/>
                  </a:lnTo>
                  <a:lnTo>
                    <a:pt x="224" y="333"/>
                  </a:lnTo>
                  <a:lnTo>
                    <a:pt x="224" y="327"/>
                  </a:lnTo>
                  <a:lnTo>
                    <a:pt x="225" y="323"/>
                  </a:lnTo>
                  <a:lnTo>
                    <a:pt x="226" y="317"/>
                  </a:lnTo>
                  <a:lnTo>
                    <a:pt x="228" y="312"/>
                  </a:lnTo>
                  <a:lnTo>
                    <a:pt x="229" y="309"/>
                  </a:lnTo>
                  <a:lnTo>
                    <a:pt x="230" y="305"/>
                  </a:lnTo>
                  <a:lnTo>
                    <a:pt x="230" y="303"/>
                  </a:lnTo>
                  <a:lnTo>
                    <a:pt x="228" y="303"/>
                  </a:lnTo>
                  <a:lnTo>
                    <a:pt x="224" y="302"/>
                  </a:lnTo>
                  <a:lnTo>
                    <a:pt x="219" y="303"/>
                  </a:lnTo>
                  <a:lnTo>
                    <a:pt x="213" y="305"/>
                  </a:lnTo>
                  <a:lnTo>
                    <a:pt x="208" y="309"/>
                  </a:lnTo>
                  <a:lnTo>
                    <a:pt x="198" y="318"/>
                  </a:lnTo>
                  <a:lnTo>
                    <a:pt x="191" y="326"/>
                  </a:lnTo>
                  <a:lnTo>
                    <a:pt x="178" y="334"/>
                  </a:lnTo>
                  <a:lnTo>
                    <a:pt x="164" y="342"/>
                  </a:lnTo>
                  <a:lnTo>
                    <a:pt x="170" y="341"/>
                  </a:lnTo>
                  <a:lnTo>
                    <a:pt x="176" y="341"/>
                  </a:lnTo>
                  <a:lnTo>
                    <a:pt x="181" y="344"/>
                  </a:lnTo>
                  <a:lnTo>
                    <a:pt x="187" y="345"/>
                  </a:lnTo>
                  <a:lnTo>
                    <a:pt x="177" y="347"/>
                  </a:lnTo>
                  <a:lnTo>
                    <a:pt x="167" y="351"/>
                  </a:lnTo>
                  <a:lnTo>
                    <a:pt x="160" y="356"/>
                  </a:lnTo>
                  <a:lnTo>
                    <a:pt x="154" y="363"/>
                  </a:lnTo>
                  <a:lnTo>
                    <a:pt x="149" y="370"/>
                  </a:lnTo>
                  <a:lnTo>
                    <a:pt x="146" y="377"/>
                  </a:lnTo>
                  <a:lnTo>
                    <a:pt x="145" y="385"/>
                  </a:lnTo>
                  <a:lnTo>
                    <a:pt x="146" y="394"/>
                  </a:lnTo>
                  <a:close/>
                  <a:moveTo>
                    <a:pt x="235" y="318"/>
                  </a:moveTo>
                  <a:lnTo>
                    <a:pt x="250" y="311"/>
                  </a:lnTo>
                  <a:lnTo>
                    <a:pt x="260" y="306"/>
                  </a:lnTo>
                  <a:lnTo>
                    <a:pt x="265" y="303"/>
                  </a:lnTo>
                  <a:lnTo>
                    <a:pt x="268" y="299"/>
                  </a:lnTo>
                  <a:lnTo>
                    <a:pt x="270" y="297"/>
                  </a:lnTo>
                  <a:lnTo>
                    <a:pt x="272" y="294"/>
                  </a:lnTo>
                  <a:lnTo>
                    <a:pt x="276" y="290"/>
                  </a:lnTo>
                  <a:lnTo>
                    <a:pt x="282" y="286"/>
                  </a:lnTo>
                  <a:lnTo>
                    <a:pt x="281" y="284"/>
                  </a:lnTo>
                  <a:lnTo>
                    <a:pt x="278" y="284"/>
                  </a:lnTo>
                  <a:lnTo>
                    <a:pt x="276" y="284"/>
                  </a:lnTo>
                  <a:lnTo>
                    <a:pt x="274" y="286"/>
                  </a:lnTo>
                  <a:lnTo>
                    <a:pt x="270" y="288"/>
                  </a:lnTo>
                  <a:lnTo>
                    <a:pt x="265" y="289"/>
                  </a:lnTo>
                  <a:lnTo>
                    <a:pt x="265" y="293"/>
                  </a:lnTo>
                  <a:lnTo>
                    <a:pt x="263" y="294"/>
                  </a:lnTo>
                  <a:lnTo>
                    <a:pt x="262" y="295"/>
                  </a:lnTo>
                  <a:lnTo>
                    <a:pt x="261" y="295"/>
                  </a:lnTo>
                  <a:lnTo>
                    <a:pt x="257" y="294"/>
                  </a:lnTo>
                  <a:lnTo>
                    <a:pt x="255" y="293"/>
                  </a:lnTo>
                  <a:lnTo>
                    <a:pt x="250" y="296"/>
                  </a:lnTo>
                  <a:lnTo>
                    <a:pt x="245" y="298"/>
                  </a:lnTo>
                  <a:lnTo>
                    <a:pt x="242" y="299"/>
                  </a:lnTo>
                  <a:lnTo>
                    <a:pt x="240" y="303"/>
                  </a:lnTo>
                  <a:lnTo>
                    <a:pt x="238" y="310"/>
                  </a:lnTo>
                  <a:lnTo>
                    <a:pt x="235" y="318"/>
                  </a:lnTo>
                  <a:close/>
                  <a:moveTo>
                    <a:pt x="217" y="301"/>
                  </a:moveTo>
                  <a:lnTo>
                    <a:pt x="228" y="296"/>
                  </a:lnTo>
                  <a:lnTo>
                    <a:pt x="238" y="294"/>
                  </a:lnTo>
                  <a:lnTo>
                    <a:pt x="244" y="291"/>
                  </a:lnTo>
                  <a:lnTo>
                    <a:pt x="247" y="290"/>
                  </a:lnTo>
                  <a:lnTo>
                    <a:pt x="252" y="288"/>
                  </a:lnTo>
                  <a:lnTo>
                    <a:pt x="256" y="284"/>
                  </a:lnTo>
                  <a:lnTo>
                    <a:pt x="256" y="280"/>
                  </a:lnTo>
                  <a:lnTo>
                    <a:pt x="258" y="275"/>
                  </a:lnTo>
                  <a:lnTo>
                    <a:pt x="258" y="274"/>
                  </a:lnTo>
                  <a:lnTo>
                    <a:pt x="260" y="272"/>
                  </a:lnTo>
                  <a:lnTo>
                    <a:pt x="258" y="270"/>
                  </a:lnTo>
                  <a:lnTo>
                    <a:pt x="256" y="269"/>
                  </a:lnTo>
                  <a:lnTo>
                    <a:pt x="241" y="275"/>
                  </a:lnTo>
                  <a:lnTo>
                    <a:pt x="226" y="280"/>
                  </a:lnTo>
                  <a:lnTo>
                    <a:pt x="220" y="283"/>
                  </a:lnTo>
                  <a:lnTo>
                    <a:pt x="214" y="287"/>
                  </a:lnTo>
                  <a:lnTo>
                    <a:pt x="209" y="291"/>
                  </a:lnTo>
                  <a:lnTo>
                    <a:pt x="206" y="297"/>
                  </a:lnTo>
                  <a:lnTo>
                    <a:pt x="204" y="301"/>
                  </a:lnTo>
                  <a:lnTo>
                    <a:pt x="204" y="303"/>
                  </a:lnTo>
                  <a:lnTo>
                    <a:pt x="207" y="304"/>
                  </a:lnTo>
                  <a:lnTo>
                    <a:pt x="212" y="303"/>
                  </a:lnTo>
                  <a:lnTo>
                    <a:pt x="217" y="301"/>
                  </a:lnTo>
                  <a:close/>
                  <a:moveTo>
                    <a:pt x="225" y="274"/>
                  </a:moveTo>
                  <a:lnTo>
                    <a:pt x="242" y="268"/>
                  </a:lnTo>
                  <a:lnTo>
                    <a:pt x="260" y="261"/>
                  </a:lnTo>
                  <a:lnTo>
                    <a:pt x="262" y="257"/>
                  </a:lnTo>
                  <a:lnTo>
                    <a:pt x="266" y="252"/>
                  </a:lnTo>
                  <a:lnTo>
                    <a:pt x="268" y="250"/>
                  </a:lnTo>
                  <a:lnTo>
                    <a:pt x="268" y="247"/>
                  </a:lnTo>
                  <a:lnTo>
                    <a:pt x="268" y="246"/>
                  </a:lnTo>
                  <a:lnTo>
                    <a:pt x="267" y="245"/>
                  </a:lnTo>
                  <a:lnTo>
                    <a:pt x="256" y="250"/>
                  </a:lnTo>
                  <a:lnTo>
                    <a:pt x="247" y="255"/>
                  </a:lnTo>
                  <a:lnTo>
                    <a:pt x="238" y="262"/>
                  </a:lnTo>
                  <a:lnTo>
                    <a:pt x="226" y="267"/>
                  </a:lnTo>
                  <a:lnTo>
                    <a:pt x="224" y="269"/>
                  </a:lnTo>
                  <a:lnTo>
                    <a:pt x="223" y="272"/>
                  </a:lnTo>
                  <a:lnTo>
                    <a:pt x="223" y="274"/>
                  </a:lnTo>
                  <a:lnTo>
                    <a:pt x="225" y="274"/>
                  </a:lnTo>
                  <a:close/>
                  <a:moveTo>
                    <a:pt x="197" y="254"/>
                  </a:moveTo>
                  <a:lnTo>
                    <a:pt x="202" y="253"/>
                  </a:lnTo>
                  <a:lnTo>
                    <a:pt x="207" y="251"/>
                  </a:lnTo>
                  <a:lnTo>
                    <a:pt x="209" y="250"/>
                  </a:lnTo>
                  <a:lnTo>
                    <a:pt x="210" y="247"/>
                  </a:lnTo>
                  <a:lnTo>
                    <a:pt x="210" y="245"/>
                  </a:lnTo>
                  <a:lnTo>
                    <a:pt x="210" y="241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09" y="238"/>
                  </a:lnTo>
                  <a:lnTo>
                    <a:pt x="207" y="239"/>
                  </a:lnTo>
                  <a:lnTo>
                    <a:pt x="202" y="241"/>
                  </a:lnTo>
                  <a:lnTo>
                    <a:pt x="198" y="245"/>
                  </a:lnTo>
                  <a:lnTo>
                    <a:pt x="197" y="247"/>
                  </a:lnTo>
                  <a:lnTo>
                    <a:pt x="197" y="250"/>
                  </a:lnTo>
                  <a:lnTo>
                    <a:pt x="196" y="252"/>
                  </a:lnTo>
                  <a:lnTo>
                    <a:pt x="197" y="254"/>
                  </a:lnTo>
                  <a:close/>
                  <a:moveTo>
                    <a:pt x="132" y="333"/>
                  </a:moveTo>
                  <a:lnTo>
                    <a:pt x="133" y="329"/>
                  </a:lnTo>
                  <a:lnTo>
                    <a:pt x="133" y="325"/>
                  </a:lnTo>
                  <a:lnTo>
                    <a:pt x="132" y="322"/>
                  </a:lnTo>
                  <a:lnTo>
                    <a:pt x="132" y="317"/>
                  </a:lnTo>
                  <a:lnTo>
                    <a:pt x="130" y="316"/>
                  </a:lnTo>
                  <a:lnTo>
                    <a:pt x="129" y="316"/>
                  </a:lnTo>
                  <a:lnTo>
                    <a:pt x="128" y="316"/>
                  </a:lnTo>
                  <a:lnTo>
                    <a:pt x="128" y="317"/>
                  </a:lnTo>
                  <a:lnTo>
                    <a:pt x="125" y="320"/>
                  </a:lnTo>
                  <a:lnTo>
                    <a:pt x="124" y="323"/>
                  </a:lnTo>
                  <a:lnTo>
                    <a:pt x="127" y="329"/>
                  </a:lnTo>
                  <a:lnTo>
                    <a:pt x="132" y="333"/>
                  </a:lnTo>
                  <a:close/>
                  <a:moveTo>
                    <a:pt x="112" y="318"/>
                  </a:moveTo>
                  <a:lnTo>
                    <a:pt x="109" y="320"/>
                  </a:lnTo>
                  <a:lnTo>
                    <a:pt x="108" y="324"/>
                  </a:lnTo>
                  <a:lnTo>
                    <a:pt x="107" y="325"/>
                  </a:lnTo>
                  <a:lnTo>
                    <a:pt x="106" y="326"/>
                  </a:lnTo>
                  <a:lnTo>
                    <a:pt x="105" y="325"/>
                  </a:lnTo>
                  <a:lnTo>
                    <a:pt x="102" y="325"/>
                  </a:lnTo>
                  <a:lnTo>
                    <a:pt x="103" y="309"/>
                  </a:lnTo>
                  <a:lnTo>
                    <a:pt x="102" y="294"/>
                  </a:lnTo>
                  <a:lnTo>
                    <a:pt x="103" y="301"/>
                  </a:lnTo>
                  <a:lnTo>
                    <a:pt x="106" y="306"/>
                  </a:lnTo>
                  <a:lnTo>
                    <a:pt x="108" y="313"/>
                  </a:lnTo>
                  <a:lnTo>
                    <a:pt x="112" y="318"/>
                  </a:lnTo>
                  <a:close/>
                  <a:moveTo>
                    <a:pt x="98" y="378"/>
                  </a:moveTo>
                  <a:lnTo>
                    <a:pt x="97" y="382"/>
                  </a:lnTo>
                  <a:lnTo>
                    <a:pt x="96" y="385"/>
                  </a:lnTo>
                  <a:lnTo>
                    <a:pt x="95" y="387"/>
                  </a:lnTo>
                  <a:lnTo>
                    <a:pt x="93" y="388"/>
                  </a:lnTo>
                  <a:lnTo>
                    <a:pt x="91" y="389"/>
                  </a:lnTo>
                  <a:lnTo>
                    <a:pt x="89" y="389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4" y="388"/>
                  </a:lnTo>
                  <a:lnTo>
                    <a:pt x="82" y="385"/>
                  </a:lnTo>
                  <a:lnTo>
                    <a:pt x="79" y="356"/>
                  </a:lnTo>
                  <a:lnTo>
                    <a:pt x="76" y="327"/>
                  </a:lnTo>
                  <a:lnTo>
                    <a:pt x="74" y="312"/>
                  </a:lnTo>
                  <a:lnTo>
                    <a:pt x="71" y="299"/>
                  </a:lnTo>
                  <a:lnTo>
                    <a:pt x="69" y="293"/>
                  </a:lnTo>
                  <a:lnTo>
                    <a:pt x="66" y="288"/>
                  </a:lnTo>
                  <a:lnTo>
                    <a:pt x="63" y="282"/>
                  </a:lnTo>
                  <a:lnTo>
                    <a:pt x="58" y="277"/>
                  </a:lnTo>
                  <a:lnTo>
                    <a:pt x="56" y="270"/>
                  </a:lnTo>
                  <a:lnTo>
                    <a:pt x="55" y="263"/>
                  </a:lnTo>
                  <a:lnTo>
                    <a:pt x="54" y="260"/>
                  </a:lnTo>
                  <a:lnTo>
                    <a:pt x="54" y="257"/>
                  </a:lnTo>
                  <a:lnTo>
                    <a:pt x="55" y="255"/>
                  </a:lnTo>
                  <a:lnTo>
                    <a:pt x="58" y="254"/>
                  </a:lnTo>
                  <a:lnTo>
                    <a:pt x="66" y="257"/>
                  </a:lnTo>
                  <a:lnTo>
                    <a:pt x="73" y="260"/>
                  </a:lnTo>
                  <a:lnTo>
                    <a:pt x="76" y="262"/>
                  </a:lnTo>
                  <a:lnTo>
                    <a:pt x="79" y="265"/>
                  </a:lnTo>
                  <a:lnTo>
                    <a:pt x="82" y="270"/>
                  </a:lnTo>
                  <a:lnTo>
                    <a:pt x="87" y="276"/>
                  </a:lnTo>
                  <a:lnTo>
                    <a:pt x="90" y="279"/>
                  </a:lnTo>
                  <a:lnTo>
                    <a:pt x="93" y="282"/>
                  </a:lnTo>
                  <a:lnTo>
                    <a:pt x="95" y="303"/>
                  </a:lnTo>
                  <a:lnTo>
                    <a:pt x="95" y="320"/>
                  </a:lnTo>
                  <a:lnTo>
                    <a:pt x="95" y="338"/>
                  </a:lnTo>
                  <a:lnTo>
                    <a:pt x="95" y="360"/>
                  </a:lnTo>
                  <a:lnTo>
                    <a:pt x="96" y="365"/>
                  </a:lnTo>
                  <a:lnTo>
                    <a:pt x="97" y="369"/>
                  </a:lnTo>
                  <a:lnTo>
                    <a:pt x="100" y="373"/>
                  </a:lnTo>
                  <a:lnTo>
                    <a:pt x="98" y="378"/>
                  </a:lnTo>
                  <a:close/>
                  <a:moveTo>
                    <a:pt x="121" y="306"/>
                  </a:moveTo>
                  <a:lnTo>
                    <a:pt x="122" y="310"/>
                  </a:lnTo>
                  <a:lnTo>
                    <a:pt x="124" y="310"/>
                  </a:lnTo>
                  <a:lnTo>
                    <a:pt x="125" y="310"/>
                  </a:lnTo>
                  <a:lnTo>
                    <a:pt x="127" y="306"/>
                  </a:lnTo>
                  <a:lnTo>
                    <a:pt x="127" y="298"/>
                  </a:lnTo>
                  <a:lnTo>
                    <a:pt x="128" y="290"/>
                  </a:lnTo>
                  <a:lnTo>
                    <a:pt x="128" y="286"/>
                  </a:lnTo>
                  <a:lnTo>
                    <a:pt x="127" y="282"/>
                  </a:lnTo>
                  <a:lnTo>
                    <a:pt x="125" y="277"/>
                  </a:lnTo>
                  <a:lnTo>
                    <a:pt x="122" y="274"/>
                  </a:lnTo>
                  <a:lnTo>
                    <a:pt x="121" y="268"/>
                  </a:lnTo>
                  <a:lnTo>
                    <a:pt x="119" y="262"/>
                  </a:lnTo>
                  <a:lnTo>
                    <a:pt x="118" y="260"/>
                  </a:lnTo>
                  <a:lnTo>
                    <a:pt x="117" y="258"/>
                  </a:lnTo>
                  <a:lnTo>
                    <a:pt x="114" y="257"/>
                  </a:lnTo>
                  <a:lnTo>
                    <a:pt x="112" y="255"/>
                  </a:lnTo>
                  <a:lnTo>
                    <a:pt x="109" y="257"/>
                  </a:lnTo>
                  <a:lnTo>
                    <a:pt x="107" y="255"/>
                  </a:lnTo>
                  <a:lnTo>
                    <a:pt x="106" y="257"/>
                  </a:lnTo>
                  <a:lnTo>
                    <a:pt x="106" y="259"/>
                  </a:lnTo>
                  <a:lnTo>
                    <a:pt x="106" y="262"/>
                  </a:lnTo>
                  <a:lnTo>
                    <a:pt x="106" y="268"/>
                  </a:lnTo>
                  <a:lnTo>
                    <a:pt x="106" y="275"/>
                  </a:lnTo>
                  <a:lnTo>
                    <a:pt x="108" y="280"/>
                  </a:lnTo>
                  <a:lnTo>
                    <a:pt x="111" y="286"/>
                  </a:lnTo>
                  <a:lnTo>
                    <a:pt x="116" y="296"/>
                  </a:lnTo>
                  <a:lnTo>
                    <a:pt x="121" y="306"/>
                  </a:lnTo>
                  <a:close/>
                  <a:moveTo>
                    <a:pt x="157" y="259"/>
                  </a:moveTo>
                  <a:lnTo>
                    <a:pt x="161" y="257"/>
                  </a:lnTo>
                  <a:lnTo>
                    <a:pt x="165" y="253"/>
                  </a:lnTo>
                  <a:lnTo>
                    <a:pt x="166" y="250"/>
                  </a:lnTo>
                  <a:lnTo>
                    <a:pt x="167" y="245"/>
                  </a:lnTo>
                  <a:lnTo>
                    <a:pt x="167" y="236"/>
                  </a:lnTo>
                  <a:lnTo>
                    <a:pt x="170" y="227"/>
                  </a:lnTo>
                  <a:lnTo>
                    <a:pt x="171" y="222"/>
                  </a:lnTo>
                  <a:lnTo>
                    <a:pt x="170" y="217"/>
                  </a:lnTo>
                  <a:lnTo>
                    <a:pt x="170" y="212"/>
                  </a:lnTo>
                  <a:lnTo>
                    <a:pt x="169" y="208"/>
                  </a:lnTo>
                  <a:lnTo>
                    <a:pt x="165" y="200"/>
                  </a:lnTo>
                  <a:lnTo>
                    <a:pt x="162" y="191"/>
                  </a:lnTo>
                  <a:lnTo>
                    <a:pt x="157" y="196"/>
                  </a:lnTo>
                  <a:lnTo>
                    <a:pt x="155" y="201"/>
                  </a:lnTo>
                  <a:lnTo>
                    <a:pt x="154" y="207"/>
                  </a:lnTo>
                  <a:lnTo>
                    <a:pt x="153" y="211"/>
                  </a:lnTo>
                  <a:lnTo>
                    <a:pt x="153" y="222"/>
                  </a:lnTo>
                  <a:lnTo>
                    <a:pt x="151" y="232"/>
                  </a:lnTo>
                  <a:lnTo>
                    <a:pt x="151" y="240"/>
                  </a:lnTo>
                  <a:lnTo>
                    <a:pt x="153" y="247"/>
                  </a:lnTo>
                  <a:lnTo>
                    <a:pt x="153" y="252"/>
                  </a:lnTo>
                  <a:lnTo>
                    <a:pt x="154" y="254"/>
                  </a:lnTo>
                  <a:lnTo>
                    <a:pt x="155" y="258"/>
                  </a:lnTo>
                  <a:lnTo>
                    <a:pt x="157" y="259"/>
                  </a:lnTo>
                  <a:close/>
                  <a:moveTo>
                    <a:pt x="145" y="279"/>
                  </a:moveTo>
                  <a:lnTo>
                    <a:pt x="146" y="255"/>
                  </a:lnTo>
                  <a:lnTo>
                    <a:pt x="145" y="232"/>
                  </a:lnTo>
                  <a:lnTo>
                    <a:pt x="144" y="221"/>
                  </a:lnTo>
                  <a:lnTo>
                    <a:pt x="143" y="208"/>
                  </a:lnTo>
                  <a:lnTo>
                    <a:pt x="140" y="195"/>
                  </a:lnTo>
                  <a:lnTo>
                    <a:pt x="137" y="182"/>
                  </a:lnTo>
                  <a:lnTo>
                    <a:pt x="138" y="175"/>
                  </a:lnTo>
                  <a:lnTo>
                    <a:pt x="138" y="169"/>
                  </a:lnTo>
                  <a:lnTo>
                    <a:pt x="137" y="165"/>
                  </a:lnTo>
                  <a:lnTo>
                    <a:pt x="134" y="161"/>
                  </a:lnTo>
                  <a:lnTo>
                    <a:pt x="128" y="157"/>
                  </a:lnTo>
                  <a:lnTo>
                    <a:pt x="123" y="151"/>
                  </a:lnTo>
                  <a:lnTo>
                    <a:pt x="118" y="162"/>
                  </a:lnTo>
                  <a:lnTo>
                    <a:pt x="114" y="175"/>
                  </a:lnTo>
                  <a:lnTo>
                    <a:pt x="113" y="187"/>
                  </a:lnTo>
                  <a:lnTo>
                    <a:pt x="114" y="201"/>
                  </a:lnTo>
                  <a:lnTo>
                    <a:pt x="117" y="214"/>
                  </a:lnTo>
                  <a:lnTo>
                    <a:pt x="121" y="225"/>
                  </a:lnTo>
                  <a:lnTo>
                    <a:pt x="124" y="238"/>
                  </a:lnTo>
                  <a:lnTo>
                    <a:pt x="129" y="250"/>
                  </a:lnTo>
                  <a:lnTo>
                    <a:pt x="139" y="267"/>
                  </a:lnTo>
                  <a:lnTo>
                    <a:pt x="145" y="279"/>
                  </a:lnTo>
                  <a:close/>
                  <a:moveTo>
                    <a:pt x="103" y="195"/>
                  </a:moveTo>
                  <a:lnTo>
                    <a:pt x="103" y="198"/>
                  </a:lnTo>
                  <a:lnTo>
                    <a:pt x="102" y="201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0" y="183"/>
                  </a:lnTo>
                  <a:lnTo>
                    <a:pt x="81" y="167"/>
                  </a:lnTo>
                  <a:lnTo>
                    <a:pt x="79" y="159"/>
                  </a:lnTo>
                  <a:lnTo>
                    <a:pt x="76" y="151"/>
                  </a:lnTo>
                  <a:lnTo>
                    <a:pt x="76" y="147"/>
                  </a:lnTo>
                  <a:lnTo>
                    <a:pt x="76" y="144"/>
                  </a:lnTo>
                  <a:lnTo>
                    <a:pt x="77" y="140"/>
                  </a:lnTo>
                  <a:lnTo>
                    <a:pt x="80" y="138"/>
                  </a:lnTo>
                  <a:lnTo>
                    <a:pt x="81" y="137"/>
                  </a:lnTo>
                  <a:lnTo>
                    <a:pt x="85" y="137"/>
                  </a:lnTo>
                  <a:lnTo>
                    <a:pt x="89" y="140"/>
                  </a:lnTo>
                  <a:lnTo>
                    <a:pt x="92" y="144"/>
                  </a:lnTo>
                  <a:lnTo>
                    <a:pt x="95" y="149"/>
                  </a:lnTo>
                  <a:lnTo>
                    <a:pt x="98" y="153"/>
                  </a:lnTo>
                  <a:lnTo>
                    <a:pt x="100" y="158"/>
                  </a:lnTo>
                  <a:lnTo>
                    <a:pt x="101" y="162"/>
                  </a:lnTo>
                  <a:lnTo>
                    <a:pt x="102" y="179"/>
                  </a:lnTo>
                  <a:lnTo>
                    <a:pt x="103" y="195"/>
                  </a:lnTo>
                  <a:close/>
                  <a:moveTo>
                    <a:pt x="116" y="246"/>
                  </a:moveTo>
                  <a:lnTo>
                    <a:pt x="117" y="248"/>
                  </a:lnTo>
                  <a:lnTo>
                    <a:pt x="117" y="250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1" y="250"/>
                  </a:lnTo>
                  <a:lnTo>
                    <a:pt x="108" y="250"/>
                  </a:lnTo>
                  <a:lnTo>
                    <a:pt x="102" y="244"/>
                  </a:lnTo>
                  <a:lnTo>
                    <a:pt x="98" y="237"/>
                  </a:lnTo>
                  <a:lnTo>
                    <a:pt x="96" y="230"/>
                  </a:lnTo>
                  <a:lnTo>
                    <a:pt x="92" y="223"/>
                  </a:lnTo>
                  <a:lnTo>
                    <a:pt x="93" y="227"/>
                  </a:lnTo>
                  <a:lnTo>
                    <a:pt x="95" y="232"/>
                  </a:lnTo>
                  <a:lnTo>
                    <a:pt x="93" y="236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1" y="241"/>
                  </a:lnTo>
                  <a:lnTo>
                    <a:pt x="89" y="240"/>
                  </a:lnTo>
                  <a:lnTo>
                    <a:pt x="85" y="239"/>
                  </a:lnTo>
                  <a:lnTo>
                    <a:pt x="79" y="234"/>
                  </a:lnTo>
                  <a:lnTo>
                    <a:pt x="74" y="231"/>
                  </a:lnTo>
                  <a:lnTo>
                    <a:pt x="84" y="239"/>
                  </a:lnTo>
                  <a:lnTo>
                    <a:pt x="92" y="248"/>
                  </a:lnTo>
                  <a:lnTo>
                    <a:pt x="95" y="253"/>
                  </a:lnTo>
                  <a:lnTo>
                    <a:pt x="97" y="258"/>
                  </a:lnTo>
                  <a:lnTo>
                    <a:pt x="100" y="263"/>
                  </a:lnTo>
                  <a:lnTo>
                    <a:pt x="100" y="268"/>
                  </a:lnTo>
                  <a:lnTo>
                    <a:pt x="92" y="265"/>
                  </a:lnTo>
                  <a:lnTo>
                    <a:pt x="86" y="261"/>
                  </a:lnTo>
                  <a:lnTo>
                    <a:pt x="81" y="255"/>
                  </a:lnTo>
                  <a:lnTo>
                    <a:pt x="77" y="248"/>
                  </a:lnTo>
                  <a:lnTo>
                    <a:pt x="69" y="236"/>
                  </a:lnTo>
                  <a:lnTo>
                    <a:pt x="61" y="222"/>
                  </a:lnTo>
                  <a:lnTo>
                    <a:pt x="63" y="219"/>
                  </a:lnTo>
                  <a:lnTo>
                    <a:pt x="66" y="217"/>
                  </a:lnTo>
                  <a:lnTo>
                    <a:pt x="63" y="216"/>
                  </a:lnTo>
                  <a:lnTo>
                    <a:pt x="59" y="215"/>
                  </a:lnTo>
                  <a:lnTo>
                    <a:pt x="55" y="212"/>
                  </a:lnTo>
                  <a:lnTo>
                    <a:pt x="50" y="207"/>
                  </a:lnTo>
                  <a:lnTo>
                    <a:pt x="50" y="204"/>
                  </a:lnTo>
                  <a:lnTo>
                    <a:pt x="49" y="202"/>
                  </a:lnTo>
                  <a:lnTo>
                    <a:pt x="47" y="201"/>
                  </a:lnTo>
                  <a:lnTo>
                    <a:pt x="44" y="200"/>
                  </a:lnTo>
                  <a:lnTo>
                    <a:pt x="43" y="193"/>
                  </a:lnTo>
                  <a:lnTo>
                    <a:pt x="42" y="188"/>
                  </a:lnTo>
                  <a:lnTo>
                    <a:pt x="43" y="185"/>
                  </a:lnTo>
                  <a:lnTo>
                    <a:pt x="43" y="182"/>
                  </a:lnTo>
                  <a:lnTo>
                    <a:pt x="47" y="178"/>
                  </a:lnTo>
                  <a:lnTo>
                    <a:pt x="48" y="172"/>
                  </a:lnTo>
                  <a:lnTo>
                    <a:pt x="50" y="166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3" y="153"/>
                  </a:lnTo>
                  <a:lnTo>
                    <a:pt x="55" y="152"/>
                  </a:lnTo>
                  <a:lnTo>
                    <a:pt x="58" y="152"/>
                  </a:lnTo>
                  <a:lnTo>
                    <a:pt x="61" y="152"/>
                  </a:lnTo>
                  <a:lnTo>
                    <a:pt x="64" y="153"/>
                  </a:lnTo>
                  <a:lnTo>
                    <a:pt x="66" y="156"/>
                  </a:lnTo>
                  <a:lnTo>
                    <a:pt x="68" y="158"/>
                  </a:lnTo>
                  <a:lnTo>
                    <a:pt x="73" y="164"/>
                  </a:lnTo>
                  <a:lnTo>
                    <a:pt x="77" y="169"/>
                  </a:lnTo>
                  <a:lnTo>
                    <a:pt x="81" y="180"/>
                  </a:lnTo>
                  <a:lnTo>
                    <a:pt x="86" y="189"/>
                  </a:lnTo>
                  <a:lnTo>
                    <a:pt x="90" y="194"/>
                  </a:lnTo>
                  <a:lnTo>
                    <a:pt x="91" y="200"/>
                  </a:lnTo>
                  <a:lnTo>
                    <a:pt x="93" y="204"/>
                  </a:lnTo>
                  <a:lnTo>
                    <a:pt x="93" y="209"/>
                  </a:lnTo>
                  <a:lnTo>
                    <a:pt x="100" y="212"/>
                  </a:lnTo>
                  <a:lnTo>
                    <a:pt x="105" y="217"/>
                  </a:lnTo>
                  <a:lnTo>
                    <a:pt x="108" y="222"/>
                  </a:lnTo>
                  <a:lnTo>
                    <a:pt x="111" y="226"/>
                  </a:lnTo>
                  <a:lnTo>
                    <a:pt x="114" y="236"/>
                  </a:lnTo>
                  <a:lnTo>
                    <a:pt x="116" y="246"/>
                  </a:lnTo>
                  <a:close/>
                  <a:moveTo>
                    <a:pt x="63" y="243"/>
                  </a:moveTo>
                  <a:lnTo>
                    <a:pt x="64" y="245"/>
                  </a:lnTo>
                  <a:lnTo>
                    <a:pt x="64" y="246"/>
                  </a:lnTo>
                  <a:lnTo>
                    <a:pt x="64" y="247"/>
                  </a:lnTo>
                  <a:lnTo>
                    <a:pt x="61" y="248"/>
                  </a:lnTo>
                  <a:lnTo>
                    <a:pt x="58" y="247"/>
                  </a:lnTo>
                  <a:lnTo>
                    <a:pt x="54" y="244"/>
                  </a:lnTo>
                  <a:lnTo>
                    <a:pt x="50" y="239"/>
                  </a:lnTo>
                  <a:lnTo>
                    <a:pt x="48" y="236"/>
                  </a:lnTo>
                  <a:lnTo>
                    <a:pt x="47" y="232"/>
                  </a:lnTo>
                  <a:lnTo>
                    <a:pt x="45" y="227"/>
                  </a:lnTo>
                  <a:lnTo>
                    <a:pt x="45" y="226"/>
                  </a:lnTo>
                  <a:lnTo>
                    <a:pt x="45" y="224"/>
                  </a:lnTo>
                  <a:lnTo>
                    <a:pt x="47" y="223"/>
                  </a:lnTo>
                  <a:lnTo>
                    <a:pt x="48" y="222"/>
                  </a:lnTo>
                  <a:lnTo>
                    <a:pt x="55" y="232"/>
                  </a:lnTo>
                  <a:lnTo>
                    <a:pt x="63" y="243"/>
                  </a:lnTo>
                  <a:close/>
                  <a:moveTo>
                    <a:pt x="64" y="144"/>
                  </a:moveTo>
                  <a:lnTo>
                    <a:pt x="66" y="144"/>
                  </a:lnTo>
                  <a:lnTo>
                    <a:pt x="68" y="142"/>
                  </a:lnTo>
                  <a:lnTo>
                    <a:pt x="66" y="140"/>
                  </a:lnTo>
                  <a:lnTo>
                    <a:pt x="66" y="139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6" y="124"/>
                  </a:lnTo>
                  <a:lnTo>
                    <a:pt x="65" y="122"/>
                  </a:lnTo>
                  <a:lnTo>
                    <a:pt x="64" y="118"/>
                  </a:lnTo>
                  <a:lnTo>
                    <a:pt x="60" y="116"/>
                  </a:lnTo>
                  <a:lnTo>
                    <a:pt x="58" y="114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5"/>
                  </a:lnTo>
                  <a:lnTo>
                    <a:pt x="58" y="132"/>
                  </a:lnTo>
                  <a:lnTo>
                    <a:pt x="58" y="136"/>
                  </a:lnTo>
                  <a:lnTo>
                    <a:pt x="59" y="139"/>
                  </a:lnTo>
                  <a:lnTo>
                    <a:pt x="61" y="142"/>
                  </a:lnTo>
                  <a:lnTo>
                    <a:pt x="64" y="144"/>
                  </a:lnTo>
                  <a:close/>
                  <a:moveTo>
                    <a:pt x="111" y="164"/>
                  </a:moveTo>
                  <a:lnTo>
                    <a:pt x="112" y="158"/>
                  </a:lnTo>
                  <a:lnTo>
                    <a:pt x="113" y="151"/>
                  </a:lnTo>
                  <a:lnTo>
                    <a:pt x="112" y="145"/>
                  </a:lnTo>
                  <a:lnTo>
                    <a:pt x="109" y="138"/>
                  </a:lnTo>
                  <a:lnTo>
                    <a:pt x="105" y="124"/>
                  </a:lnTo>
                  <a:lnTo>
                    <a:pt x="102" y="110"/>
                  </a:lnTo>
                  <a:lnTo>
                    <a:pt x="101" y="107"/>
                  </a:lnTo>
                  <a:lnTo>
                    <a:pt x="101" y="104"/>
                  </a:lnTo>
                  <a:lnTo>
                    <a:pt x="100" y="102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5" y="102"/>
                  </a:lnTo>
                  <a:lnTo>
                    <a:pt x="93" y="103"/>
                  </a:lnTo>
                  <a:lnTo>
                    <a:pt x="92" y="104"/>
                  </a:lnTo>
                  <a:lnTo>
                    <a:pt x="90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0" y="116"/>
                  </a:lnTo>
                  <a:lnTo>
                    <a:pt x="91" y="123"/>
                  </a:lnTo>
                  <a:lnTo>
                    <a:pt x="92" y="129"/>
                  </a:lnTo>
                  <a:lnTo>
                    <a:pt x="92" y="133"/>
                  </a:lnTo>
                  <a:lnTo>
                    <a:pt x="93" y="137"/>
                  </a:lnTo>
                  <a:lnTo>
                    <a:pt x="96" y="142"/>
                  </a:lnTo>
                  <a:lnTo>
                    <a:pt x="100" y="145"/>
                  </a:lnTo>
                  <a:lnTo>
                    <a:pt x="106" y="154"/>
                  </a:lnTo>
                  <a:lnTo>
                    <a:pt x="111" y="164"/>
                  </a:lnTo>
                  <a:close/>
                  <a:moveTo>
                    <a:pt x="39" y="366"/>
                  </a:moveTo>
                  <a:lnTo>
                    <a:pt x="34" y="370"/>
                  </a:lnTo>
                  <a:lnTo>
                    <a:pt x="29" y="376"/>
                  </a:lnTo>
                  <a:lnTo>
                    <a:pt x="27" y="378"/>
                  </a:lnTo>
                  <a:lnTo>
                    <a:pt x="24" y="380"/>
                  </a:lnTo>
                  <a:lnTo>
                    <a:pt x="22" y="380"/>
                  </a:lnTo>
                  <a:lnTo>
                    <a:pt x="20" y="377"/>
                  </a:lnTo>
                  <a:lnTo>
                    <a:pt x="18" y="370"/>
                  </a:lnTo>
                  <a:lnTo>
                    <a:pt x="18" y="362"/>
                  </a:lnTo>
                  <a:lnTo>
                    <a:pt x="20" y="354"/>
                  </a:lnTo>
                  <a:lnTo>
                    <a:pt x="22" y="345"/>
                  </a:lnTo>
                  <a:lnTo>
                    <a:pt x="26" y="338"/>
                  </a:lnTo>
                  <a:lnTo>
                    <a:pt x="29" y="331"/>
                  </a:lnTo>
                  <a:lnTo>
                    <a:pt x="34" y="326"/>
                  </a:lnTo>
                  <a:lnTo>
                    <a:pt x="39" y="323"/>
                  </a:lnTo>
                  <a:lnTo>
                    <a:pt x="39" y="366"/>
                  </a:lnTo>
                  <a:close/>
                  <a:moveTo>
                    <a:pt x="39" y="221"/>
                  </a:moveTo>
                  <a:lnTo>
                    <a:pt x="36" y="226"/>
                  </a:lnTo>
                  <a:lnTo>
                    <a:pt x="32" y="231"/>
                  </a:lnTo>
                  <a:lnTo>
                    <a:pt x="28" y="229"/>
                  </a:lnTo>
                  <a:lnTo>
                    <a:pt x="27" y="226"/>
                  </a:lnTo>
                  <a:lnTo>
                    <a:pt x="26" y="223"/>
                  </a:lnTo>
                  <a:lnTo>
                    <a:pt x="24" y="221"/>
                  </a:lnTo>
                  <a:lnTo>
                    <a:pt x="24" y="214"/>
                  </a:lnTo>
                  <a:lnTo>
                    <a:pt x="27" y="207"/>
                  </a:lnTo>
                  <a:lnTo>
                    <a:pt x="31" y="203"/>
                  </a:lnTo>
                  <a:lnTo>
                    <a:pt x="34" y="200"/>
                  </a:lnTo>
                  <a:lnTo>
                    <a:pt x="38" y="198"/>
                  </a:lnTo>
                  <a:lnTo>
                    <a:pt x="39" y="200"/>
                  </a:lnTo>
                  <a:lnTo>
                    <a:pt x="39" y="221"/>
                  </a:lnTo>
                  <a:close/>
                  <a:moveTo>
                    <a:pt x="10" y="73"/>
                  </a:moveTo>
                  <a:lnTo>
                    <a:pt x="12" y="74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8" y="81"/>
                  </a:lnTo>
                  <a:lnTo>
                    <a:pt x="20" y="79"/>
                  </a:lnTo>
                  <a:lnTo>
                    <a:pt x="22" y="75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7" y="74"/>
                  </a:lnTo>
                  <a:lnTo>
                    <a:pt x="28" y="80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4"/>
                  </a:lnTo>
                  <a:lnTo>
                    <a:pt x="31" y="93"/>
                  </a:lnTo>
                  <a:lnTo>
                    <a:pt x="36" y="90"/>
                  </a:lnTo>
                  <a:lnTo>
                    <a:pt x="37" y="77"/>
                  </a:lnTo>
                  <a:lnTo>
                    <a:pt x="40" y="64"/>
                  </a:lnTo>
                  <a:lnTo>
                    <a:pt x="33" y="66"/>
                  </a:lnTo>
                  <a:lnTo>
                    <a:pt x="26" y="67"/>
                  </a:lnTo>
                  <a:lnTo>
                    <a:pt x="29" y="59"/>
                  </a:lnTo>
                  <a:lnTo>
                    <a:pt x="33" y="49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1" y="42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20" y="46"/>
                  </a:lnTo>
                  <a:lnTo>
                    <a:pt x="17" y="49"/>
                  </a:lnTo>
                  <a:lnTo>
                    <a:pt x="20" y="52"/>
                  </a:lnTo>
                  <a:lnTo>
                    <a:pt x="21" y="54"/>
                  </a:lnTo>
                  <a:lnTo>
                    <a:pt x="20" y="56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2" y="63"/>
                  </a:lnTo>
                  <a:lnTo>
                    <a:pt x="11" y="67"/>
                  </a:lnTo>
                  <a:lnTo>
                    <a:pt x="10" y="73"/>
                  </a:lnTo>
                  <a:close/>
                  <a:moveTo>
                    <a:pt x="368" y="508"/>
                  </a:moveTo>
                  <a:lnTo>
                    <a:pt x="385" y="504"/>
                  </a:lnTo>
                  <a:lnTo>
                    <a:pt x="404" y="500"/>
                  </a:lnTo>
                  <a:lnTo>
                    <a:pt x="398" y="500"/>
                  </a:lnTo>
                  <a:lnTo>
                    <a:pt x="392" y="500"/>
                  </a:lnTo>
                  <a:lnTo>
                    <a:pt x="392" y="497"/>
                  </a:lnTo>
                  <a:lnTo>
                    <a:pt x="393" y="495"/>
                  </a:lnTo>
                  <a:lnTo>
                    <a:pt x="395" y="492"/>
                  </a:lnTo>
                  <a:lnTo>
                    <a:pt x="398" y="490"/>
                  </a:lnTo>
                  <a:lnTo>
                    <a:pt x="393" y="492"/>
                  </a:lnTo>
                  <a:lnTo>
                    <a:pt x="388" y="497"/>
                  </a:lnTo>
                  <a:lnTo>
                    <a:pt x="380" y="499"/>
                  </a:lnTo>
                  <a:lnTo>
                    <a:pt x="371" y="500"/>
                  </a:lnTo>
                  <a:lnTo>
                    <a:pt x="358" y="502"/>
                  </a:lnTo>
                  <a:lnTo>
                    <a:pt x="347" y="504"/>
                  </a:lnTo>
                  <a:lnTo>
                    <a:pt x="343" y="504"/>
                  </a:lnTo>
                  <a:lnTo>
                    <a:pt x="340" y="504"/>
                  </a:lnTo>
                  <a:lnTo>
                    <a:pt x="337" y="504"/>
                  </a:lnTo>
                  <a:lnTo>
                    <a:pt x="337" y="502"/>
                  </a:lnTo>
                  <a:lnTo>
                    <a:pt x="337" y="499"/>
                  </a:lnTo>
                  <a:lnTo>
                    <a:pt x="340" y="497"/>
                  </a:lnTo>
                  <a:lnTo>
                    <a:pt x="342" y="496"/>
                  </a:lnTo>
                  <a:lnTo>
                    <a:pt x="346" y="495"/>
                  </a:lnTo>
                  <a:lnTo>
                    <a:pt x="356" y="493"/>
                  </a:lnTo>
                  <a:lnTo>
                    <a:pt x="363" y="492"/>
                  </a:lnTo>
                  <a:lnTo>
                    <a:pt x="356" y="492"/>
                  </a:lnTo>
                  <a:lnTo>
                    <a:pt x="346" y="493"/>
                  </a:lnTo>
                  <a:lnTo>
                    <a:pt x="342" y="493"/>
                  </a:lnTo>
                  <a:lnTo>
                    <a:pt x="339" y="492"/>
                  </a:lnTo>
                  <a:lnTo>
                    <a:pt x="336" y="492"/>
                  </a:lnTo>
                  <a:lnTo>
                    <a:pt x="335" y="490"/>
                  </a:lnTo>
                  <a:lnTo>
                    <a:pt x="335" y="489"/>
                  </a:lnTo>
                  <a:lnTo>
                    <a:pt x="336" y="488"/>
                  </a:lnTo>
                  <a:lnTo>
                    <a:pt x="339" y="486"/>
                  </a:lnTo>
                  <a:lnTo>
                    <a:pt x="341" y="486"/>
                  </a:lnTo>
                  <a:lnTo>
                    <a:pt x="347" y="485"/>
                  </a:lnTo>
                  <a:lnTo>
                    <a:pt x="353" y="484"/>
                  </a:lnTo>
                  <a:lnTo>
                    <a:pt x="350" y="484"/>
                  </a:lnTo>
                  <a:lnTo>
                    <a:pt x="345" y="484"/>
                  </a:lnTo>
                  <a:lnTo>
                    <a:pt x="341" y="483"/>
                  </a:lnTo>
                  <a:lnTo>
                    <a:pt x="339" y="481"/>
                  </a:lnTo>
                  <a:lnTo>
                    <a:pt x="340" y="477"/>
                  </a:lnTo>
                  <a:lnTo>
                    <a:pt x="343" y="474"/>
                  </a:lnTo>
                  <a:lnTo>
                    <a:pt x="347" y="471"/>
                  </a:lnTo>
                  <a:lnTo>
                    <a:pt x="352" y="468"/>
                  </a:lnTo>
                  <a:lnTo>
                    <a:pt x="345" y="471"/>
                  </a:lnTo>
                  <a:lnTo>
                    <a:pt x="340" y="472"/>
                  </a:lnTo>
                  <a:lnTo>
                    <a:pt x="337" y="472"/>
                  </a:lnTo>
                  <a:lnTo>
                    <a:pt x="336" y="470"/>
                  </a:lnTo>
                  <a:lnTo>
                    <a:pt x="340" y="464"/>
                  </a:lnTo>
                  <a:lnTo>
                    <a:pt x="346" y="455"/>
                  </a:lnTo>
                  <a:lnTo>
                    <a:pt x="332" y="466"/>
                  </a:lnTo>
                  <a:lnTo>
                    <a:pt x="316" y="477"/>
                  </a:lnTo>
                  <a:lnTo>
                    <a:pt x="309" y="482"/>
                  </a:lnTo>
                  <a:lnTo>
                    <a:pt x="300" y="485"/>
                  </a:lnTo>
                  <a:lnTo>
                    <a:pt x="297" y="485"/>
                  </a:lnTo>
                  <a:lnTo>
                    <a:pt x="293" y="485"/>
                  </a:lnTo>
                  <a:lnTo>
                    <a:pt x="291" y="485"/>
                  </a:lnTo>
                  <a:lnTo>
                    <a:pt x="287" y="484"/>
                  </a:lnTo>
                  <a:lnTo>
                    <a:pt x="295" y="471"/>
                  </a:lnTo>
                  <a:lnTo>
                    <a:pt x="307" y="460"/>
                  </a:lnTo>
                  <a:lnTo>
                    <a:pt x="319" y="448"/>
                  </a:lnTo>
                  <a:lnTo>
                    <a:pt x="330" y="437"/>
                  </a:lnTo>
                  <a:lnTo>
                    <a:pt x="342" y="427"/>
                  </a:lnTo>
                  <a:lnTo>
                    <a:pt x="351" y="421"/>
                  </a:lnTo>
                  <a:lnTo>
                    <a:pt x="357" y="419"/>
                  </a:lnTo>
                  <a:lnTo>
                    <a:pt x="366" y="417"/>
                  </a:lnTo>
                  <a:lnTo>
                    <a:pt x="379" y="416"/>
                  </a:lnTo>
                  <a:lnTo>
                    <a:pt x="400" y="413"/>
                  </a:lnTo>
                  <a:lnTo>
                    <a:pt x="394" y="413"/>
                  </a:lnTo>
                  <a:lnTo>
                    <a:pt x="387" y="413"/>
                  </a:lnTo>
                  <a:lnTo>
                    <a:pt x="384" y="413"/>
                  </a:lnTo>
                  <a:lnTo>
                    <a:pt x="382" y="412"/>
                  </a:lnTo>
                  <a:lnTo>
                    <a:pt x="379" y="411"/>
                  </a:lnTo>
                  <a:lnTo>
                    <a:pt x="379" y="410"/>
                  </a:lnTo>
                  <a:lnTo>
                    <a:pt x="380" y="405"/>
                  </a:lnTo>
                  <a:lnTo>
                    <a:pt x="383" y="401"/>
                  </a:lnTo>
                  <a:lnTo>
                    <a:pt x="387" y="397"/>
                  </a:lnTo>
                  <a:lnTo>
                    <a:pt x="390" y="394"/>
                  </a:lnTo>
                  <a:lnTo>
                    <a:pt x="401" y="387"/>
                  </a:lnTo>
                  <a:lnTo>
                    <a:pt x="412" y="381"/>
                  </a:lnTo>
                  <a:lnTo>
                    <a:pt x="399" y="387"/>
                  </a:lnTo>
                  <a:lnTo>
                    <a:pt x="387" y="392"/>
                  </a:lnTo>
                  <a:lnTo>
                    <a:pt x="385" y="391"/>
                  </a:lnTo>
                  <a:lnTo>
                    <a:pt x="384" y="389"/>
                  </a:lnTo>
                  <a:lnTo>
                    <a:pt x="384" y="385"/>
                  </a:lnTo>
                  <a:lnTo>
                    <a:pt x="385" y="382"/>
                  </a:lnTo>
                  <a:lnTo>
                    <a:pt x="380" y="392"/>
                  </a:lnTo>
                  <a:lnTo>
                    <a:pt x="377" y="403"/>
                  </a:lnTo>
                  <a:lnTo>
                    <a:pt x="372" y="407"/>
                  </a:lnTo>
                  <a:lnTo>
                    <a:pt x="367" y="412"/>
                  </a:lnTo>
                  <a:lnTo>
                    <a:pt x="358" y="414"/>
                  </a:lnTo>
                  <a:lnTo>
                    <a:pt x="347" y="417"/>
                  </a:lnTo>
                  <a:lnTo>
                    <a:pt x="347" y="414"/>
                  </a:lnTo>
                  <a:lnTo>
                    <a:pt x="347" y="412"/>
                  </a:lnTo>
                  <a:lnTo>
                    <a:pt x="347" y="410"/>
                  </a:lnTo>
                  <a:lnTo>
                    <a:pt x="348" y="407"/>
                  </a:lnTo>
                  <a:lnTo>
                    <a:pt x="352" y="403"/>
                  </a:lnTo>
                  <a:lnTo>
                    <a:pt x="357" y="397"/>
                  </a:lnTo>
                  <a:lnTo>
                    <a:pt x="369" y="385"/>
                  </a:lnTo>
                  <a:lnTo>
                    <a:pt x="379" y="375"/>
                  </a:lnTo>
                  <a:lnTo>
                    <a:pt x="369" y="383"/>
                  </a:lnTo>
                  <a:lnTo>
                    <a:pt x="363" y="388"/>
                  </a:lnTo>
                  <a:lnTo>
                    <a:pt x="362" y="388"/>
                  </a:lnTo>
                  <a:lnTo>
                    <a:pt x="361" y="385"/>
                  </a:lnTo>
                  <a:lnTo>
                    <a:pt x="363" y="382"/>
                  </a:lnTo>
                  <a:lnTo>
                    <a:pt x="366" y="376"/>
                  </a:lnTo>
                  <a:lnTo>
                    <a:pt x="359" y="382"/>
                  </a:lnTo>
                  <a:lnTo>
                    <a:pt x="356" y="389"/>
                  </a:lnTo>
                  <a:lnTo>
                    <a:pt x="352" y="391"/>
                  </a:lnTo>
                  <a:lnTo>
                    <a:pt x="348" y="394"/>
                  </a:lnTo>
                  <a:lnTo>
                    <a:pt x="343" y="395"/>
                  </a:lnTo>
                  <a:lnTo>
                    <a:pt x="336" y="395"/>
                  </a:lnTo>
                  <a:lnTo>
                    <a:pt x="335" y="391"/>
                  </a:lnTo>
                  <a:lnTo>
                    <a:pt x="335" y="388"/>
                  </a:lnTo>
                  <a:lnTo>
                    <a:pt x="336" y="385"/>
                  </a:lnTo>
                  <a:lnTo>
                    <a:pt x="337" y="382"/>
                  </a:lnTo>
                  <a:lnTo>
                    <a:pt x="343" y="376"/>
                  </a:lnTo>
                  <a:lnTo>
                    <a:pt x="348" y="370"/>
                  </a:lnTo>
                  <a:lnTo>
                    <a:pt x="346" y="371"/>
                  </a:lnTo>
                  <a:lnTo>
                    <a:pt x="342" y="375"/>
                  </a:lnTo>
                  <a:lnTo>
                    <a:pt x="341" y="375"/>
                  </a:lnTo>
                  <a:lnTo>
                    <a:pt x="340" y="376"/>
                  </a:lnTo>
                  <a:lnTo>
                    <a:pt x="337" y="376"/>
                  </a:lnTo>
                  <a:lnTo>
                    <a:pt x="336" y="374"/>
                  </a:lnTo>
                  <a:lnTo>
                    <a:pt x="334" y="370"/>
                  </a:lnTo>
                  <a:lnTo>
                    <a:pt x="335" y="366"/>
                  </a:lnTo>
                  <a:lnTo>
                    <a:pt x="336" y="361"/>
                  </a:lnTo>
                  <a:lnTo>
                    <a:pt x="340" y="355"/>
                  </a:lnTo>
                  <a:lnTo>
                    <a:pt x="347" y="345"/>
                  </a:lnTo>
                  <a:lnTo>
                    <a:pt x="356" y="334"/>
                  </a:lnTo>
                  <a:lnTo>
                    <a:pt x="342" y="334"/>
                  </a:lnTo>
                  <a:lnTo>
                    <a:pt x="327" y="335"/>
                  </a:lnTo>
                  <a:lnTo>
                    <a:pt x="315" y="335"/>
                  </a:lnTo>
                  <a:lnTo>
                    <a:pt x="310" y="333"/>
                  </a:lnTo>
                  <a:lnTo>
                    <a:pt x="309" y="332"/>
                  </a:lnTo>
                  <a:lnTo>
                    <a:pt x="310" y="330"/>
                  </a:lnTo>
                  <a:lnTo>
                    <a:pt x="311" y="329"/>
                  </a:lnTo>
                  <a:lnTo>
                    <a:pt x="314" y="329"/>
                  </a:lnTo>
                  <a:lnTo>
                    <a:pt x="319" y="326"/>
                  </a:lnTo>
                  <a:lnTo>
                    <a:pt x="324" y="325"/>
                  </a:lnTo>
                  <a:lnTo>
                    <a:pt x="311" y="326"/>
                  </a:lnTo>
                  <a:lnTo>
                    <a:pt x="298" y="330"/>
                  </a:lnTo>
                  <a:lnTo>
                    <a:pt x="291" y="330"/>
                  </a:lnTo>
                  <a:lnTo>
                    <a:pt x="284" y="330"/>
                  </a:lnTo>
                  <a:lnTo>
                    <a:pt x="279" y="327"/>
                  </a:lnTo>
                  <a:lnTo>
                    <a:pt x="276" y="323"/>
                  </a:lnTo>
                  <a:lnTo>
                    <a:pt x="273" y="327"/>
                  </a:lnTo>
                  <a:lnTo>
                    <a:pt x="268" y="332"/>
                  </a:lnTo>
                  <a:lnTo>
                    <a:pt x="262" y="335"/>
                  </a:lnTo>
                  <a:lnTo>
                    <a:pt x="255" y="338"/>
                  </a:lnTo>
                  <a:lnTo>
                    <a:pt x="247" y="340"/>
                  </a:lnTo>
                  <a:lnTo>
                    <a:pt x="241" y="341"/>
                  </a:lnTo>
                  <a:lnTo>
                    <a:pt x="236" y="341"/>
                  </a:lnTo>
                  <a:lnTo>
                    <a:pt x="235" y="340"/>
                  </a:lnTo>
                  <a:lnTo>
                    <a:pt x="236" y="334"/>
                  </a:lnTo>
                  <a:lnTo>
                    <a:pt x="239" y="329"/>
                  </a:lnTo>
                  <a:lnTo>
                    <a:pt x="244" y="323"/>
                  </a:lnTo>
                  <a:lnTo>
                    <a:pt x="249" y="318"/>
                  </a:lnTo>
                  <a:lnTo>
                    <a:pt x="263" y="310"/>
                  </a:lnTo>
                  <a:lnTo>
                    <a:pt x="277" y="304"/>
                  </a:lnTo>
                  <a:lnTo>
                    <a:pt x="287" y="306"/>
                  </a:lnTo>
                  <a:lnTo>
                    <a:pt x="295" y="308"/>
                  </a:lnTo>
                  <a:lnTo>
                    <a:pt x="304" y="308"/>
                  </a:lnTo>
                  <a:lnTo>
                    <a:pt x="313" y="308"/>
                  </a:lnTo>
                  <a:lnTo>
                    <a:pt x="319" y="306"/>
                  </a:lnTo>
                  <a:lnTo>
                    <a:pt x="325" y="304"/>
                  </a:lnTo>
                  <a:lnTo>
                    <a:pt x="330" y="301"/>
                  </a:lnTo>
                  <a:lnTo>
                    <a:pt x="335" y="297"/>
                  </a:lnTo>
                  <a:lnTo>
                    <a:pt x="326" y="302"/>
                  </a:lnTo>
                  <a:lnTo>
                    <a:pt x="316" y="304"/>
                  </a:lnTo>
                  <a:lnTo>
                    <a:pt x="308" y="305"/>
                  </a:lnTo>
                  <a:lnTo>
                    <a:pt x="299" y="304"/>
                  </a:lnTo>
                  <a:lnTo>
                    <a:pt x="292" y="303"/>
                  </a:lnTo>
                  <a:lnTo>
                    <a:pt x="286" y="302"/>
                  </a:lnTo>
                  <a:lnTo>
                    <a:pt x="281" y="299"/>
                  </a:lnTo>
                  <a:lnTo>
                    <a:pt x="278" y="297"/>
                  </a:lnTo>
                  <a:lnTo>
                    <a:pt x="279" y="295"/>
                  </a:lnTo>
                  <a:lnTo>
                    <a:pt x="283" y="293"/>
                  </a:lnTo>
                  <a:lnTo>
                    <a:pt x="288" y="290"/>
                  </a:lnTo>
                  <a:lnTo>
                    <a:pt x="294" y="289"/>
                  </a:lnTo>
                  <a:lnTo>
                    <a:pt x="308" y="286"/>
                  </a:lnTo>
                  <a:lnTo>
                    <a:pt x="320" y="282"/>
                  </a:lnTo>
                  <a:lnTo>
                    <a:pt x="311" y="283"/>
                  </a:lnTo>
                  <a:lnTo>
                    <a:pt x="302" y="284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1" y="284"/>
                  </a:lnTo>
                  <a:lnTo>
                    <a:pt x="289" y="283"/>
                  </a:lnTo>
                  <a:lnTo>
                    <a:pt x="288" y="282"/>
                  </a:lnTo>
                  <a:lnTo>
                    <a:pt x="289" y="281"/>
                  </a:lnTo>
                  <a:lnTo>
                    <a:pt x="291" y="280"/>
                  </a:lnTo>
                  <a:lnTo>
                    <a:pt x="293" y="279"/>
                  </a:lnTo>
                  <a:lnTo>
                    <a:pt x="298" y="276"/>
                  </a:lnTo>
                  <a:lnTo>
                    <a:pt x="303" y="274"/>
                  </a:lnTo>
                  <a:lnTo>
                    <a:pt x="293" y="276"/>
                  </a:lnTo>
                  <a:lnTo>
                    <a:pt x="283" y="280"/>
                  </a:lnTo>
                  <a:lnTo>
                    <a:pt x="278" y="281"/>
                  </a:lnTo>
                  <a:lnTo>
                    <a:pt x="274" y="282"/>
                  </a:lnTo>
                  <a:lnTo>
                    <a:pt x="270" y="281"/>
                  </a:lnTo>
                  <a:lnTo>
                    <a:pt x="267" y="280"/>
                  </a:lnTo>
                  <a:lnTo>
                    <a:pt x="265" y="277"/>
                  </a:lnTo>
                  <a:lnTo>
                    <a:pt x="265" y="274"/>
                  </a:lnTo>
                  <a:lnTo>
                    <a:pt x="266" y="270"/>
                  </a:lnTo>
                  <a:lnTo>
                    <a:pt x="270" y="267"/>
                  </a:lnTo>
                  <a:lnTo>
                    <a:pt x="277" y="259"/>
                  </a:lnTo>
                  <a:lnTo>
                    <a:pt x="283" y="252"/>
                  </a:lnTo>
                  <a:lnTo>
                    <a:pt x="279" y="254"/>
                  </a:lnTo>
                  <a:lnTo>
                    <a:pt x="277" y="257"/>
                  </a:lnTo>
                  <a:lnTo>
                    <a:pt x="276" y="257"/>
                  </a:lnTo>
                  <a:lnTo>
                    <a:pt x="274" y="257"/>
                  </a:lnTo>
                  <a:lnTo>
                    <a:pt x="273" y="257"/>
                  </a:lnTo>
                  <a:lnTo>
                    <a:pt x="272" y="255"/>
                  </a:lnTo>
                  <a:lnTo>
                    <a:pt x="272" y="252"/>
                  </a:lnTo>
                  <a:lnTo>
                    <a:pt x="273" y="248"/>
                  </a:lnTo>
                  <a:lnTo>
                    <a:pt x="276" y="245"/>
                  </a:lnTo>
                  <a:lnTo>
                    <a:pt x="278" y="241"/>
                  </a:lnTo>
                  <a:lnTo>
                    <a:pt x="287" y="234"/>
                  </a:lnTo>
                  <a:lnTo>
                    <a:pt x="295" y="229"/>
                  </a:lnTo>
                  <a:lnTo>
                    <a:pt x="286" y="231"/>
                  </a:lnTo>
                  <a:lnTo>
                    <a:pt x="276" y="234"/>
                  </a:lnTo>
                  <a:lnTo>
                    <a:pt x="267" y="239"/>
                  </a:lnTo>
                  <a:lnTo>
                    <a:pt x="258" y="244"/>
                  </a:lnTo>
                  <a:lnTo>
                    <a:pt x="242" y="254"/>
                  </a:lnTo>
                  <a:lnTo>
                    <a:pt x="225" y="262"/>
                  </a:lnTo>
                  <a:lnTo>
                    <a:pt x="222" y="268"/>
                  </a:lnTo>
                  <a:lnTo>
                    <a:pt x="218" y="273"/>
                  </a:lnTo>
                  <a:lnTo>
                    <a:pt x="213" y="277"/>
                  </a:lnTo>
                  <a:lnTo>
                    <a:pt x="209" y="282"/>
                  </a:lnTo>
                  <a:lnTo>
                    <a:pt x="204" y="288"/>
                  </a:lnTo>
                  <a:lnTo>
                    <a:pt x="201" y="294"/>
                  </a:lnTo>
                  <a:lnTo>
                    <a:pt x="197" y="302"/>
                  </a:lnTo>
                  <a:lnTo>
                    <a:pt x="194" y="311"/>
                  </a:lnTo>
                  <a:lnTo>
                    <a:pt x="191" y="317"/>
                  </a:lnTo>
                  <a:lnTo>
                    <a:pt x="186" y="322"/>
                  </a:lnTo>
                  <a:lnTo>
                    <a:pt x="180" y="325"/>
                  </a:lnTo>
                  <a:lnTo>
                    <a:pt x="174" y="330"/>
                  </a:lnTo>
                  <a:lnTo>
                    <a:pt x="166" y="333"/>
                  </a:lnTo>
                  <a:lnTo>
                    <a:pt x="159" y="337"/>
                  </a:lnTo>
                  <a:lnTo>
                    <a:pt x="154" y="341"/>
                  </a:lnTo>
                  <a:lnTo>
                    <a:pt x="149" y="346"/>
                  </a:lnTo>
                  <a:lnTo>
                    <a:pt x="146" y="342"/>
                  </a:lnTo>
                  <a:lnTo>
                    <a:pt x="146" y="338"/>
                  </a:lnTo>
                  <a:lnTo>
                    <a:pt x="146" y="332"/>
                  </a:lnTo>
                  <a:lnTo>
                    <a:pt x="148" y="325"/>
                  </a:lnTo>
                  <a:lnTo>
                    <a:pt x="153" y="310"/>
                  </a:lnTo>
                  <a:lnTo>
                    <a:pt x="155" y="295"/>
                  </a:lnTo>
                  <a:lnTo>
                    <a:pt x="166" y="288"/>
                  </a:lnTo>
                  <a:lnTo>
                    <a:pt x="176" y="280"/>
                  </a:lnTo>
                  <a:lnTo>
                    <a:pt x="183" y="272"/>
                  </a:lnTo>
                  <a:lnTo>
                    <a:pt x="192" y="263"/>
                  </a:lnTo>
                  <a:lnTo>
                    <a:pt x="202" y="260"/>
                  </a:lnTo>
                  <a:lnTo>
                    <a:pt x="209" y="255"/>
                  </a:lnTo>
                  <a:lnTo>
                    <a:pt x="215" y="250"/>
                  </a:lnTo>
                  <a:lnTo>
                    <a:pt x="223" y="245"/>
                  </a:lnTo>
                  <a:lnTo>
                    <a:pt x="229" y="240"/>
                  </a:lnTo>
                  <a:lnTo>
                    <a:pt x="238" y="237"/>
                  </a:lnTo>
                  <a:lnTo>
                    <a:pt x="247" y="234"/>
                  </a:lnTo>
                  <a:lnTo>
                    <a:pt x="260" y="233"/>
                  </a:lnTo>
                  <a:lnTo>
                    <a:pt x="251" y="232"/>
                  </a:lnTo>
                  <a:lnTo>
                    <a:pt x="244" y="233"/>
                  </a:lnTo>
                  <a:lnTo>
                    <a:pt x="236" y="234"/>
                  </a:lnTo>
                  <a:lnTo>
                    <a:pt x="230" y="237"/>
                  </a:lnTo>
                  <a:lnTo>
                    <a:pt x="224" y="238"/>
                  </a:lnTo>
                  <a:lnTo>
                    <a:pt x="220" y="239"/>
                  </a:lnTo>
                  <a:lnTo>
                    <a:pt x="219" y="239"/>
                  </a:lnTo>
                  <a:lnTo>
                    <a:pt x="219" y="238"/>
                  </a:lnTo>
                  <a:lnTo>
                    <a:pt x="219" y="236"/>
                  </a:lnTo>
                  <a:lnTo>
                    <a:pt x="219" y="232"/>
                  </a:lnTo>
                  <a:lnTo>
                    <a:pt x="222" y="229"/>
                  </a:lnTo>
                  <a:lnTo>
                    <a:pt x="223" y="225"/>
                  </a:lnTo>
                  <a:lnTo>
                    <a:pt x="226" y="222"/>
                  </a:lnTo>
                  <a:lnTo>
                    <a:pt x="235" y="216"/>
                  </a:lnTo>
                  <a:lnTo>
                    <a:pt x="245" y="211"/>
                  </a:lnTo>
                  <a:lnTo>
                    <a:pt x="266" y="201"/>
                  </a:lnTo>
                  <a:lnTo>
                    <a:pt x="287" y="189"/>
                  </a:lnTo>
                  <a:lnTo>
                    <a:pt x="267" y="198"/>
                  </a:lnTo>
                  <a:lnTo>
                    <a:pt x="250" y="205"/>
                  </a:lnTo>
                  <a:lnTo>
                    <a:pt x="242" y="208"/>
                  </a:lnTo>
                  <a:lnTo>
                    <a:pt x="236" y="209"/>
                  </a:lnTo>
                  <a:lnTo>
                    <a:pt x="231" y="210"/>
                  </a:lnTo>
                  <a:lnTo>
                    <a:pt x="228" y="210"/>
                  </a:lnTo>
                  <a:lnTo>
                    <a:pt x="228" y="203"/>
                  </a:lnTo>
                  <a:lnTo>
                    <a:pt x="229" y="197"/>
                  </a:lnTo>
                  <a:lnTo>
                    <a:pt x="233" y="191"/>
                  </a:lnTo>
                  <a:lnTo>
                    <a:pt x="236" y="186"/>
                  </a:lnTo>
                  <a:lnTo>
                    <a:pt x="242" y="180"/>
                  </a:lnTo>
                  <a:lnTo>
                    <a:pt x="249" y="174"/>
                  </a:lnTo>
                  <a:lnTo>
                    <a:pt x="256" y="169"/>
                  </a:lnTo>
                  <a:lnTo>
                    <a:pt x="263" y="164"/>
                  </a:lnTo>
                  <a:lnTo>
                    <a:pt x="252" y="169"/>
                  </a:lnTo>
                  <a:lnTo>
                    <a:pt x="244" y="175"/>
                  </a:lnTo>
                  <a:lnTo>
                    <a:pt x="236" y="181"/>
                  </a:lnTo>
                  <a:lnTo>
                    <a:pt x="230" y="188"/>
                  </a:lnTo>
                  <a:lnTo>
                    <a:pt x="226" y="195"/>
                  </a:lnTo>
                  <a:lnTo>
                    <a:pt x="223" y="202"/>
                  </a:lnTo>
                  <a:lnTo>
                    <a:pt x="222" y="210"/>
                  </a:lnTo>
                  <a:lnTo>
                    <a:pt x="219" y="219"/>
                  </a:lnTo>
                  <a:lnTo>
                    <a:pt x="210" y="230"/>
                  </a:lnTo>
                  <a:lnTo>
                    <a:pt x="199" y="239"/>
                  </a:lnTo>
                  <a:lnTo>
                    <a:pt x="196" y="244"/>
                  </a:lnTo>
                  <a:lnTo>
                    <a:pt x="191" y="248"/>
                  </a:lnTo>
                  <a:lnTo>
                    <a:pt x="188" y="254"/>
                  </a:lnTo>
                  <a:lnTo>
                    <a:pt x="188" y="261"/>
                  </a:lnTo>
                  <a:lnTo>
                    <a:pt x="181" y="268"/>
                  </a:lnTo>
                  <a:lnTo>
                    <a:pt x="172" y="276"/>
                  </a:lnTo>
                  <a:lnTo>
                    <a:pt x="169" y="280"/>
                  </a:lnTo>
                  <a:lnTo>
                    <a:pt x="165" y="282"/>
                  </a:lnTo>
                  <a:lnTo>
                    <a:pt x="162" y="282"/>
                  </a:lnTo>
                  <a:lnTo>
                    <a:pt x="160" y="281"/>
                  </a:lnTo>
                  <a:lnTo>
                    <a:pt x="166" y="270"/>
                  </a:lnTo>
                  <a:lnTo>
                    <a:pt x="170" y="259"/>
                  </a:lnTo>
                  <a:lnTo>
                    <a:pt x="172" y="247"/>
                  </a:lnTo>
                  <a:lnTo>
                    <a:pt x="175" y="234"/>
                  </a:lnTo>
                  <a:lnTo>
                    <a:pt x="176" y="222"/>
                  </a:lnTo>
                  <a:lnTo>
                    <a:pt x="178" y="209"/>
                  </a:lnTo>
                  <a:lnTo>
                    <a:pt x="183" y="196"/>
                  </a:lnTo>
                  <a:lnTo>
                    <a:pt x="190" y="185"/>
                  </a:lnTo>
                  <a:lnTo>
                    <a:pt x="185" y="190"/>
                  </a:lnTo>
                  <a:lnTo>
                    <a:pt x="180" y="198"/>
                  </a:lnTo>
                  <a:lnTo>
                    <a:pt x="177" y="202"/>
                  </a:lnTo>
                  <a:lnTo>
                    <a:pt x="175" y="203"/>
                  </a:lnTo>
                  <a:lnTo>
                    <a:pt x="172" y="204"/>
                  </a:lnTo>
                  <a:lnTo>
                    <a:pt x="170" y="202"/>
                  </a:lnTo>
                  <a:lnTo>
                    <a:pt x="169" y="198"/>
                  </a:lnTo>
                  <a:lnTo>
                    <a:pt x="167" y="194"/>
                  </a:lnTo>
                  <a:lnTo>
                    <a:pt x="167" y="190"/>
                  </a:lnTo>
                  <a:lnTo>
                    <a:pt x="167" y="186"/>
                  </a:lnTo>
                  <a:lnTo>
                    <a:pt x="170" y="179"/>
                  </a:lnTo>
                  <a:lnTo>
                    <a:pt x="175" y="172"/>
                  </a:lnTo>
                  <a:lnTo>
                    <a:pt x="187" y="159"/>
                  </a:lnTo>
                  <a:lnTo>
                    <a:pt x="197" y="146"/>
                  </a:lnTo>
                  <a:lnTo>
                    <a:pt x="190" y="154"/>
                  </a:lnTo>
                  <a:lnTo>
                    <a:pt x="181" y="162"/>
                  </a:lnTo>
                  <a:lnTo>
                    <a:pt x="177" y="166"/>
                  </a:lnTo>
                  <a:lnTo>
                    <a:pt x="174" y="168"/>
                  </a:lnTo>
                  <a:lnTo>
                    <a:pt x="171" y="171"/>
                  </a:lnTo>
                  <a:lnTo>
                    <a:pt x="169" y="171"/>
                  </a:lnTo>
                  <a:lnTo>
                    <a:pt x="174" y="157"/>
                  </a:lnTo>
                  <a:lnTo>
                    <a:pt x="180" y="145"/>
                  </a:lnTo>
                  <a:lnTo>
                    <a:pt x="182" y="138"/>
                  </a:lnTo>
                  <a:lnTo>
                    <a:pt x="185" y="132"/>
                  </a:lnTo>
                  <a:lnTo>
                    <a:pt x="186" y="125"/>
                  </a:lnTo>
                  <a:lnTo>
                    <a:pt x="187" y="117"/>
                  </a:lnTo>
                  <a:lnTo>
                    <a:pt x="185" y="126"/>
                  </a:lnTo>
                  <a:lnTo>
                    <a:pt x="181" y="136"/>
                  </a:lnTo>
                  <a:lnTo>
                    <a:pt x="177" y="143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67" y="147"/>
                  </a:lnTo>
                  <a:lnTo>
                    <a:pt x="167" y="144"/>
                  </a:lnTo>
                  <a:lnTo>
                    <a:pt x="167" y="139"/>
                  </a:lnTo>
                  <a:lnTo>
                    <a:pt x="167" y="129"/>
                  </a:lnTo>
                  <a:lnTo>
                    <a:pt x="169" y="118"/>
                  </a:lnTo>
                  <a:lnTo>
                    <a:pt x="165" y="129"/>
                  </a:lnTo>
                  <a:lnTo>
                    <a:pt x="165" y="138"/>
                  </a:lnTo>
                  <a:lnTo>
                    <a:pt x="165" y="147"/>
                  </a:lnTo>
                  <a:lnTo>
                    <a:pt x="165" y="157"/>
                  </a:lnTo>
                  <a:lnTo>
                    <a:pt x="164" y="167"/>
                  </a:lnTo>
                  <a:lnTo>
                    <a:pt x="162" y="176"/>
                  </a:lnTo>
                  <a:lnTo>
                    <a:pt x="160" y="182"/>
                  </a:lnTo>
                  <a:lnTo>
                    <a:pt x="156" y="188"/>
                  </a:lnTo>
                  <a:lnTo>
                    <a:pt x="153" y="194"/>
                  </a:lnTo>
                  <a:lnTo>
                    <a:pt x="148" y="201"/>
                  </a:lnTo>
                  <a:lnTo>
                    <a:pt x="145" y="193"/>
                  </a:lnTo>
                  <a:lnTo>
                    <a:pt x="144" y="186"/>
                  </a:lnTo>
                  <a:lnTo>
                    <a:pt x="143" y="180"/>
                  </a:lnTo>
                  <a:lnTo>
                    <a:pt x="143" y="173"/>
                  </a:lnTo>
                  <a:lnTo>
                    <a:pt x="144" y="161"/>
                  </a:lnTo>
                  <a:lnTo>
                    <a:pt x="146" y="151"/>
                  </a:lnTo>
                  <a:lnTo>
                    <a:pt x="153" y="129"/>
                  </a:lnTo>
                  <a:lnTo>
                    <a:pt x="159" y="107"/>
                  </a:lnTo>
                  <a:lnTo>
                    <a:pt x="154" y="120"/>
                  </a:lnTo>
                  <a:lnTo>
                    <a:pt x="148" y="132"/>
                  </a:lnTo>
                  <a:lnTo>
                    <a:pt x="143" y="145"/>
                  </a:lnTo>
                  <a:lnTo>
                    <a:pt x="138" y="158"/>
                  </a:lnTo>
                  <a:lnTo>
                    <a:pt x="135" y="154"/>
                  </a:lnTo>
                  <a:lnTo>
                    <a:pt x="134" y="150"/>
                  </a:lnTo>
                  <a:lnTo>
                    <a:pt x="134" y="144"/>
                  </a:lnTo>
                  <a:lnTo>
                    <a:pt x="134" y="136"/>
                  </a:lnTo>
                  <a:lnTo>
                    <a:pt x="134" y="129"/>
                  </a:lnTo>
                  <a:lnTo>
                    <a:pt x="134" y="120"/>
                  </a:lnTo>
                  <a:lnTo>
                    <a:pt x="132" y="111"/>
                  </a:lnTo>
                  <a:lnTo>
                    <a:pt x="128" y="104"/>
                  </a:lnTo>
                  <a:lnTo>
                    <a:pt x="130" y="116"/>
                  </a:lnTo>
                  <a:lnTo>
                    <a:pt x="132" y="129"/>
                  </a:lnTo>
                  <a:lnTo>
                    <a:pt x="130" y="135"/>
                  </a:lnTo>
                  <a:lnTo>
                    <a:pt x="128" y="138"/>
                  </a:lnTo>
                  <a:lnTo>
                    <a:pt x="127" y="140"/>
                  </a:lnTo>
                  <a:lnTo>
                    <a:pt x="124" y="142"/>
                  </a:lnTo>
                  <a:lnTo>
                    <a:pt x="122" y="142"/>
                  </a:lnTo>
                  <a:lnTo>
                    <a:pt x="118" y="142"/>
                  </a:lnTo>
                  <a:lnTo>
                    <a:pt x="114" y="136"/>
                  </a:lnTo>
                  <a:lnTo>
                    <a:pt x="111" y="128"/>
                  </a:lnTo>
                  <a:lnTo>
                    <a:pt x="108" y="118"/>
                  </a:lnTo>
                  <a:lnTo>
                    <a:pt x="106" y="108"/>
                  </a:lnTo>
                  <a:lnTo>
                    <a:pt x="106" y="96"/>
                  </a:lnTo>
                  <a:lnTo>
                    <a:pt x="106" y="86"/>
                  </a:lnTo>
                  <a:lnTo>
                    <a:pt x="106" y="75"/>
                  </a:lnTo>
                  <a:lnTo>
                    <a:pt x="108" y="67"/>
                  </a:lnTo>
                  <a:lnTo>
                    <a:pt x="103" y="77"/>
                  </a:lnTo>
                  <a:lnTo>
                    <a:pt x="101" y="87"/>
                  </a:lnTo>
                  <a:lnTo>
                    <a:pt x="100" y="92"/>
                  </a:lnTo>
                  <a:lnTo>
                    <a:pt x="97" y="95"/>
                  </a:lnTo>
                  <a:lnTo>
                    <a:pt x="96" y="97"/>
                  </a:lnTo>
                  <a:lnTo>
                    <a:pt x="92" y="97"/>
                  </a:lnTo>
                  <a:lnTo>
                    <a:pt x="90" y="95"/>
                  </a:lnTo>
                  <a:lnTo>
                    <a:pt x="89" y="92"/>
                  </a:lnTo>
                  <a:lnTo>
                    <a:pt x="87" y="87"/>
                  </a:lnTo>
                  <a:lnTo>
                    <a:pt x="87" y="81"/>
                  </a:lnTo>
                  <a:lnTo>
                    <a:pt x="89" y="68"/>
                  </a:lnTo>
                  <a:lnTo>
                    <a:pt x="87" y="57"/>
                  </a:lnTo>
                  <a:lnTo>
                    <a:pt x="87" y="64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5" y="78"/>
                  </a:lnTo>
                  <a:lnTo>
                    <a:pt x="84" y="79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9" y="78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66"/>
                  </a:lnTo>
                  <a:lnTo>
                    <a:pt x="71" y="58"/>
                  </a:lnTo>
                  <a:lnTo>
                    <a:pt x="71" y="66"/>
                  </a:lnTo>
                  <a:lnTo>
                    <a:pt x="73" y="74"/>
                  </a:lnTo>
                  <a:lnTo>
                    <a:pt x="75" y="80"/>
                  </a:lnTo>
                  <a:lnTo>
                    <a:pt x="79" y="86"/>
                  </a:lnTo>
                  <a:lnTo>
                    <a:pt x="81" y="92"/>
                  </a:lnTo>
                  <a:lnTo>
                    <a:pt x="84" y="97"/>
                  </a:lnTo>
                  <a:lnTo>
                    <a:pt x="85" y="103"/>
                  </a:lnTo>
                  <a:lnTo>
                    <a:pt x="84" y="110"/>
                  </a:lnTo>
                  <a:lnTo>
                    <a:pt x="86" y="116"/>
                  </a:lnTo>
                  <a:lnTo>
                    <a:pt x="86" y="122"/>
                  </a:lnTo>
                  <a:lnTo>
                    <a:pt x="85" y="125"/>
                  </a:lnTo>
                  <a:lnTo>
                    <a:pt x="82" y="128"/>
                  </a:lnTo>
                  <a:lnTo>
                    <a:pt x="79" y="126"/>
                  </a:lnTo>
                  <a:lnTo>
                    <a:pt x="74" y="123"/>
                  </a:lnTo>
                  <a:lnTo>
                    <a:pt x="69" y="116"/>
                  </a:lnTo>
                  <a:lnTo>
                    <a:pt x="63" y="106"/>
                  </a:lnTo>
                  <a:lnTo>
                    <a:pt x="55" y="102"/>
                  </a:lnTo>
                  <a:lnTo>
                    <a:pt x="50" y="97"/>
                  </a:lnTo>
                  <a:lnTo>
                    <a:pt x="45" y="93"/>
                  </a:lnTo>
                  <a:lnTo>
                    <a:pt x="42" y="87"/>
                  </a:lnTo>
                  <a:lnTo>
                    <a:pt x="40" y="81"/>
                  </a:lnTo>
                  <a:lnTo>
                    <a:pt x="39" y="75"/>
                  </a:lnTo>
                  <a:lnTo>
                    <a:pt x="39" y="68"/>
                  </a:lnTo>
                  <a:lnTo>
                    <a:pt x="42" y="63"/>
                  </a:lnTo>
                  <a:lnTo>
                    <a:pt x="36" y="64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4" y="58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39" y="43"/>
                  </a:lnTo>
                  <a:lnTo>
                    <a:pt x="38" y="35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5"/>
                  </a:lnTo>
                  <a:lnTo>
                    <a:pt x="28" y="31"/>
                  </a:lnTo>
                  <a:lnTo>
                    <a:pt x="29" y="25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0" y="22"/>
                  </a:lnTo>
                  <a:lnTo>
                    <a:pt x="17" y="17"/>
                  </a:lnTo>
                  <a:lnTo>
                    <a:pt x="15" y="12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6" y="24"/>
                  </a:lnTo>
                  <a:lnTo>
                    <a:pt x="11" y="18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8" y="27"/>
                  </a:lnTo>
                  <a:lnTo>
                    <a:pt x="20" y="30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5" y="46"/>
                  </a:lnTo>
                  <a:lnTo>
                    <a:pt x="5" y="53"/>
                  </a:lnTo>
                  <a:lnTo>
                    <a:pt x="6" y="58"/>
                  </a:lnTo>
                  <a:lnTo>
                    <a:pt x="5" y="64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4" y="88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1" y="81"/>
                  </a:lnTo>
                  <a:lnTo>
                    <a:pt x="12" y="84"/>
                  </a:lnTo>
                  <a:lnTo>
                    <a:pt x="13" y="87"/>
                  </a:lnTo>
                  <a:lnTo>
                    <a:pt x="15" y="90"/>
                  </a:lnTo>
                  <a:lnTo>
                    <a:pt x="13" y="99"/>
                  </a:lnTo>
                  <a:lnTo>
                    <a:pt x="15" y="106"/>
                  </a:lnTo>
                  <a:lnTo>
                    <a:pt x="8" y="114"/>
                  </a:lnTo>
                  <a:lnTo>
                    <a:pt x="5" y="116"/>
                  </a:lnTo>
                  <a:lnTo>
                    <a:pt x="6" y="132"/>
                  </a:lnTo>
                  <a:lnTo>
                    <a:pt x="8" y="126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2"/>
                  </a:lnTo>
                  <a:lnTo>
                    <a:pt x="15" y="123"/>
                  </a:lnTo>
                  <a:lnTo>
                    <a:pt x="15" y="124"/>
                  </a:lnTo>
                  <a:lnTo>
                    <a:pt x="13" y="130"/>
                  </a:lnTo>
                  <a:lnTo>
                    <a:pt x="11" y="136"/>
                  </a:lnTo>
                  <a:lnTo>
                    <a:pt x="8" y="140"/>
                  </a:lnTo>
                  <a:lnTo>
                    <a:pt x="6" y="145"/>
                  </a:lnTo>
                  <a:lnTo>
                    <a:pt x="7" y="160"/>
                  </a:lnTo>
                  <a:lnTo>
                    <a:pt x="10" y="153"/>
                  </a:lnTo>
                  <a:lnTo>
                    <a:pt x="13" y="145"/>
                  </a:lnTo>
                  <a:lnTo>
                    <a:pt x="17" y="133"/>
                  </a:lnTo>
                  <a:lnTo>
                    <a:pt x="21" y="118"/>
                  </a:lnTo>
                  <a:lnTo>
                    <a:pt x="21" y="111"/>
                  </a:lnTo>
                  <a:lnTo>
                    <a:pt x="21" y="107"/>
                  </a:lnTo>
                  <a:lnTo>
                    <a:pt x="23" y="102"/>
                  </a:lnTo>
                  <a:lnTo>
                    <a:pt x="26" y="100"/>
                  </a:lnTo>
                  <a:lnTo>
                    <a:pt x="28" y="99"/>
                  </a:lnTo>
                  <a:lnTo>
                    <a:pt x="32" y="99"/>
                  </a:lnTo>
                  <a:lnTo>
                    <a:pt x="36" y="101"/>
                  </a:lnTo>
                  <a:lnTo>
                    <a:pt x="39" y="104"/>
                  </a:lnTo>
                  <a:lnTo>
                    <a:pt x="43" y="109"/>
                  </a:lnTo>
                  <a:lnTo>
                    <a:pt x="45" y="115"/>
                  </a:lnTo>
                  <a:lnTo>
                    <a:pt x="48" y="121"/>
                  </a:lnTo>
                  <a:lnTo>
                    <a:pt x="50" y="128"/>
                  </a:lnTo>
                  <a:lnTo>
                    <a:pt x="50" y="133"/>
                  </a:lnTo>
                  <a:lnTo>
                    <a:pt x="49" y="142"/>
                  </a:lnTo>
                  <a:lnTo>
                    <a:pt x="45" y="149"/>
                  </a:lnTo>
                  <a:lnTo>
                    <a:pt x="39" y="158"/>
                  </a:lnTo>
                  <a:lnTo>
                    <a:pt x="26" y="174"/>
                  </a:lnTo>
                  <a:lnTo>
                    <a:pt x="18" y="181"/>
                  </a:lnTo>
                  <a:lnTo>
                    <a:pt x="12" y="183"/>
                  </a:lnTo>
                  <a:lnTo>
                    <a:pt x="8" y="183"/>
                  </a:lnTo>
                  <a:lnTo>
                    <a:pt x="8" y="193"/>
                  </a:lnTo>
                  <a:lnTo>
                    <a:pt x="11" y="191"/>
                  </a:lnTo>
                  <a:lnTo>
                    <a:pt x="15" y="191"/>
                  </a:lnTo>
                  <a:lnTo>
                    <a:pt x="17" y="190"/>
                  </a:lnTo>
                  <a:lnTo>
                    <a:pt x="17" y="191"/>
                  </a:lnTo>
                  <a:lnTo>
                    <a:pt x="17" y="193"/>
                  </a:lnTo>
                  <a:lnTo>
                    <a:pt x="17" y="195"/>
                  </a:lnTo>
                  <a:lnTo>
                    <a:pt x="16" y="202"/>
                  </a:lnTo>
                  <a:lnTo>
                    <a:pt x="15" y="210"/>
                  </a:lnTo>
                  <a:lnTo>
                    <a:pt x="13" y="217"/>
                  </a:lnTo>
                  <a:lnTo>
                    <a:pt x="10" y="223"/>
                  </a:lnTo>
                  <a:lnTo>
                    <a:pt x="11" y="237"/>
                  </a:lnTo>
                  <a:lnTo>
                    <a:pt x="15" y="231"/>
                  </a:lnTo>
                  <a:lnTo>
                    <a:pt x="17" y="226"/>
                  </a:lnTo>
                  <a:lnTo>
                    <a:pt x="20" y="230"/>
                  </a:lnTo>
                  <a:lnTo>
                    <a:pt x="22" y="234"/>
                  </a:lnTo>
                  <a:lnTo>
                    <a:pt x="22" y="237"/>
                  </a:lnTo>
                  <a:lnTo>
                    <a:pt x="22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6" y="247"/>
                  </a:lnTo>
                  <a:lnTo>
                    <a:pt x="11" y="252"/>
                  </a:lnTo>
                  <a:lnTo>
                    <a:pt x="12" y="261"/>
                  </a:lnTo>
                  <a:lnTo>
                    <a:pt x="15" y="259"/>
                  </a:lnTo>
                  <a:lnTo>
                    <a:pt x="16" y="259"/>
                  </a:lnTo>
                  <a:lnTo>
                    <a:pt x="17" y="259"/>
                  </a:lnTo>
                  <a:lnTo>
                    <a:pt x="18" y="261"/>
                  </a:lnTo>
                  <a:lnTo>
                    <a:pt x="17" y="265"/>
                  </a:lnTo>
                  <a:lnTo>
                    <a:pt x="15" y="269"/>
                  </a:lnTo>
                  <a:lnTo>
                    <a:pt x="13" y="272"/>
                  </a:lnTo>
                  <a:lnTo>
                    <a:pt x="13" y="274"/>
                  </a:lnTo>
                  <a:lnTo>
                    <a:pt x="13" y="275"/>
                  </a:lnTo>
                  <a:lnTo>
                    <a:pt x="16" y="277"/>
                  </a:lnTo>
                  <a:lnTo>
                    <a:pt x="17" y="275"/>
                  </a:lnTo>
                  <a:lnTo>
                    <a:pt x="18" y="274"/>
                  </a:lnTo>
                  <a:lnTo>
                    <a:pt x="20" y="273"/>
                  </a:lnTo>
                  <a:lnTo>
                    <a:pt x="22" y="273"/>
                  </a:lnTo>
                  <a:lnTo>
                    <a:pt x="29" y="288"/>
                  </a:lnTo>
                  <a:lnTo>
                    <a:pt x="37" y="304"/>
                  </a:lnTo>
                  <a:lnTo>
                    <a:pt x="37" y="308"/>
                  </a:lnTo>
                  <a:lnTo>
                    <a:pt x="36" y="311"/>
                  </a:lnTo>
                  <a:lnTo>
                    <a:pt x="33" y="315"/>
                  </a:lnTo>
                  <a:lnTo>
                    <a:pt x="29" y="319"/>
                  </a:lnTo>
                  <a:lnTo>
                    <a:pt x="22" y="326"/>
                  </a:lnTo>
                  <a:lnTo>
                    <a:pt x="16" y="334"/>
                  </a:lnTo>
                  <a:lnTo>
                    <a:pt x="18" y="401"/>
                  </a:lnTo>
                  <a:lnTo>
                    <a:pt x="22" y="397"/>
                  </a:lnTo>
                  <a:lnTo>
                    <a:pt x="27" y="395"/>
                  </a:lnTo>
                  <a:lnTo>
                    <a:pt x="29" y="395"/>
                  </a:lnTo>
                  <a:lnTo>
                    <a:pt x="32" y="397"/>
                  </a:lnTo>
                  <a:lnTo>
                    <a:pt x="36" y="397"/>
                  </a:lnTo>
                  <a:lnTo>
                    <a:pt x="39" y="396"/>
                  </a:lnTo>
                  <a:lnTo>
                    <a:pt x="50" y="424"/>
                  </a:lnTo>
                  <a:lnTo>
                    <a:pt x="59" y="443"/>
                  </a:lnTo>
                  <a:lnTo>
                    <a:pt x="65" y="453"/>
                  </a:lnTo>
                  <a:lnTo>
                    <a:pt x="71" y="462"/>
                  </a:lnTo>
                  <a:lnTo>
                    <a:pt x="81" y="472"/>
                  </a:lnTo>
                  <a:lnTo>
                    <a:pt x="93" y="484"/>
                  </a:lnTo>
                  <a:lnTo>
                    <a:pt x="95" y="491"/>
                  </a:lnTo>
                  <a:lnTo>
                    <a:pt x="97" y="499"/>
                  </a:lnTo>
                  <a:lnTo>
                    <a:pt x="98" y="503"/>
                  </a:lnTo>
                  <a:lnTo>
                    <a:pt x="101" y="506"/>
                  </a:lnTo>
                  <a:lnTo>
                    <a:pt x="103" y="508"/>
                  </a:lnTo>
                  <a:lnTo>
                    <a:pt x="107" y="508"/>
                  </a:lnTo>
                  <a:lnTo>
                    <a:pt x="132" y="508"/>
                  </a:lnTo>
                  <a:lnTo>
                    <a:pt x="135" y="500"/>
                  </a:lnTo>
                  <a:lnTo>
                    <a:pt x="139" y="490"/>
                  </a:lnTo>
                  <a:lnTo>
                    <a:pt x="141" y="483"/>
                  </a:lnTo>
                  <a:lnTo>
                    <a:pt x="143" y="474"/>
                  </a:lnTo>
                  <a:lnTo>
                    <a:pt x="144" y="463"/>
                  </a:lnTo>
                  <a:lnTo>
                    <a:pt x="144" y="450"/>
                  </a:lnTo>
                  <a:lnTo>
                    <a:pt x="145" y="435"/>
                  </a:lnTo>
                  <a:lnTo>
                    <a:pt x="150" y="423"/>
                  </a:lnTo>
                  <a:lnTo>
                    <a:pt x="153" y="416"/>
                  </a:lnTo>
                  <a:lnTo>
                    <a:pt x="159" y="411"/>
                  </a:lnTo>
                  <a:lnTo>
                    <a:pt x="161" y="410"/>
                  </a:lnTo>
                  <a:lnTo>
                    <a:pt x="165" y="407"/>
                  </a:lnTo>
                  <a:lnTo>
                    <a:pt x="170" y="407"/>
                  </a:lnTo>
                  <a:lnTo>
                    <a:pt x="175" y="406"/>
                  </a:lnTo>
                  <a:lnTo>
                    <a:pt x="178" y="403"/>
                  </a:lnTo>
                  <a:lnTo>
                    <a:pt x="183" y="401"/>
                  </a:lnTo>
                  <a:lnTo>
                    <a:pt x="188" y="398"/>
                  </a:lnTo>
                  <a:lnTo>
                    <a:pt x="193" y="397"/>
                  </a:lnTo>
                  <a:lnTo>
                    <a:pt x="203" y="394"/>
                  </a:lnTo>
                  <a:lnTo>
                    <a:pt x="213" y="390"/>
                  </a:lnTo>
                  <a:lnTo>
                    <a:pt x="218" y="387"/>
                  </a:lnTo>
                  <a:lnTo>
                    <a:pt x="219" y="383"/>
                  </a:lnTo>
                  <a:lnTo>
                    <a:pt x="220" y="378"/>
                  </a:lnTo>
                  <a:lnTo>
                    <a:pt x="220" y="375"/>
                  </a:lnTo>
                  <a:lnTo>
                    <a:pt x="222" y="369"/>
                  </a:lnTo>
                  <a:lnTo>
                    <a:pt x="223" y="365"/>
                  </a:lnTo>
                  <a:lnTo>
                    <a:pt x="226" y="359"/>
                  </a:lnTo>
                  <a:lnTo>
                    <a:pt x="233" y="352"/>
                  </a:lnTo>
                  <a:lnTo>
                    <a:pt x="245" y="346"/>
                  </a:lnTo>
                  <a:lnTo>
                    <a:pt x="258" y="341"/>
                  </a:lnTo>
                  <a:lnTo>
                    <a:pt x="265" y="340"/>
                  </a:lnTo>
                  <a:lnTo>
                    <a:pt x="271" y="339"/>
                  </a:lnTo>
                  <a:lnTo>
                    <a:pt x="276" y="340"/>
                  </a:lnTo>
                  <a:lnTo>
                    <a:pt x="279" y="341"/>
                  </a:lnTo>
                  <a:lnTo>
                    <a:pt x="282" y="338"/>
                  </a:lnTo>
                  <a:lnTo>
                    <a:pt x="286" y="335"/>
                  </a:lnTo>
                  <a:lnTo>
                    <a:pt x="289" y="334"/>
                  </a:lnTo>
                  <a:lnTo>
                    <a:pt x="293" y="333"/>
                  </a:lnTo>
                  <a:lnTo>
                    <a:pt x="303" y="335"/>
                  </a:lnTo>
                  <a:lnTo>
                    <a:pt x="313" y="339"/>
                  </a:lnTo>
                  <a:lnTo>
                    <a:pt x="315" y="340"/>
                  </a:lnTo>
                  <a:lnTo>
                    <a:pt x="315" y="342"/>
                  </a:lnTo>
                  <a:lnTo>
                    <a:pt x="315" y="344"/>
                  </a:lnTo>
                  <a:lnTo>
                    <a:pt x="315" y="346"/>
                  </a:lnTo>
                  <a:lnTo>
                    <a:pt x="318" y="342"/>
                  </a:lnTo>
                  <a:lnTo>
                    <a:pt x="321" y="340"/>
                  </a:lnTo>
                  <a:lnTo>
                    <a:pt x="325" y="339"/>
                  </a:lnTo>
                  <a:lnTo>
                    <a:pt x="330" y="338"/>
                  </a:lnTo>
                  <a:lnTo>
                    <a:pt x="341" y="335"/>
                  </a:lnTo>
                  <a:lnTo>
                    <a:pt x="352" y="335"/>
                  </a:lnTo>
                  <a:lnTo>
                    <a:pt x="346" y="341"/>
                  </a:lnTo>
                  <a:lnTo>
                    <a:pt x="340" y="346"/>
                  </a:lnTo>
                  <a:lnTo>
                    <a:pt x="336" y="352"/>
                  </a:lnTo>
                  <a:lnTo>
                    <a:pt x="334" y="356"/>
                  </a:lnTo>
                  <a:lnTo>
                    <a:pt x="330" y="365"/>
                  </a:lnTo>
                  <a:lnTo>
                    <a:pt x="329" y="373"/>
                  </a:lnTo>
                  <a:lnTo>
                    <a:pt x="327" y="380"/>
                  </a:lnTo>
                  <a:lnTo>
                    <a:pt x="327" y="385"/>
                  </a:lnTo>
                  <a:lnTo>
                    <a:pt x="326" y="388"/>
                  </a:lnTo>
                  <a:lnTo>
                    <a:pt x="325" y="391"/>
                  </a:lnTo>
                  <a:lnTo>
                    <a:pt x="323" y="394"/>
                  </a:lnTo>
                  <a:lnTo>
                    <a:pt x="319" y="396"/>
                  </a:lnTo>
                  <a:lnTo>
                    <a:pt x="305" y="398"/>
                  </a:lnTo>
                  <a:lnTo>
                    <a:pt x="294" y="402"/>
                  </a:lnTo>
                  <a:lnTo>
                    <a:pt x="287" y="406"/>
                  </a:lnTo>
                  <a:lnTo>
                    <a:pt x="281" y="410"/>
                  </a:lnTo>
                  <a:lnTo>
                    <a:pt x="276" y="413"/>
                  </a:lnTo>
                  <a:lnTo>
                    <a:pt x="271" y="416"/>
                  </a:lnTo>
                  <a:lnTo>
                    <a:pt x="265" y="417"/>
                  </a:lnTo>
                  <a:lnTo>
                    <a:pt x="257" y="418"/>
                  </a:lnTo>
                  <a:lnTo>
                    <a:pt x="254" y="424"/>
                  </a:lnTo>
                  <a:lnTo>
                    <a:pt x="250" y="431"/>
                  </a:lnTo>
                  <a:lnTo>
                    <a:pt x="249" y="437"/>
                  </a:lnTo>
                  <a:lnTo>
                    <a:pt x="247" y="442"/>
                  </a:lnTo>
                  <a:lnTo>
                    <a:pt x="247" y="448"/>
                  </a:lnTo>
                  <a:lnTo>
                    <a:pt x="246" y="452"/>
                  </a:lnTo>
                  <a:lnTo>
                    <a:pt x="245" y="454"/>
                  </a:lnTo>
                  <a:lnTo>
                    <a:pt x="244" y="455"/>
                  </a:lnTo>
                  <a:lnTo>
                    <a:pt x="241" y="455"/>
                  </a:lnTo>
                  <a:lnTo>
                    <a:pt x="239" y="455"/>
                  </a:lnTo>
                  <a:lnTo>
                    <a:pt x="235" y="462"/>
                  </a:lnTo>
                  <a:lnTo>
                    <a:pt x="231" y="467"/>
                  </a:lnTo>
                  <a:lnTo>
                    <a:pt x="228" y="469"/>
                  </a:lnTo>
                  <a:lnTo>
                    <a:pt x="222" y="470"/>
                  </a:lnTo>
                  <a:lnTo>
                    <a:pt x="214" y="472"/>
                  </a:lnTo>
                  <a:lnTo>
                    <a:pt x="203" y="475"/>
                  </a:lnTo>
                  <a:lnTo>
                    <a:pt x="191" y="479"/>
                  </a:lnTo>
                  <a:lnTo>
                    <a:pt x="172" y="486"/>
                  </a:lnTo>
                  <a:lnTo>
                    <a:pt x="166" y="491"/>
                  </a:lnTo>
                  <a:lnTo>
                    <a:pt x="161" y="497"/>
                  </a:lnTo>
                  <a:lnTo>
                    <a:pt x="155" y="503"/>
                  </a:lnTo>
                  <a:lnTo>
                    <a:pt x="150" y="508"/>
                  </a:lnTo>
                  <a:lnTo>
                    <a:pt x="166" y="508"/>
                  </a:lnTo>
                  <a:lnTo>
                    <a:pt x="176" y="503"/>
                  </a:lnTo>
                  <a:lnTo>
                    <a:pt x="188" y="492"/>
                  </a:lnTo>
                  <a:lnTo>
                    <a:pt x="201" y="491"/>
                  </a:lnTo>
                  <a:lnTo>
                    <a:pt x="210" y="491"/>
                  </a:lnTo>
                  <a:lnTo>
                    <a:pt x="217" y="491"/>
                  </a:lnTo>
                  <a:lnTo>
                    <a:pt x="222" y="492"/>
                  </a:lnTo>
                  <a:lnTo>
                    <a:pt x="228" y="495"/>
                  </a:lnTo>
                  <a:lnTo>
                    <a:pt x="238" y="497"/>
                  </a:lnTo>
                  <a:lnTo>
                    <a:pt x="238" y="500"/>
                  </a:lnTo>
                  <a:lnTo>
                    <a:pt x="239" y="504"/>
                  </a:lnTo>
                  <a:lnTo>
                    <a:pt x="240" y="507"/>
                  </a:lnTo>
                  <a:lnTo>
                    <a:pt x="242" y="508"/>
                  </a:lnTo>
                  <a:lnTo>
                    <a:pt x="251" y="508"/>
                  </a:lnTo>
                  <a:lnTo>
                    <a:pt x="250" y="506"/>
                  </a:lnTo>
                  <a:lnTo>
                    <a:pt x="250" y="504"/>
                  </a:lnTo>
                  <a:lnTo>
                    <a:pt x="251" y="500"/>
                  </a:lnTo>
                  <a:lnTo>
                    <a:pt x="254" y="497"/>
                  </a:lnTo>
                  <a:lnTo>
                    <a:pt x="258" y="497"/>
                  </a:lnTo>
                  <a:lnTo>
                    <a:pt x="263" y="496"/>
                  </a:lnTo>
                  <a:lnTo>
                    <a:pt x="267" y="495"/>
                  </a:lnTo>
                  <a:lnTo>
                    <a:pt x="270" y="496"/>
                  </a:lnTo>
                  <a:lnTo>
                    <a:pt x="271" y="497"/>
                  </a:lnTo>
                  <a:lnTo>
                    <a:pt x="271" y="499"/>
                  </a:lnTo>
                  <a:lnTo>
                    <a:pt x="270" y="504"/>
                  </a:lnTo>
                  <a:lnTo>
                    <a:pt x="267" y="508"/>
                  </a:lnTo>
                  <a:lnTo>
                    <a:pt x="276" y="508"/>
                  </a:lnTo>
                  <a:lnTo>
                    <a:pt x="279" y="504"/>
                  </a:lnTo>
                  <a:lnTo>
                    <a:pt x="284" y="498"/>
                  </a:lnTo>
                  <a:lnTo>
                    <a:pt x="286" y="495"/>
                  </a:lnTo>
                  <a:lnTo>
                    <a:pt x="288" y="493"/>
                  </a:lnTo>
                  <a:lnTo>
                    <a:pt x="291" y="492"/>
                  </a:lnTo>
                  <a:lnTo>
                    <a:pt x="294" y="493"/>
                  </a:lnTo>
                  <a:lnTo>
                    <a:pt x="298" y="495"/>
                  </a:lnTo>
                  <a:lnTo>
                    <a:pt x="300" y="496"/>
                  </a:lnTo>
                  <a:lnTo>
                    <a:pt x="303" y="498"/>
                  </a:lnTo>
                  <a:lnTo>
                    <a:pt x="304" y="500"/>
                  </a:lnTo>
                  <a:lnTo>
                    <a:pt x="304" y="502"/>
                  </a:lnTo>
                  <a:lnTo>
                    <a:pt x="303" y="504"/>
                  </a:lnTo>
                  <a:lnTo>
                    <a:pt x="302" y="506"/>
                  </a:lnTo>
                  <a:lnTo>
                    <a:pt x="299" y="508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9" y="507"/>
                  </a:lnTo>
                  <a:lnTo>
                    <a:pt x="334" y="508"/>
                  </a:lnTo>
                  <a:lnTo>
                    <a:pt x="339" y="508"/>
                  </a:lnTo>
                  <a:lnTo>
                    <a:pt x="368" y="508"/>
                  </a:lnTo>
                  <a:close/>
                  <a:moveTo>
                    <a:pt x="47" y="508"/>
                  </a:moveTo>
                  <a:lnTo>
                    <a:pt x="37" y="508"/>
                  </a:lnTo>
                  <a:lnTo>
                    <a:pt x="34" y="498"/>
                  </a:lnTo>
                  <a:lnTo>
                    <a:pt x="32" y="485"/>
                  </a:lnTo>
                  <a:lnTo>
                    <a:pt x="29" y="471"/>
                  </a:lnTo>
                  <a:lnTo>
                    <a:pt x="28" y="460"/>
                  </a:lnTo>
                  <a:lnTo>
                    <a:pt x="26" y="453"/>
                  </a:lnTo>
                  <a:lnTo>
                    <a:pt x="21" y="446"/>
                  </a:lnTo>
                  <a:lnTo>
                    <a:pt x="21" y="434"/>
                  </a:lnTo>
                  <a:lnTo>
                    <a:pt x="27" y="438"/>
                  </a:lnTo>
                  <a:lnTo>
                    <a:pt x="31" y="442"/>
                  </a:lnTo>
                  <a:lnTo>
                    <a:pt x="34" y="447"/>
                  </a:lnTo>
                  <a:lnTo>
                    <a:pt x="37" y="453"/>
                  </a:lnTo>
                  <a:lnTo>
                    <a:pt x="39" y="466"/>
                  </a:lnTo>
                  <a:lnTo>
                    <a:pt x="43" y="482"/>
                  </a:lnTo>
                  <a:lnTo>
                    <a:pt x="42" y="490"/>
                  </a:lnTo>
                  <a:lnTo>
                    <a:pt x="42" y="497"/>
                  </a:lnTo>
                  <a:lnTo>
                    <a:pt x="43" y="503"/>
                  </a:lnTo>
                  <a:lnTo>
                    <a:pt x="47" y="508"/>
                  </a:lnTo>
                  <a:close/>
                  <a:moveTo>
                    <a:pt x="34" y="238"/>
                  </a:moveTo>
                  <a:lnTo>
                    <a:pt x="31" y="241"/>
                  </a:lnTo>
                  <a:lnTo>
                    <a:pt x="29" y="246"/>
                  </a:lnTo>
                  <a:lnTo>
                    <a:pt x="28" y="250"/>
                  </a:lnTo>
                  <a:lnTo>
                    <a:pt x="27" y="255"/>
                  </a:lnTo>
                  <a:lnTo>
                    <a:pt x="29" y="265"/>
                  </a:lnTo>
                  <a:lnTo>
                    <a:pt x="33" y="275"/>
                  </a:lnTo>
                  <a:lnTo>
                    <a:pt x="38" y="286"/>
                  </a:lnTo>
                  <a:lnTo>
                    <a:pt x="44" y="295"/>
                  </a:lnTo>
                  <a:lnTo>
                    <a:pt x="50" y="303"/>
                  </a:lnTo>
                  <a:lnTo>
                    <a:pt x="56" y="310"/>
                  </a:lnTo>
                  <a:lnTo>
                    <a:pt x="58" y="308"/>
                  </a:lnTo>
                  <a:lnTo>
                    <a:pt x="58" y="304"/>
                  </a:lnTo>
                  <a:lnTo>
                    <a:pt x="53" y="291"/>
                  </a:lnTo>
                  <a:lnTo>
                    <a:pt x="49" y="276"/>
                  </a:lnTo>
                  <a:lnTo>
                    <a:pt x="45" y="260"/>
                  </a:lnTo>
                  <a:lnTo>
                    <a:pt x="44" y="246"/>
                  </a:lnTo>
                  <a:lnTo>
                    <a:pt x="34" y="2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69" name="Group 42">
              <a:extLst>
                <a:ext uri="{FF2B5EF4-FFF2-40B4-BE49-F238E27FC236}">
                  <a16:creationId xmlns:a16="http://schemas.microsoft.com/office/drawing/2014/main" id="{42C986ED-8A3A-468A-B058-EBA0E6171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" y="2985"/>
              <a:ext cx="251" cy="350"/>
              <a:chOff x="6823" y="4298"/>
              <a:chExt cx="303" cy="368"/>
            </a:xfrm>
          </p:grpSpPr>
          <p:sp>
            <p:nvSpPr>
              <p:cNvPr id="2095" name="Freeform 43">
                <a:extLst>
                  <a:ext uri="{FF2B5EF4-FFF2-40B4-BE49-F238E27FC236}">
                    <a16:creationId xmlns:a16="http://schemas.microsoft.com/office/drawing/2014/main" id="{E396C22E-3C2A-414F-8F50-ECBB02B78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6" name="Freeform 44">
                <a:extLst>
                  <a:ext uri="{FF2B5EF4-FFF2-40B4-BE49-F238E27FC236}">
                    <a16:creationId xmlns:a16="http://schemas.microsoft.com/office/drawing/2014/main" id="{3A68EB71-1906-49AC-9905-37F820B02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7" name="Freeform 45">
                <a:extLst>
                  <a:ext uri="{FF2B5EF4-FFF2-40B4-BE49-F238E27FC236}">
                    <a16:creationId xmlns:a16="http://schemas.microsoft.com/office/drawing/2014/main" id="{1BDB9280-E12A-4229-BDB7-4D392A400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8" name="Freeform 46">
                <a:extLst>
                  <a:ext uri="{FF2B5EF4-FFF2-40B4-BE49-F238E27FC236}">
                    <a16:creationId xmlns:a16="http://schemas.microsoft.com/office/drawing/2014/main" id="{6C1DE302-22DE-414A-A4BF-7F98D4A2F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70" name="Group 47">
              <a:extLst>
                <a:ext uri="{FF2B5EF4-FFF2-40B4-BE49-F238E27FC236}">
                  <a16:creationId xmlns:a16="http://schemas.microsoft.com/office/drawing/2014/main" id="{19A116AF-5122-4507-94EC-D8C19AC43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2" y="3080"/>
              <a:ext cx="191" cy="253"/>
              <a:chOff x="6823" y="4298"/>
              <a:chExt cx="303" cy="368"/>
            </a:xfrm>
          </p:grpSpPr>
          <p:sp>
            <p:nvSpPr>
              <p:cNvPr id="2091" name="Freeform 48">
                <a:extLst>
                  <a:ext uri="{FF2B5EF4-FFF2-40B4-BE49-F238E27FC236}">
                    <a16:creationId xmlns:a16="http://schemas.microsoft.com/office/drawing/2014/main" id="{C1589A8B-12C9-4B06-A58F-4B3D0B8E5B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2" name="Freeform 49">
                <a:extLst>
                  <a:ext uri="{FF2B5EF4-FFF2-40B4-BE49-F238E27FC236}">
                    <a16:creationId xmlns:a16="http://schemas.microsoft.com/office/drawing/2014/main" id="{3ABDFA81-CF00-4554-AB66-6D176A326D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3" name="Freeform 50">
                <a:extLst>
                  <a:ext uri="{FF2B5EF4-FFF2-40B4-BE49-F238E27FC236}">
                    <a16:creationId xmlns:a16="http://schemas.microsoft.com/office/drawing/2014/main" id="{62647780-4C25-4303-B250-5DD7AA5D1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4" name="Freeform 51">
                <a:extLst>
                  <a:ext uri="{FF2B5EF4-FFF2-40B4-BE49-F238E27FC236}">
                    <a16:creationId xmlns:a16="http://schemas.microsoft.com/office/drawing/2014/main" id="{0643FE56-0600-4243-8E25-87CE532F5A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71" name="Group 52">
              <a:extLst>
                <a:ext uri="{FF2B5EF4-FFF2-40B4-BE49-F238E27FC236}">
                  <a16:creationId xmlns:a16="http://schemas.microsoft.com/office/drawing/2014/main" id="{9F19C195-FCAD-44AC-9699-799254302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8" y="3201"/>
              <a:ext cx="108" cy="168"/>
              <a:chOff x="6823" y="4298"/>
              <a:chExt cx="303" cy="368"/>
            </a:xfrm>
          </p:grpSpPr>
          <p:sp>
            <p:nvSpPr>
              <p:cNvPr id="2087" name="Freeform 53">
                <a:extLst>
                  <a:ext uri="{FF2B5EF4-FFF2-40B4-BE49-F238E27FC236}">
                    <a16:creationId xmlns:a16="http://schemas.microsoft.com/office/drawing/2014/main" id="{C3489EB1-E8A3-4A83-933D-16154C02A4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8" name="Freeform 54">
                <a:extLst>
                  <a:ext uri="{FF2B5EF4-FFF2-40B4-BE49-F238E27FC236}">
                    <a16:creationId xmlns:a16="http://schemas.microsoft.com/office/drawing/2014/main" id="{F3732031-7990-4F83-A994-E64567678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9" name="Freeform 55">
                <a:extLst>
                  <a:ext uri="{FF2B5EF4-FFF2-40B4-BE49-F238E27FC236}">
                    <a16:creationId xmlns:a16="http://schemas.microsoft.com/office/drawing/2014/main" id="{FE38BB8D-5B9B-469C-93CC-8B0E2831D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0" name="Freeform 56">
                <a:extLst>
                  <a:ext uri="{FF2B5EF4-FFF2-40B4-BE49-F238E27FC236}">
                    <a16:creationId xmlns:a16="http://schemas.microsoft.com/office/drawing/2014/main" id="{DAC2D176-851E-4B56-AA51-61D105842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72" name="Group 57">
              <a:extLst>
                <a:ext uri="{FF2B5EF4-FFF2-40B4-BE49-F238E27FC236}">
                  <a16:creationId xmlns:a16="http://schemas.microsoft.com/office/drawing/2014/main" id="{E5866ED5-10DB-4CAD-AB48-8CC479BE6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" y="3034"/>
              <a:ext cx="108" cy="306"/>
              <a:chOff x="6823" y="4298"/>
              <a:chExt cx="303" cy="368"/>
            </a:xfrm>
          </p:grpSpPr>
          <p:sp>
            <p:nvSpPr>
              <p:cNvPr id="2083" name="Freeform 58">
                <a:extLst>
                  <a:ext uri="{FF2B5EF4-FFF2-40B4-BE49-F238E27FC236}">
                    <a16:creationId xmlns:a16="http://schemas.microsoft.com/office/drawing/2014/main" id="{1A41E24D-A83D-4969-B9D9-615D1B7B67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4" name="Freeform 59">
                <a:extLst>
                  <a:ext uri="{FF2B5EF4-FFF2-40B4-BE49-F238E27FC236}">
                    <a16:creationId xmlns:a16="http://schemas.microsoft.com/office/drawing/2014/main" id="{3E1D07AD-E054-421E-BD18-A4F0066492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5" name="Freeform 60">
                <a:extLst>
                  <a:ext uri="{FF2B5EF4-FFF2-40B4-BE49-F238E27FC236}">
                    <a16:creationId xmlns:a16="http://schemas.microsoft.com/office/drawing/2014/main" id="{4D685757-10DC-4DC2-AD05-CA8F71D90D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6" name="Freeform 61">
                <a:extLst>
                  <a:ext uri="{FF2B5EF4-FFF2-40B4-BE49-F238E27FC236}">
                    <a16:creationId xmlns:a16="http://schemas.microsoft.com/office/drawing/2014/main" id="{550D5C52-DE6B-434B-920B-D932CE3272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73" name="Group 62">
              <a:extLst>
                <a:ext uri="{FF2B5EF4-FFF2-40B4-BE49-F238E27FC236}">
                  <a16:creationId xmlns:a16="http://schemas.microsoft.com/office/drawing/2014/main" id="{13CF9AA2-F799-4F22-9788-2FB60194F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3104"/>
              <a:ext cx="92" cy="253"/>
              <a:chOff x="6823" y="4298"/>
              <a:chExt cx="303" cy="368"/>
            </a:xfrm>
          </p:grpSpPr>
          <p:sp>
            <p:nvSpPr>
              <p:cNvPr id="2079" name="Freeform 63">
                <a:extLst>
                  <a:ext uri="{FF2B5EF4-FFF2-40B4-BE49-F238E27FC236}">
                    <a16:creationId xmlns:a16="http://schemas.microsoft.com/office/drawing/2014/main" id="{08D23AD3-859A-460D-8CF7-B9A5BFA24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0" name="Freeform 64">
                <a:extLst>
                  <a:ext uri="{FF2B5EF4-FFF2-40B4-BE49-F238E27FC236}">
                    <a16:creationId xmlns:a16="http://schemas.microsoft.com/office/drawing/2014/main" id="{24D578EB-EE78-4240-A65F-E638026AC3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1" name="Freeform 65">
                <a:extLst>
                  <a:ext uri="{FF2B5EF4-FFF2-40B4-BE49-F238E27FC236}">
                    <a16:creationId xmlns:a16="http://schemas.microsoft.com/office/drawing/2014/main" id="{4AA73724-93C7-49F5-A90E-C1CE74B02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2" name="Freeform 66">
                <a:extLst>
                  <a:ext uri="{FF2B5EF4-FFF2-40B4-BE49-F238E27FC236}">
                    <a16:creationId xmlns:a16="http://schemas.microsoft.com/office/drawing/2014/main" id="{10812BC5-A76F-44C5-BF0C-D6A9656FEF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74" name="Group 67">
              <a:extLst>
                <a:ext uri="{FF2B5EF4-FFF2-40B4-BE49-F238E27FC236}">
                  <a16:creationId xmlns:a16="http://schemas.microsoft.com/office/drawing/2014/main" id="{B8F50E8D-4924-40A3-B440-6CDA5F991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" y="3111"/>
              <a:ext cx="191" cy="253"/>
              <a:chOff x="6823" y="4298"/>
              <a:chExt cx="303" cy="368"/>
            </a:xfrm>
          </p:grpSpPr>
          <p:sp>
            <p:nvSpPr>
              <p:cNvPr id="2075" name="Freeform 68">
                <a:extLst>
                  <a:ext uri="{FF2B5EF4-FFF2-40B4-BE49-F238E27FC236}">
                    <a16:creationId xmlns:a16="http://schemas.microsoft.com/office/drawing/2014/main" id="{6B10D24B-8F85-4650-8E17-D6A9B0461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6" name="Freeform 69">
                <a:extLst>
                  <a:ext uri="{FF2B5EF4-FFF2-40B4-BE49-F238E27FC236}">
                    <a16:creationId xmlns:a16="http://schemas.microsoft.com/office/drawing/2014/main" id="{FA8B471A-075B-45B5-B139-46B9417424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7" name="Freeform 70">
                <a:extLst>
                  <a:ext uri="{FF2B5EF4-FFF2-40B4-BE49-F238E27FC236}">
                    <a16:creationId xmlns:a16="http://schemas.microsoft.com/office/drawing/2014/main" id="{0B618DBA-B606-4777-B3F1-91B050DCEB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8" name="Freeform 71">
                <a:extLst>
                  <a:ext uri="{FF2B5EF4-FFF2-40B4-BE49-F238E27FC236}">
                    <a16:creationId xmlns:a16="http://schemas.microsoft.com/office/drawing/2014/main" id="{F0D24EEA-74CB-4669-BAB6-B407086B67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55" name="Line 72">
            <a:extLst>
              <a:ext uri="{FF2B5EF4-FFF2-40B4-BE49-F238E27FC236}">
                <a16:creationId xmlns:a16="http://schemas.microsoft.com/office/drawing/2014/main" id="{53D4C7BE-7CDE-45BB-87BA-0881D202F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6050" y="1009650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6" name="Line 74">
            <a:extLst>
              <a:ext uri="{FF2B5EF4-FFF2-40B4-BE49-F238E27FC236}">
                <a16:creationId xmlns:a16="http://schemas.microsoft.com/office/drawing/2014/main" id="{BBEF35D4-76F0-4FEB-9EDE-4E6EC379F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1850" y="1009650"/>
            <a:ext cx="10572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7" name="Object 75">
            <a:extLst>
              <a:ext uri="{FF2B5EF4-FFF2-40B4-BE49-F238E27FC236}">
                <a16:creationId xmlns:a16="http://schemas.microsoft.com/office/drawing/2014/main" id="{9CE75D51-0CD4-4175-8854-8AB1063E6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03775"/>
          <a:ext cx="7788275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Designer Zeichnung" r:id="rId16" imgW="8420100" imgH="2209800" progId="Designer.Drawing.7">
                  <p:embed/>
                </p:oleObj>
              </mc:Choice>
              <mc:Fallback>
                <p:oleObj name="Designer Zeichnung" r:id="rId16" imgW="8420100" imgH="2209800" progId="Designer.Drawing.7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3775"/>
                        <a:ext cx="7788275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CF3D7C6C-1A1A-479C-901B-CB88B399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0"/>
            <a:ext cx="9202738" cy="63500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5" name="Rectangle 8">
            <a:extLst>
              <a:ext uri="{FF2B5EF4-FFF2-40B4-BE49-F238E27FC236}">
                <a16:creationId xmlns:a16="http://schemas.microsoft.com/office/drawing/2014/main" id="{815E6A03-387F-4841-A6BE-14A7F725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354638"/>
            <a:ext cx="9202738" cy="153035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6" name="Freeform 9">
            <a:extLst>
              <a:ext uri="{FF2B5EF4-FFF2-40B4-BE49-F238E27FC236}">
                <a16:creationId xmlns:a16="http://schemas.microsoft.com/office/drawing/2014/main" id="{C296250D-3513-4C72-9BE8-81A93E472C40}"/>
              </a:ext>
            </a:extLst>
          </p:cNvPr>
          <p:cNvSpPr>
            <a:spLocks/>
          </p:cNvSpPr>
          <p:nvPr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9525 w 8"/>
              <a:gd name="T1" fmla="*/ 0 h 1588"/>
              <a:gd name="T2" fmla="*/ 0 w 8"/>
              <a:gd name="T3" fmla="*/ 0 h 1588"/>
              <a:gd name="T4" fmla="*/ 4763 w 8"/>
              <a:gd name="T5" fmla="*/ 0 h 1588"/>
              <a:gd name="T6" fmla="*/ 9525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7" name="Picture 12">
            <a:extLst>
              <a:ext uri="{FF2B5EF4-FFF2-40B4-BE49-F238E27FC236}">
                <a16:creationId xmlns:a16="http://schemas.microsoft.com/office/drawing/2014/main" id="{698C0EA2-6D49-4E82-A00C-9C302616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5636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oup 14">
            <a:extLst>
              <a:ext uri="{FF2B5EF4-FFF2-40B4-BE49-F238E27FC236}">
                <a16:creationId xmlns:a16="http://schemas.microsoft.com/office/drawing/2014/main" id="{68A4DE46-B122-452B-A4DD-9D9D0F36842A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4600575"/>
            <a:ext cx="9207501" cy="800100"/>
            <a:chOff x="0" y="2887"/>
            <a:chExt cx="6244" cy="502"/>
          </a:xfrm>
        </p:grpSpPr>
        <p:sp>
          <p:nvSpPr>
            <p:cNvPr id="3082" name="Freeform 15">
              <a:extLst>
                <a:ext uri="{FF2B5EF4-FFF2-40B4-BE49-F238E27FC236}">
                  <a16:creationId xmlns:a16="http://schemas.microsoft.com/office/drawing/2014/main" id="{D43C3BCB-DA4A-455D-9825-A6C2B395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30"/>
              <a:ext cx="2227" cy="123"/>
            </a:xfrm>
            <a:custGeom>
              <a:avLst/>
              <a:gdLst>
                <a:gd name="T0" fmla="*/ 1760 w 2661"/>
                <a:gd name="T1" fmla="*/ 37 h 127"/>
                <a:gd name="T2" fmla="*/ 1851 w 2661"/>
                <a:gd name="T3" fmla="*/ 41 h 127"/>
                <a:gd name="T4" fmla="*/ 1937 w 2661"/>
                <a:gd name="T5" fmla="*/ 48 h 127"/>
                <a:gd name="T6" fmla="*/ 1991 w 2661"/>
                <a:gd name="T7" fmla="*/ 60 h 127"/>
                <a:gd name="T8" fmla="*/ 2023 w 2661"/>
                <a:gd name="T9" fmla="*/ 69 h 127"/>
                <a:gd name="T10" fmla="*/ 2082 w 2661"/>
                <a:gd name="T11" fmla="*/ 86 h 127"/>
                <a:gd name="T12" fmla="*/ 2179 w 2661"/>
                <a:gd name="T13" fmla="*/ 112 h 127"/>
                <a:gd name="T14" fmla="*/ 0 w 2661"/>
                <a:gd name="T15" fmla="*/ 123 h 127"/>
                <a:gd name="T16" fmla="*/ 2 w 2661"/>
                <a:gd name="T17" fmla="*/ 108 h 127"/>
                <a:gd name="T18" fmla="*/ 13 w 2661"/>
                <a:gd name="T19" fmla="*/ 84 h 127"/>
                <a:gd name="T20" fmla="*/ 36 w 2661"/>
                <a:gd name="T21" fmla="*/ 65 h 127"/>
                <a:gd name="T22" fmla="*/ 51 w 2661"/>
                <a:gd name="T23" fmla="*/ 60 h 127"/>
                <a:gd name="T24" fmla="*/ 68 w 2661"/>
                <a:gd name="T25" fmla="*/ 62 h 127"/>
                <a:gd name="T26" fmla="*/ 158 w 2661"/>
                <a:gd name="T27" fmla="*/ 43 h 127"/>
                <a:gd name="T28" fmla="*/ 255 w 2661"/>
                <a:gd name="T29" fmla="*/ 28 h 127"/>
                <a:gd name="T30" fmla="*/ 284 w 2661"/>
                <a:gd name="T31" fmla="*/ 18 h 127"/>
                <a:gd name="T32" fmla="*/ 318 w 2661"/>
                <a:gd name="T33" fmla="*/ 11 h 127"/>
                <a:gd name="T34" fmla="*/ 389 w 2661"/>
                <a:gd name="T35" fmla="*/ 7 h 127"/>
                <a:gd name="T36" fmla="*/ 465 w 2661"/>
                <a:gd name="T37" fmla="*/ 7 h 127"/>
                <a:gd name="T38" fmla="*/ 542 w 2661"/>
                <a:gd name="T39" fmla="*/ 2 h 127"/>
                <a:gd name="T40" fmla="*/ 629 w 2661"/>
                <a:gd name="T41" fmla="*/ 4 h 127"/>
                <a:gd name="T42" fmla="*/ 746 w 2661"/>
                <a:gd name="T43" fmla="*/ 15 h 127"/>
                <a:gd name="T44" fmla="*/ 865 w 2661"/>
                <a:gd name="T45" fmla="*/ 28 h 127"/>
                <a:gd name="T46" fmla="*/ 953 w 2661"/>
                <a:gd name="T47" fmla="*/ 34 h 127"/>
                <a:gd name="T48" fmla="*/ 1013 w 2661"/>
                <a:gd name="T49" fmla="*/ 30 h 127"/>
                <a:gd name="T50" fmla="*/ 1072 w 2661"/>
                <a:gd name="T51" fmla="*/ 28 h 127"/>
                <a:gd name="T52" fmla="*/ 1113 w 2661"/>
                <a:gd name="T53" fmla="*/ 28 h 127"/>
                <a:gd name="T54" fmla="*/ 1153 w 2661"/>
                <a:gd name="T55" fmla="*/ 28 h 127"/>
                <a:gd name="T56" fmla="*/ 1239 w 2661"/>
                <a:gd name="T57" fmla="*/ 28 h 127"/>
                <a:gd name="T58" fmla="*/ 1318 w 2661"/>
                <a:gd name="T59" fmla="*/ 37 h 127"/>
                <a:gd name="T60" fmla="*/ 1394 w 2661"/>
                <a:gd name="T61" fmla="*/ 43 h 127"/>
                <a:gd name="T62" fmla="*/ 1432 w 2661"/>
                <a:gd name="T63" fmla="*/ 43 h 127"/>
                <a:gd name="T64" fmla="*/ 1471 w 2661"/>
                <a:gd name="T65" fmla="*/ 37 h 127"/>
                <a:gd name="T66" fmla="*/ 1529 w 2661"/>
                <a:gd name="T67" fmla="*/ 30 h 127"/>
                <a:gd name="T68" fmla="*/ 1592 w 2661"/>
                <a:gd name="T69" fmla="*/ 30 h 127"/>
                <a:gd name="T70" fmla="*/ 1714 w 2661"/>
                <a:gd name="T71" fmla="*/ 37 h 127"/>
                <a:gd name="T72" fmla="*/ 1714 w 2661"/>
                <a:gd name="T73" fmla="*/ 37 h 127"/>
                <a:gd name="T74" fmla="*/ 1714 w 2661"/>
                <a:gd name="T75" fmla="*/ 37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61" h="127">
                  <a:moveTo>
                    <a:pt x="2048" y="38"/>
                  </a:moveTo>
                  <a:lnTo>
                    <a:pt x="2103" y="38"/>
                  </a:lnTo>
                  <a:lnTo>
                    <a:pt x="2158" y="40"/>
                  </a:lnTo>
                  <a:lnTo>
                    <a:pt x="2212" y="42"/>
                  </a:lnTo>
                  <a:lnTo>
                    <a:pt x="2265" y="44"/>
                  </a:lnTo>
                  <a:lnTo>
                    <a:pt x="2314" y="50"/>
                  </a:lnTo>
                  <a:lnTo>
                    <a:pt x="2359" y="58"/>
                  </a:lnTo>
                  <a:lnTo>
                    <a:pt x="2379" y="62"/>
                  </a:lnTo>
                  <a:lnTo>
                    <a:pt x="2399" y="65"/>
                  </a:lnTo>
                  <a:lnTo>
                    <a:pt x="2417" y="71"/>
                  </a:lnTo>
                  <a:lnTo>
                    <a:pt x="2432" y="79"/>
                  </a:lnTo>
                  <a:lnTo>
                    <a:pt x="2488" y="89"/>
                  </a:lnTo>
                  <a:lnTo>
                    <a:pt x="2547" y="102"/>
                  </a:lnTo>
                  <a:lnTo>
                    <a:pt x="2604" y="116"/>
                  </a:lnTo>
                  <a:lnTo>
                    <a:pt x="2661" y="125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2" y="112"/>
                  </a:lnTo>
                  <a:lnTo>
                    <a:pt x="8" y="100"/>
                  </a:lnTo>
                  <a:lnTo>
                    <a:pt x="16" y="87"/>
                  </a:lnTo>
                  <a:lnTo>
                    <a:pt x="29" y="75"/>
                  </a:lnTo>
                  <a:lnTo>
                    <a:pt x="43" y="67"/>
                  </a:lnTo>
                  <a:lnTo>
                    <a:pt x="53" y="64"/>
                  </a:lnTo>
                  <a:lnTo>
                    <a:pt x="61" y="62"/>
                  </a:lnTo>
                  <a:lnTo>
                    <a:pt x="71" y="62"/>
                  </a:lnTo>
                  <a:lnTo>
                    <a:pt x="81" y="64"/>
                  </a:lnTo>
                  <a:lnTo>
                    <a:pt x="134" y="52"/>
                  </a:lnTo>
                  <a:lnTo>
                    <a:pt x="189" y="44"/>
                  </a:lnTo>
                  <a:lnTo>
                    <a:pt x="246" y="36"/>
                  </a:lnTo>
                  <a:lnTo>
                    <a:pt x="305" y="29"/>
                  </a:lnTo>
                  <a:lnTo>
                    <a:pt x="321" y="23"/>
                  </a:lnTo>
                  <a:lnTo>
                    <a:pt x="339" y="19"/>
                  </a:lnTo>
                  <a:lnTo>
                    <a:pt x="359" y="15"/>
                  </a:lnTo>
                  <a:lnTo>
                    <a:pt x="380" y="11"/>
                  </a:lnTo>
                  <a:lnTo>
                    <a:pt x="420" y="9"/>
                  </a:lnTo>
                  <a:lnTo>
                    <a:pt x="465" y="7"/>
                  </a:lnTo>
                  <a:lnTo>
                    <a:pt x="510" y="7"/>
                  </a:lnTo>
                  <a:lnTo>
                    <a:pt x="556" y="7"/>
                  </a:lnTo>
                  <a:lnTo>
                    <a:pt x="603" y="6"/>
                  </a:lnTo>
                  <a:lnTo>
                    <a:pt x="648" y="2"/>
                  </a:lnTo>
                  <a:lnTo>
                    <a:pt x="692" y="0"/>
                  </a:lnTo>
                  <a:lnTo>
                    <a:pt x="751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64" y="23"/>
                  </a:lnTo>
                  <a:lnTo>
                    <a:pt x="1033" y="29"/>
                  </a:lnTo>
                  <a:lnTo>
                    <a:pt x="1092" y="33"/>
                  </a:lnTo>
                  <a:lnTo>
                    <a:pt x="1139" y="35"/>
                  </a:lnTo>
                  <a:lnTo>
                    <a:pt x="1173" y="33"/>
                  </a:lnTo>
                  <a:lnTo>
                    <a:pt x="1210" y="31"/>
                  </a:lnTo>
                  <a:lnTo>
                    <a:pt x="1246" y="31"/>
                  </a:lnTo>
                  <a:lnTo>
                    <a:pt x="1281" y="29"/>
                  </a:lnTo>
                  <a:lnTo>
                    <a:pt x="1305" y="31"/>
                  </a:lnTo>
                  <a:lnTo>
                    <a:pt x="1330" y="29"/>
                  </a:lnTo>
                  <a:lnTo>
                    <a:pt x="1354" y="29"/>
                  </a:lnTo>
                  <a:lnTo>
                    <a:pt x="1378" y="29"/>
                  </a:lnTo>
                  <a:lnTo>
                    <a:pt x="1429" y="27"/>
                  </a:lnTo>
                  <a:lnTo>
                    <a:pt x="1480" y="29"/>
                  </a:lnTo>
                  <a:lnTo>
                    <a:pt x="1528" y="33"/>
                  </a:lnTo>
                  <a:lnTo>
                    <a:pt x="1575" y="38"/>
                  </a:lnTo>
                  <a:lnTo>
                    <a:pt x="1620" y="42"/>
                  </a:lnTo>
                  <a:lnTo>
                    <a:pt x="1666" y="44"/>
                  </a:lnTo>
                  <a:lnTo>
                    <a:pt x="1689" y="44"/>
                  </a:lnTo>
                  <a:lnTo>
                    <a:pt x="1711" y="44"/>
                  </a:lnTo>
                  <a:lnTo>
                    <a:pt x="1733" y="42"/>
                  </a:lnTo>
                  <a:lnTo>
                    <a:pt x="1758" y="38"/>
                  </a:lnTo>
                  <a:lnTo>
                    <a:pt x="1792" y="33"/>
                  </a:lnTo>
                  <a:lnTo>
                    <a:pt x="1827" y="31"/>
                  </a:lnTo>
                  <a:lnTo>
                    <a:pt x="1865" y="29"/>
                  </a:lnTo>
                  <a:lnTo>
                    <a:pt x="1902" y="31"/>
                  </a:lnTo>
                  <a:lnTo>
                    <a:pt x="1977" y="35"/>
                  </a:lnTo>
                  <a:lnTo>
                    <a:pt x="2048" y="38"/>
                  </a:lnTo>
                </a:path>
              </a:pathLst>
            </a:custGeom>
            <a:solidFill>
              <a:srgbClr val="B2B2B2"/>
            </a:solidFill>
            <a:ln w="3175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3" name="Freeform 16">
              <a:extLst>
                <a:ext uri="{FF2B5EF4-FFF2-40B4-BE49-F238E27FC236}">
                  <a16:creationId xmlns:a16="http://schemas.microsoft.com/office/drawing/2014/main" id="{725A72C7-E651-4411-A66E-3AB809E3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3258"/>
              <a:ext cx="3225" cy="102"/>
            </a:xfrm>
            <a:custGeom>
              <a:avLst/>
              <a:gdLst>
                <a:gd name="T0" fmla="*/ 1544 w 3225"/>
                <a:gd name="T1" fmla="*/ 32 h 102"/>
                <a:gd name="T2" fmla="*/ 1695 w 3225"/>
                <a:gd name="T3" fmla="*/ 30 h 102"/>
                <a:gd name="T4" fmla="*/ 1839 w 3225"/>
                <a:gd name="T5" fmla="*/ 39 h 102"/>
                <a:gd name="T6" fmla="*/ 1938 w 3225"/>
                <a:gd name="T7" fmla="*/ 50 h 102"/>
                <a:gd name="T8" fmla="*/ 2000 w 3225"/>
                <a:gd name="T9" fmla="*/ 62 h 102"/>
                <a:gd name="T10" fmla="*/ 2055 w 3225"/>
                <a:gd name="T11" fmla="*/ 70 h 102"/>
                <a:gd name="T12" fmla="*/ 2125 w 3225"/>
                <a:gd name="T13" fmla="*/ 69 h 102"/>
                <a:gd name="T14" fmla="*/ 2257 w 3225"/>
                <a:gd name="T15" fmla="*/ 53 h 102"/>
                <a:gd name="T16" fmla="*/ 2457 w 3225"/>
                <a:gd name="T17" fmla="*/ 24 h 102"/>
                <a:gd name="T18" fmla="*/ 2597 w 3225"/>
                <a:gd name="T19" fmla="*/ 5 h 102"/>
                <a:gd name="T20" fmla="*/ 2678 w 3225"/>
                <a:gd name="T21" fmla="*/ 0 h 102"/>
                <a:gd name="T22" fmla="*/ 2748 w 3225"/>
                <a:gd name="T23" fmla="*/ 3 h 102"/>
                <a:gd name="T24" fmla="*/ 2852 w 3225"/>
                <a:gd name="T25" fmla="*/ 17 h 102"/>
                <a:gd name="T26" fmla="*/ 2967 w 3225"/>
                <a:gd name="T27" fmla="*/ 35 h 102"/>
                <a:gd name="T28" fmla="*/ 3068 w 3225"/>
                <a:gd name="T29" fmla="*/ 49 h 102"/>
                <a:gd name="T30" fmla="*/ 3148 w 3225"/>
                <a:gd name="T31" fmla="*/ 55 h 102"/>
                <a:gd name="T32" fmla="*/ 3225 w 3225"/>
                <a:gd name="T33" fmla="*/ 68 h 102"/>
                <a:gd name="T34" fmla="*/ 416 w 3225"/>
                <a:gd name="T35" fmla="*/ 99 h 102"/>
                <a:gd name="T36" fmla="*/ 318 w 3225"/>
                <a:gd name="T37" fmla="*/ 97 h 102"/>
                <a:gd name="T38" fmla="*/ 210 w 3225"/>
                <a:gd name="T39" fmla="*/ 99 h 102"/>
                <a:gd name="T40" fmla="*/ 100 w 3225"/>
                <a:gd name="T41" fmla="*/ 100 h 102"/>
                <a:gd name="T42" fmla="*/ 0 w 3225"/>
                <a:gd name="T43" fmla="*/ 99 h 102"/>
                <a:gd name="T44" fmla="*/ 91 w 3225"/>
                <a:gd name="T45" fmla="*/ 70 h 102"/>
                <a:gd name="T46" fmla="*/ 202 w 3225"/>
                <a:gd name="T47" fmla="*/ 44 h 102"/>
                <a:gd name="T48" fmla="*/ 265 w 3225"/>
                <a:gd name="T49" fmla="*/ 32 h 102"/>
                <a:gd name="T50" fmla="*/ 331 w 3225"/>
                <a:gd name="T51" fmla="*/ 24 h 102"/>
                <a:gd name="T52" fmla="*/ 400 w 3225"/>
                <a:gd name="T53" fmla="*/ 19 h 102"/>
                <a:gd name="T54" fmla="*/ 473 w 3225"/>
                <a:gd name="T55" fmla="*/ 19 h 102"/>
                <a:gd name="T56" fmla="*/ 590 w 3225"/>
                <a:gd name="T57" fmla="*/ 22 h 102"/>
                <a:gd name="T58" fmla="*/ 709 w 3225"/>
                <a:gd name="T59" fmla="*/ 24 h 102"/>
                <a:gd name="T60" fmla="*/ 790 w 3225"/>
                <a:gd name="T61" fmla="*/ 15 h 102"/>
                <a:gd name="T62" fmla="*/ 874 w 3225"/>
                <a:gd name="T63" fmla="*/ 9 h 102"/>
                <a:gd name="T64" fmla="*/ 961 w 3225"/>
                <a:gd name="T65" fmla="*/ 5 h 102"/>
                <a:gd name="T66" fmla="*/ 1052 w 3225"/>
                <a:gd name="T67" fmla="*/ 7 h 102"/>
                <a:gd name="T68" fmla="*/ 1156 w 3225"/>
                <a:gd name="T69" fmla="*/ 12 h 102"/>
                <a:gd name="T70" fmla="*/ 1258 w 3225"/>
                <a:gd name="T71" fmla="*/ 21 h 102"/>
                <a:gd name="T72" fmla="*/ 1361 w 3225"/>
                <a:gd name="T73" fmla="*/ 28 h 102"/>
                <a:gd name="T74" fmla="*/ 1468 w 3225"/>
                <a:gd name="T75" fmla="*/ 33 h 102"/>
                <a:gd name="T76" fmla="*/ 1468 w 3225"/>
                <a:gd name="T77" fmla="*/ 33 h 102"/>
                <a:gd name="T78" fmla="*/ 1468 w 3225"/>
                <a:gd name="T79" fmla="*/ 33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25" h="102">
                  <a:moveTo>
                    <a:pt x="1468" y="33"/>
                  </a:moveTo>
                  <a:lnTo>
                    <a:pt x="1544" y="32"/>
                  </a:lnTo>
                  <a:lnTo>
                    <a:pt x="1620" y="30"/>
                  </a:lnTo>
                  <a:lnTo>
                    <a:pt x="1695" y="30"/>
                  </a:lnTo>
                  <a:lnTo>
                    <a:pt x="1768" y="33"/>
                  </a:lnTo>
                  <a:lnTo>
                    <a:pt x="1839" y="39"/>
                  </a:lnTo>
                  <a:lnTo>
                    <a:pt x="1906" y="45"/>
                  </a:lnTo>
                  <a:lnTo>
                    <a:pt x="1938" y="50"/>
                  </a:lnTo>
                  <a:lnTo>
                    <a:pt x="1970" y="55"/>
                  </a:lnTo>
                  <a:lnTo>
                    <a:pt x="2000" y="62"/>
                  </a:lnTo>
                  <a:lnTo>
                    <a:pt x="2031" y="69"/>
                  </a:lnTo>
                  <a:lnTo>
                    <a:pt x="2055" y="70"/>
                  </a:lnTo>
                  <a:lnTo>
                    <a:pt x="2088" y="72"/>
                  </a:lnTo>
                  <a:lnTo>
                    <a:pt x="2125" y="69"/>
                  </a:lnTo>
                  <a:lnTo>
                    <a:pt x="2165" y="65"/>
                  </a:lnTo>
                  <a:lnTo>
                    <a:pt x="2257" y="53"/>
                  </a:lnTo>
                  <a:lnTo>
                    <a:pt x="2355" y="39"/>
                  </a:lnTo>
                  <a:lnTo>
                    <a:pt x="2457" y="24"/>
                  </a:lnTo>
                  <a:lnTo>
                    <a:pt x="2553" y="10"/>
                  </a:lnTo>
                  <a:lnTo>
                    <a:pt x="2597" y="5"/>
                  </a:lnTo>
                  <a:lnTo>
                    <a:pt x="2640" y="2"/>
                  </a:lnTo>
                  <a:lnTo>
                    <a:pt x="2678" y="0"/>
                  </a:lnTo>
                  <a:lnTo>
                    <a:pt x="2709" y="0"/>
                  </a:lnTo>
                  <a:lnTo>
                    <a:pt x="2748" y="3"/>
                  </a:lnTo>
                  <a:lnTo>
                    <a:pt x="2797" y="10"/>
                  </a:lnTo>
                  <a:lnTo>
                    <a:pt x="2852" y="17"/>
                  </a:lnTo>
                  <a:lnTo>
                    <a:pt x="2909" y="27"/>
                  </a:lnTo>
                  <a:lnTo>
                    <a:pt x="2967" y="35"/>
                  </a:lnTo>
                  <a:lnTo>
                    <a:pt x="3020" y="42"/>
                  </a:lnTo>
                  <a:lnTo>
                    <a:pt x="3068" y="49"/>
                  </a:lnTo>
                  <a:lnTo>
                    <a:pt x="3106" y="52"/>
                  </a:lnTo>
                  <a:lnTo>
                    <a:pt x="3148" y="55"/>
                  </a:lnTo>
                  <a:lnTo>
                    <a:pt x="3183" y="58"/>
                  </a:lnTo>
                  <a:lnTo>
                    <a:pt x="3225" y="68"/>
                  </a:lnTo>
                  <a:lnTo>
                    <a:pt x="3225" y="102"/>
                  </a:lnTo>
                  <a:lnTo>
                    <a:pt x="416" y="99"/>
                  </a:lnTo>
                  <a:lnTo>
                    <a:pt x="368" y="97"/>
                  </a:lnTo>
                  <a:lnTo>
                    <a:pt x="318" y="97"/>
                  </a:lnTo>
                  <a:lnTo>
                    <a:pt x="265" y="97"/>
                  </a:lnTo>
                  <a:lnTo>
                    <a:pt x="210" y="99"/>
                  </a:lnTo>
                  <a:lnTo>
                    <a:pt x="155" y="99"/>
                  </a:lnTo>
                  <a:lnTo>
                    <a:pt x="100" y="100"/>
                  </a:lnTo>
                  <a:lnTo>
                    <a:pt x="48" y="100"/>
                  </a:lnTo>
                  <a:lnTo>
                    <a:pt x="0" y="99"/>
                  </a:lnTo>
                  <a:lnTo>
                    <a:pt x="43" y="85"/>
                  </a:lnTo>
                  <a:lnTo>
                    <a:pt x="91" y="70"/>
                  </a:lnTo>
                  <a:lnTo>
                    <a:pt x="144" y="57"/>
                  </a:lnTo>
                  <a:lnTo>
                    <a:pt x="202" y="44"/>
                  </a:lnTo>
                  <a:lnTo>
                    <a:pt x="233" y="37"/>
                  </a:lnTo>
                  <a:lnTo>
                    <a:pt x="265" y="32"/>
                  </a:lnTo>
                  <a:lnTo>
                    <a:pt x="297" y="27"/>
                  </a:lnTo>
                  <a:lnTo>
                    <a:pt x="331" y="24"/>
                  </a:lnTo>
                  <a:lnTo>
                    <a:pt x="364" y="21"/>
                  </a:lnTo>
                  <a:lnTo>
                    <a:pt x="400" y="19"/>
                  </a:lnTo>
                  <a:lnTo>
                    <a:pt x="435" y="17"/>
                  </a:lnTo>
                  <a:lnTo>
                    <a:pt x="473" y="19"/>
                  </a:lnTo>
                  <a:lnTo>
                    <a:pt x="530" y="19"/>
                  </a:lnTo>
                  <a:lnTo>
                    <a:pt x="590" y="22"/>
                  </a:lnTo>
                  <a:lnTo>
                    <a:pt x="652" y="24"/>
                  </a:lnTo>
                  <a:lnTo>
                    <a:pt x="709" y="24"/>
                  </a:lnTo>
                  <a:lnTo>
                    <a:pt x="750" y="19"/>
                  </a:lnTo>
                  <a:lnTo>
                    <a:pt x="790" y="15"/>
                  </a:lnTo>
                  <a:lnTo>
                    <a:pt x="832" y="12"/>
                  </a:lnTo>
                  <a:lnTo>
                    <a:pt x="874" y="9"/>
                  </a:lnTo>
                  <a:lnTo>
                    <a:pt x="916" y="7"/>
                  </a:lnTo>
                  <a:lnTo>
                    <a:pt x="961" y="5"/>
                  </a:lnTo>
                  <a:lnTo>
                    <a:pt x="1006" y="5"/>
                  </a:lnTo>
                  <a:lnTo>
                    <a:pt x="1052" y="7"/>
                  </a:lnTo>
                  <a:lnTo>
                    <a:pt x="1106" y="9"/>
                  </a:lnTo>
                  <a:lnTo>
                    <a:pt x="1156" y="12"/>
                  </a:lnTo>
                  <a:lnTo>
                    <a:pt x="1208" y="17"/>
                  </a:lnTo>
                  <a:lnTo>
                    <a:pt x="1258" y="21"/>
                  </a:lnTo>
                  <a:lnTo>
                    <a:pt x="1309" y="25"/>
                  </a:lnTo>
                  <a:lnTo>
                    <a:pt x="1361" y="28"/>
                  </a:lnTo>
                  <a:lnTo>
                    <a:pt x="1413" y="32"/>
                  </a:lnTo>
                  <a:lnTo>
                    <a:pt x="1468" y="33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3084" name="Picture 17">
              <a:extLst>
                <a:ext uri="{FF2B5EF4-FFF2-40B4-BE49-F238E27FC236}">
                  <a16:creationId xmlns:a16="http://schemas.microsoft.com/office/drawing/2014/main" id="{6217098E-760F-4030-85B9-DC3836EEA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2988"/>
              <a:ext cx="812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5" name="Freeform 18">
              <a:extLst>
                <a:ext uri="{FF2B5EF4-FFF2-40B4-BE49-F238E27FC236}">
                  <a16:creationId xmlns:a16="http://schemas.microsoft.com/office/drawing/2014/main" id="{F2274E5C-96DD-4D78-B7F7-64459183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235"/>
              <a:ext cx="1053" cy="127"/>
            </a:xfrm>
            <a:custGeom>
              <a:avLst/>
              <a:gdLst>
                <a:gd name="T0" fmla="*/ 1053 w 1053"/>
                <a:gd name="T1" fmla="*/ 50 h 127"/>
                <a:gd name="T2" fmla="*/ 1010 w 1053"/>
                <a:gd name="T3" fmla="*/ 54 h 127"/>
                <a:gd name="T4" fmla="*/ 969 w 1053"/>
                <a:gd name="T5" fmla="*/ 61 h 127"/>
                <a:gd name="T6" fmla="*/ 932 w 1053"/>
                <a:gd name="T7" fmla="*/ 70 h 127"/>
                <a:gd name="T8" fmla="*/ 895 w 1053"/>
                <a:gd name="T9" fmla="*/ 77 h 127"/>
                <a:gd name="T10" fmla="*/ 859 w 1053"/>
                <a:gd name="T11" fmla="*/ 88 h 127"/>
                <a:gd name="T12" fmla="*/ 827 w 1053"/>
                <a:gd name="T13" fmla="*/ 98 h 127"/>
                <a:gd name="T14" fmla="*/ 797 w 1053"/>
                <a:gd name="T15" fmla="*/ 107 h 127"/>
                <a:gd name="T16" fmla="*/ 769 w 1053"/>
                <a:gd name="T17" fmla="*/ 118 h 127"/>
                <a:gd name="T18" fmla="*/ 717 w 1053"/>
                <a:gd name="T19" fmla="*/ 127 h 127"/>
                <a:gd name="T20" fmla="*/ 634 w 1053"/>
                <a:gd name="T21" fmla="*/ 126 h 127"/>
                <a:gd name="T22" fmla="*/ 550 w 1053"/>
                <a:gd name="T23" fmla="*/ 124 h 127"/>
                <a:gd name="T24" fmla="*/ 465 w 1053"/>
                <a:gd name="T25" fmla="*/ 124 h 127"/>
                <a:gd name="T26" fmla="*/ 379 w 1053"/>
                <a:gd name="T27" fmla="*/ 126 h 127"/>
                <a:gd name="T28" fmla="*/ 294 w 1053"/>
                <a:gd name="T29" fmla="*/ 126 h 127"/>
                <a:gd name="T30" fmla="*/ 211 w 1053"/>
                <a:gd name="T31" fmla="*/ 126 h 127"/>
                <a:gd name="T32" fmla="*/ 129 w 1053"/>
                <a:gd name="T33" fmla="*/ 126 h 127"/>
                <a:gd name="T34" fmla="*/ 47 w 1053"/>
                <a:gd name="T35" fmla="*/ 123 h 127"/>
                <a:gd name="T36" fmla="*/ 4 w 1053"/>
                <a:gd name="T37" fmla="*/ 118 h 127"/>
                <a:gd name="T38" fmla="*/ 8 w 1053"/>
                <a:gd name="T39" fmla="*/ 121 h 127"/>
                <a:gd name="T40" fmla="*/ 0 w 1053"/>
                <a:gd name="T41" fmla="*/ 81 h 127"/>
                <a:gd name="T42" fmla="*/ 12 w 1053"/>
                <a:gd name="T43" fmla="*/ 101 h 127"/>
                <a:gd name="T44" fmla="*/ 12 w 1053"/>
                <a:gd name="T45" fmla="*/ 121 h 127"/>
                <a:gd name="T46" fmla="*/ 4 w 1053"/>
                <a:gd name="T47" fmla="*/ 85 h 127"/>
                <a:gd name="T48" fmla="*/ 10 w 1053"/>
                <a:gd name="T49" fmla="*/ 82 h 127"/>
                <a:gd name="T50" fmla="*/ 58 w 1053"/>
                <a:gd name="T51" fmla="*/ 77 h 127"/>
                <a:gd name="T52" fmla="*/ 159 w 1053"/>
                <a:gd name="T53" fmla="*/ 63 h 127"/>
                <a:gd name="T54" fmla="*/ 263 w 1053"/>
                <a:gd name="T55" fmla="*/ 46 h 127"/>
                <a:gd name="T56" fmla="*/ 368 w 1053"/>
                <a:gd name="T57" fmla="*/ 29 h 127"/>
                <a:gd name="T58" fmla="*/ 472 w 1053"/>
                <a:gd name="T59" fmla="*/ 16 h 127"/>
                <a:gd name="T60" fmla="*/ 520 w 1053"/>
                <a:gd name="T61" fmla="*/ 9 h 127"/>
                <a:gd name="T62" fmla="*/ 567 w 1053"/>
                <a:gd name="T63" fmla="*/ 6 h 127"/>
                <a:gd name="T64" fmla="*/ 612 w 1053"/>
                <a:gd name="T65" fmla="*/ 3 h 127"/>
                <a:gd name="T66" fmla="*/ 653 w 1053"/>
                <a:gd name="T67" fmla="*/ 2 h 127"/>
                <a:gd name="T68" fmla="*/ 719 w 1053"/>
                <a:gd name="T69" fmla="*/ 0 h 127"/>
                <a:gd name="T70" fmla="*/ 781 w 1053"/>
                <a:gd name="T71" fmla="*/ 3 h 127"/>
                <a:gd name="T72" fmla="*/ 838 w 1053"/>
                <a:gd name="T73" fmla="*/ 8 h 127"/>
                <a:gd name="T74" fmla="*/ 889 w 1053"/>
                <a:gd name="T75" fmla="*/ 15 h 127"/>
                <a:gd name="T76" fmla="*/ 937 w 1053"/>
                <a:gd name="T77" fmla="*/ 25 h 127"/>
                <a:gd name="T78" fmla="*/ 979 w 1053"/>
                <a:gd name="T79" fmla="*/ 36 h 127"/>
                <a:gd name="T80" fmla="*/ 1017 w 1053"/>
                <a:gd name="T81" fmla="*/ 50 h 127"/>
                <a:gd name="T82" fmla="*/ 1051 w 1053"/>
                <a:gd name="T83" fmla="*/ 63 h 127"/>
                <a:gd name="T84" fmla="*/ 1053 w 1053"/>
                <a:gd name="T85" fmla="*/ 50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3" h="127">
                  <a:moveTo>
                    <a:pt x="1053" y="50"/>
                  </a:moveTo>
                  <a:lnTo>
                    <a:pt x="1010" y="54"/>
                  </a:lnTo>
                  <a:lnTo>
                    <a:pt x="969" y="61"/>
                  </a:lnTo>
                  <a:lnTo>
                    <a:pt x="932" y="70"/>
                  </a:lnTo>
                  <a:lnTo>
                    <a:pt x="895" y="77"/>
                  </a:lnTo>
                  <a:lnTo>
                    <a:pt x="859" y="88"/>
                  </a:lnTo>
                  <a:lnTo>
                    <a:pt x="827" y="98"/>
                  </a:lnTo>
                  <a:lnTo>
                    <a:pt x="797" y="107"/>
                  </a:lnTo>
                  <a:lnTo>
                    <a:pt x="769" y="118"/>
                  </a:lnTo>
                  <a:lnTo>
                    <a:pt x="717" y="127"/>
                  </a:lnTo>
                  <a:lnTo>
                    <a:pt x="634" y="126"/>
                  </a:lnTo>
                  <a:lnTo>
                    <a:pt x="550" y="124"/>
                  </a:lnTo>
                  <a:lnTo>
                    <a:pt x="465" y="124"/>
                  </a:lnTo>
                  <a:lnTo>
                    <a:pt x="379" y="126"/>
                  </a:lnTo>
                  <a:lnTo>
                    <a:pt x="294" y="126"/>
                  </a:lnTo>
                  <a:lnTo>
                    <a:pt x="211" y="126"/>
                  </a:lnTo>
                  <a:lnTo>
                    <a:pt x="129" y="126"/>
                  </a:lnTo>
                  <a:lnTo>
                    <a:pt x="47" y="123"/>
                  </a:lnTo>
                  <a:lnTo>
                    <a:pt x="4" y="118"/>
                  </a:lnTo>
                  <a:lnTo>
                    <a:pt x="8" y="121"/>
                  </a:lnTo>
                  <a:lnTo>
                    <a:pt x="0" y="81"/>
                  </a:lnTo>
                  <a:lnTo>
                    <a:pt x="12" y="101"/>
                  </a:lnTo>
                  <a:lnTo>
                    <a:pt x="12" y="121"/>
                  </a:lnTo>
                  <a:lnTo>
                    <a:pt x="4" y="85"/>
                  </a:lnTo>
                  <a:lnTo>
                    <a:pt x="10" y="82"/>
                  </a:lnTo>
                  <a:lnTo>
                    <a:pt x="58" y="77"/>
                  </a:lnTo>
                  <a:lnTo>
                    <a:pt x="159" y="63"/>
                  </a:lnTo>
                  <a:lnTo>
                    <a:pt x="263" y="46"/>
                  </a:lnTo>
                  <a:lnTo>
                    <a:pt x="368" y="29"/>
                  </a:lnTo>
                  <a:lnTo>
                    <a:pt x="472" y="16"/>
                  </a:lnTo>
                  <a:lnTo>
                    <a:pt x="520" y="9"/>
                  </a:lnTo>
                  <a:lnTo>
                    <a:pt x="567" y="6"/>
                  </a:lnTo>
                  <a:lnTo>
                    <a:pt x="612" y="3"/>
                  </a:lnTo>
                  <a:lnTo>
                    <a:pt x="653" y="2"/>
                  </a:lnTo>
                  <a:lnTo>
                    <a:pt x="719" y="0"/>
                  </a:lnTo>
                  <a:lnTo>
                    <a:pt x="781" y="3"/>
                  </a:lnTo>
                  <a:lnTo>
                    <a:pt x="838" y="8"/>
                  </a:lnTo>
                  <a:lnTo>
                    <a:pt x="889" y="15"/>
                  </a:lnTo>
                  <a:lnTo>
                    <a:pt x="937" y="25"/>
                  </a:lnTo>
                  <a:lnTo>
                    <a:pt x="979" y="36"/>
                  </a:lnTo>
                  <a:lnTo>
                    <a:pt x="1017" y="50"/>
                  </a:lnTo>
                  <a:lnTo>
                    <a:pt x="1051" y="63"/>
                  </a:lnTo>
                  <a:lnTo>
                    <a:pt x="1053" y="50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86" name="Group 19">
              <a:extLst>
                <a:ext uri="{FF2B5EF4-FFF2-40B4-BE49-F238E27FC236}">
                  <a16:creationId xmlns:a16="http://schemas.microsoft.com/office/drawing/2014/main" id="{331EDA16-3C44-46C7-B2FC-E108197B3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5" y="3073"/>
              <a:ext cx="265" cy="316"/>
              <a:chOff x="6823" y="4298"/>
              <a:chExt cx="303" cy="368"/>
            </a:xfrm>
          </p:grpSpPr>
          <p:sp>
            <p:nvSpPr>
              <p:cNvPr id="3114" name="Freeform 20">
                <a:extLst>
                  <a:ext uri="{FF2B5EF4-FFF2-40B4-BE49-F238E27FC236}">
                    <a16:creationId xmlns:a16="http://schemas.microsoft.com/office/drawing/2014/main" id="{2CC88523-2455-40F4-A452-DF2D081AA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5" name="Freeform 21">
                <a:extLst>
                  <a:ext uri="{FF2B5EF4-FFF2-40B4-BE49-F238E27FC236}">
                    <a16:creationId xmlns:a16="http://schemas.microsoft.com/office/drawing/2014/main" id="{1A1FDFEC-FBBA-4EE9-8A42-B5E225A5A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6" name="Freeform 22">
                <a:extLst>
                  <a:ext uri="{FF2B5EF4-FFF2-40B4-BE49-F238E27FC236}">
                    <a16:creationId xmlns:a16="http://schemas.microsoft.com/office/drawing/2014/main" id="{6DF7479C-3ED3-481C-BF51-D7CCB45884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7" name="Freeform 23">
                <a:extLst>
                  <a:ext uri="{FF2B5EF4-FFF2-40B4-BE49-F238E27FC236}">
                    <a16:creationId xmlns:a16="http://schemas.microsoft.com/office/drawing/2014/main" id="{D9124E64-B3B7-496B-A695-837BE4250E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87" name="Group 24">
              <a:extLst>
                <a:ext uri="{FF2B5EF4-FFF2-40B4-BE49-F238E27FC236}">
                  <a16:creationId xmlns:a16="http://schemas.microsoft.com/office/drawing/2014/main" id="{B9600F28-C3B3-4A3B-8363-F585717C5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928"/>
              <a:ext cx="409" cy="412"/>
              <a:chOff x="6823" y="4298"/>
              <a:chExt cx="303" cy="368"/>
            </a:xfrm>
          </p:grpSpPr>
          <p:sp>
            <p:nvSpPr>
              <p:cNvPr id="3110" name="Freeform 25">
                <a:extLst>
                  <a:ext uri="{FF2B5EF4-FFF2-40B4-BE49-F238E27FC236}">
                    <a16:creationId xmlns:a16="http://schemas.microsoft.com/office/drawing/2014/main" id="{96FEF4C6-1088-4567-BAD3-8014DE88A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1" name="Freeform 26">
                <a:extLst>
                  <a:ext uri="{FF2B5EF4-FFF2-40B4-BE49-F238E27FC236}">
                    <a16:creationId xmlns:a16="http://schemas.microsoft.com/office/drawing/2014/main" id="{0BF06745-2188-4F65-861B-1ABA42257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2" name="Freeform 27">
                <a:extLst>
                  <a:ext uri="{FF2B5EF4-FFF2-40B4-BE49-F238E27FC236}">
                    <a16:creationId xmlns:a16="http://schemas.microsoft.com/office/drawing/2014/main" id="{D66D2848-70BB-4017-A175-34205FEAF0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3" name="Freeform 28">
                <a:extLst>
                  <a:ext uri="{FF2B5EF4-FFF2-40B4-BE49-F238E27FC236}">
                    <a16:creationId xmlns:a16="http://schemas.microsoft.com/office/drawing/2014/main" id="{D2C231FB-A978-46EA-912D-AB155D1C2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88" name="Group 29">
              <a:extLst>
                <a:ext uri="{FF2B5EF4-FFF2-40B4-BE49-F238E27FC236}">
                  <a16:creationId xmlns:a16="http://schemas.microsoft.com/office/drawing/2014/main" id="{488825D7-5765-46F8-AC1C-C0A32A054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3024"/>
              <a:ext cx="336" cy="364"/>
              <a:chOff x="6823" y="4298"/>
              <a:chExt cx="303" cy="368"/>
            </a:xfrm>
          </p:grpSpPr>
          <p:sp>
            <p:nvSpPr>
              <p:cNvPr id="3106" name="Freeform 30">
                <a:extLst>
                  <a:ext uri="{FF2B5EF4-FFF2-40B4-BE49-F238E27FC236}">
                    <a16:creationId xmlns:a16="http://schemas.microsoft.com/office/drawing/2014/main" id="{93C0D110-AA05-4E8E-9EB3-52CD9A7C2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7" name="Freeform 31">
                <a:extLst>
                  <a:ext uri="{FF2B5EF4-FFF2-40B4-BE49-F238E27FC236}">
                    <a16:creationId xmlns:a16="http://schemas.microsoft.com/office/drawing/2014/main" id="{3234ABD6-2EBA-4F17-9F0F-647E5052F1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8" name="Freeform 32">
                <a:extLst>
                  <a:ext uri="{FF2B5EF4-FFF2-40B4-BE49-F238E27FC236}">
                    <a16:creationId xmlns:a16="http://schemas.microsoft.com/office/drawing/2014/main" id="{58C9F106-9A71-4868-A39E-72216D62B2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9" name="Freeform 33">
                <a:extLst>
                  <a:ext uri="{FF2B5EF4-FFF2-40B4-BE49-F238E27FC236}">
                    <a16:creationId xmlns:a16="http://schemas.microsoft.com/office/drawing/2014/main" id="{B892029E-47F6-435B-96B4-ED989B1D66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89" name="Group 34">
              <a:extLst>
                <a:ext uri="{FF2B5EF4-FFF2-40B4-BE49-F238E27FC236}">
                  <a16:creationId xmlns:a16="http://schemas.microsoft.com/office/drawing/2014/main" id="{0F989E04-FF73-4864-A170-76C5F4A1F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120"/>
              <a:ext cx="192" cy="220"/>
              <a:chOff x="6823" y="4298"/>
              <a:chExt cx="303" cy="368"/>
            </a:xfrm>
          </p:grpSpPr>
          <p:sp>
            <p:nvSpPr>
              <p:cNvPr id="3102" name="Freeform 35">
                <a:extLst>
                  <a:ext uri="{FF2B5EF4-FFF2-40B4-BE49-F238E27FC236}">
                    <a16:creationId xmlns:a16="http://schemas.microsoft.com/office/drawing/2014/main" id="{31424999-C009-4D51-9421-696BE0F30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3" y="4479"/>
                <a:ext cx="172" cy="187"/>
              </a:xfrm>
              <a:custGeom>
                <a:avLst/>
                <a:gdLst>
                  <a:gd name="T0" fmla="*/ 56 w 515"/>
                  <a:gd name="T1" fmla="*/ 30 h 559"/>
                  <a:gd name="T2" fmla="*/ 101 w 515"/>
                  <a:gd name="T3" fmla="*/ 55 h 559"/>
                  <a:gd name="T4" fmla="*/ 82 w 515"/>
                  <a:gd name="T5" fmla="*/ 23 h 559"/>
                  <a:gd name="T6" fmla="*/ 100 w 515"/>
                  <a:gd name="T7" fmla="*/ 20 h 559"/>
                  <a:gd name="T8" fmla="*/ 119 w 515"/>
                  <a:gd name="T9" fmla="*/ 41 h 559"/>
                  <a:gd name="T10" fmla="*/ 113 w 515"/>
                  <a:gd name="T11" fmla="*/ 45 h 559"/>
                  <a:gd name="T12" fmla="*/ 114 w 515"/>
                  <a:gd name="T13" fmla="*/ 51 h 559"/>
                  <a:gd name="T14" fmla="*/ 76 w 515"/>
                  <a:gd name="T15" fmla="*/ 10 h 559"/>
                  <a:gd name="T16" fmla="*/ 97 w 515"/>
                  <a:gd name="T17" fmla="*/ 10 h 559"/>
                  <a:gd name="T18" fmla="*/ 123 w 515"/>
                  <a:gd name="T19" fmla="*/ 16 h 559"/>
                  <a:gd name="T20" fmla="*/ 104 w 515"/>
                  <a:gd name="T21" fmla="*/ 57 h 559"/>
                  <a:gd name="T22" fmla="*/ 140 w 515"/>
                  <a:gd name="T23" fmla="*/ 70 h 559"/>
                  <a:gd name="T24" fmla="*/ 121 w 515"/>
                  <a:gd name="T25" fmla="*/ 50 h 559"/>
                  <a:gd name="T26" fmla="*/ 158 w 515"/>
                  <a:gd name="T27" fmla="*/ 63 h 559"/>
                  <a:gd name="T28" fmla="*/ 142 w 515"/>
                  <a:gd name="T29" fmla="*/ 53 h 559"/>
                  <a:gd name="T30" fmla="*/ 145 w 515"/>
                  <a:gd name="T31" fmla="*/ 36 h 559"/>
                  <a:gd name="T32" fmla="*/ 77 w 515"/>
                  <a:gd name="T33" fmla="*/ 36 h 559"/>
                  <a:gd name="T34" fmla="*/ 147 w 515"/>
                  <a:gd name="T35" fmla="*/ 106 h 559"/>
                  <a:gd name="T36" fmla="*/ 103 w 515"/>
                  <a:gd name="T37" fmla="*/ 71 h 559"/>
                  <a:gd name="T38" fmla="*/ 136 w 515"/>
                  <a:gd name="T39" fmla="*/ 100 h 559"/>
                  <a:gd name="T40" fmla="*/ 98 w 515"/>
                  <a:gd name="T41" fmla="*/ 90 h 559"/>
                  <a:gd name="T42" fmla="*/ 71 w 515"/>
                  <a:gd name="T43" fmla="*/ 96 h 559"/>
                  <a:gd name="T44" fmla="*/ 71 w 515"/>
                  <a:gd name="T45" fmla="*/ 115 h 559"/>
                  <a:gd name="T46" fmla="*/ 54 w 515"/>
                  <a:gd name="T47" fmla="*/ 96 h 559"/>
                  <a:gd name="T48" fmla="*/ 53 w 515"/>
                  <a:gd name="T49" fmla="*/ 94 h 559"/>
                  <a:gd name="T50" fmla="*/ 71 w 515"/>
                  <a:gd name="T51" fmla="*/ 100 h 559"/>
                  <a:gd name="T52" fmla="*/ 65 w 515"/>
                  <a:gd name="T53" fmla="*/ 93 h 559"/>
                  <a:gd name="T54" fmla="*/ 86 w 515"/>
                  <a:gd name="T55" fmla="*/ 107 h 559"/>
                  <a:gd name="T56" fmla="*/ 57 w 515"/>
                  <a:gd name="T57" fmla="*/ 20 h 559"/>
                  <a:gd name="T58" fmla="*/ 62 w 515"/>
                  <a:gd name="T59" fmla="*/ 26 h 559"/>
                  <a:gd name="T60" fmla="*/ 43 w 515"/>
                  <a:gd name="T61" fmla="*/ 7 h 559"/>
                  <a:gd name="T62" fmla="*/ 163 w 515"/>
                  <a:gd name="T63" fmla="*/ 167 h 559"/>
                  <a:gd name="T64" fmla="*/ 134 w 515"/>
                  <a:gd name="T65" fmla="*/ 106 h 559"/>
                  <a:gd name="T66" fmla="*/ 83 w 515"/>
                  <a:gd name="T67" fmla="*/ 115 h 559"/>
                  <a:gd name="T68" fmla="*/ 55 w 515"/>
                  <a:gd name="T69" fmla="*/ 113 h 559"/>
                  <a:gd name="T70" fmla="*/ 39 w 515"/>
                  <a:gd name="T71" fmla="*/ 98 h 559"/>
                  <a:gd name="T72" fmla="*/ 51 w 515"/>
                  <a:gd name="T73" fmla="*/ 93 h 559"/>
                  <a:gd name="T74" fmla="*/ 91 w 515"/>
                  <a:gd name="T75" fmla="*/ 70 h 559"/>
                  <a:gd name="T76" fmla="*/ 87 w 515"/>
                  <a:gd name="T77" fmla="*/ 65 h 559"/>
                  <a:gd name="T78" fmla="*/ 74 w 515"/>
                  <a:gd name="T79" fmla="*/ 60 h 559"/>
                  <a:gd name="T80" fmla="*/ 39 w 515"/>
                  <a:gd name="T81" fmla="*/ 60 h 559"/>
                  <a:gd name="T82" fmla="*/ 36 w 515"/>
                  <a:gd name="T83" fmla="*/ 59 h 559"/>
                  <a:gd name="T84" fmla="*/ 18 w 515"/>
                  <a:gd name="T85" fmla="*/ 59 h 559"/>
                  <a:gd name="T86" fmla="*/ 41 w 515"/>
                  <a:gd name="T87" fmla="*/ 57 h 559"/>
                  <a:gd name="T88" fmla="*/ 53 w 515"/>
                  <a:gd name="T89" fmla="*/ 42 h 559"/>
                  <a:gd name="T90" fmla="*/ 44 w 515"/>
                  <a:gd name="T91" fmla="*/ 30 h 559"/>
                  <a:gd name="T92" fmla="*/ 30 w 515"/>
                  <a:gd name="T93" fmla="*/ 20 h 559"/>
                  <a:gd name="T94" fmla="*/ 45 w 515"/>
                  <a:gd name="T95" fmla="*/ 20 h 559"/>
                  <a:gd name="T96" fmla="*/ 13 w 515"/>
                  <a:gd name="T97" fmla="*/ 9 h 559"/>
                  <a:gd name="T98" fmla="*/ 39 w 515"/>
                  <a:gd name="T99" fmla="*/ 9 h 559"/>
                  <a:gd name="T100" fmla="*/ 40 w 515"/>
                  <a:gd name="T101" fmla="*/ 3 h 559"/>
                  <a:gd name="T102" fmla="*/ 67 w 515"/>
                  <a:gd name="T103" fmla="*/ 15 h 559"/>
                  <a:gd name="T104" fmla="*/ 84 w 515"/>
                  <a:gd name="T105" fmla="*/ 1 h 559"/>
                  <a:gd name="T106" fmla="*/ 132 w 515"/>
                  <a:gd name="T107" fmla="*/ 3 h 559"/>
                  <a:gd name="T108" fmla="*/ 137 w 515"/>
                  <a:gd name="T109" fmla="*/ 34 h 559"/>
                  <a:gd name="T110" fmla="*/ 163 w 515"/>
                  <a:gd name="T111" fmla="*/ 8 h 559"/>
                  <a:gd name="T112" fmla="*/ 155 w 515"/>
                  <a:gd name="T113" fmla="*/ 27 h 559"/>
                  <a:gd name="T114" fmla="*/ 148 w 515"/>
                  <a:gd name="T115" fmla="*/ 36 h 559"/>
                  <a:gd name="T116" fmla="*/ 164 w 515"/>
                  <a:gd name="T117" fmla="*/ 41 h 559"/>
                  <a:gd name="T118" fmla="*/ 165 w 515"/>
                  <a:gd name="T119" fmla="*/ 70 h 559"/>
                  <a:gd name="T120" fmla="*/ 160 w 515"/>
                  <a:gd name="T121" fmla="*/ 115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5" h="559">
                    <a:moveTo>
                      <a:pt x="269" y="161"/>
                    </a:moveTo>
                    <a:lnTo>
                      <a:pt x="250" y="158"/>
                    </a:lnTo>
                    <a:lnTo>
                      <a:pt x="238" y="155"/>
                    </a:lnTo>
                    <a:lnTo>
                      <a:pt x="227" y="150"/>
                    </a:lnTo>
                    <a:lnTo>
                      <a:pt x="219" y="145"/>
                    </a:lnTo>
                    <a:lnTo>
                      <a:pt x="206" y="136"/>
                    </a:lnTo>
                    <a:lnTo>
                      <a:pt x="191" y="127"/>
                    </a:lnTo>
                    <a:lnTo>
                      <a:pt x="181" y="125"/>
                    </a:lnTo>
                    <a:lnTo>
                      <a:pt x="170" y="123"/>
                    </a:lnTo>
                    <a:lnTo>
                      <a:pt x="165" y="122"/>
                    </a:lnTo>
                    <a:lnTo>
                      <a:pt x="161" y="121"/>
                    </a:lnTo>
                    <a:lnTo>
                      <a:pt x="158" y="118"/>
                    </a:lnTo>
                    <a:lnTo>
                      <a:pt x="154" y="112"/>
                    </a:lnTo>
                    <a:lnTo>
                      <a:pt x="153" y="115"/>
                    </a:lnTo>
                    <a:lnTo>
                      <a:pt x="150" y="118"/>
                    </a:lnTo>
                    <a:lnTo>
                      <a:pt x="149" y="120"/>
                    </a:lnTo>
                    <a:lnTo>
                      <a:pt x="147" y="121"/>
                    </a:lnTo>
                    <a:lnTo>
                      <a:pt x="141" y="122"/>
                    </a:lnTo>
                    <a:lnTo>
                      <a:pt x="136" y="121"/>
                    </a:lnTo>
                    <a:lnTo>
                      <a:pt x="139" y="111"/>
                    </a:lnTo>
                    <a:lnTo>
                      <a:pt x="145" y="103"/>
                    </a:lnTo>
                    <a:lnTo>
                      <a:pt x="158" y="94"/>
                    </a:lnTo>
                    <a:lnTo>
                      <a:pt x="169" y="90"/>
                    </a:lnTo>
                    <a:lnTo>
                      <a:pt x="174" y="87"/>
                    </a:lnTo>
                    <a:lnTo>
                      <a:pt x="181" y="86"/>
                    </a:lnTo>
                    <a:lnTo>
                      <a:pt x="189" y="84"/>
                    </a:lnTo>
                    <a:lnTo>
                      <a:pt x="198" y="83"/>
                    </a:lnTo>
                    <a:lnTo>
                      <a:pt x="203" y="84"/>
                    </a:lnTo>
                    <a:lnTo>
                      <a:pt x="206" y="86"/>
                    </a:lnTo>
                    <a:lnTo>
                      <a:pt x="207" y="89"/>
                    </a:lnTo>
                    <a:lnTo>
                      <a:pt x="208" y="93"/>
                    </a:lnTo>
                    <a:lnTo>
                      <a:pt x="210" y="101"/>
                    </a:lnTo>
                    <a:lnTo>
                      <a:pt x="212" y="108"/>
                    </a:lnTo>
                    <a:lnTo>
                      <a:pt x="217" y="109"/>
                    </a:lnTo>
                    <a:lnTo>
                      <a:pt x="221" y="112"/>
                    </a:lnTo>
                    <a:lnTo>
                      <a:pt x="224" y="114"/>
                    </a:lnTo>
                    <a:lnTo>
                      <a:pt x="227" y="119"/>
                    </a:lnTo>
                    <a:lnTo>
                      <a:pt x="229" y="123"/>
                    </a:lnTo>
                    <a:lnTo>
                      <a:pt x="233" y="128"/>
                    </a:lnTo>
                    <a:lnTo>
                      <a:pt x="238" y="133"/>
                    </a:lnTo>
                    <a:lnTo>
                      <a:pt x="245" y="137"/>
                    </a:lnTo>
                    <a:lnTo>
                      <a:pt x="253" y="142"/>
                    </a:lnTo>
                    <a:lnTo>
                      <a:pt x="259" y="148"/>
                    </a:lnTo>
                    <a:lnTo>
                      <a:pt x="262" y="155"/>
                    </a:lnTo>
                    <a:lnTo>
                      <a:pt x="269" y="161"/>
                    </a:lnTo>
                    <a:close/>
                    <a:moveTo>
                      <a:pt x="301" y="164"/>
                    </a:moveTo>
                    <a:lnTo>
                      <a:pt x="296" y="164"/>
                    </a:lnTo>
                    <a:lnTo>
                      <a:pt x="293" y="163"/>
                    </a:lnTo>
                    <a:lnTo>
                      <a:pt x="291" y="162"/>
                    </a:lnTo>
                    <a:lnTo>
                      <a:pt x="290" y="159"/>
                    </a:lnTo>
                    <a:lnTo>
                      <a:pt x="291" y="156"/>
                    </a:lnTo>
                    <a:lnTo>
                      <a:pt x="292" y="154"/>
                    </a:lnTo>
                    <a:lnTo>
                      <a:pt x="294" y="150"/>
                    </a:lnTo>
                    <a:lnTo>
                      <a:pt x="298" y="145"/>
                    </a:lnTo>
                    <a:lnTo>
                      <a:pt x="292" y="144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3" y="139"/>
                    </a:lnTo>
                    <a:lnTo>
                      <a:pt x="280" y="132"/>
                    </a:lnTo>
                    <a:lnTo>
                      <a:pt x="278" y="123"/>
                    </a:lnTo>
                    <a:lnTo>
                      <a:pt x="278" y="114"/>
                    </a:lnTo>
                    <a:lnTo>
                      <a:pt x="278" y="104"/>
                    </a:lnTo>
                    <a:lnTo>
                      <a:pt x="277" y="94"/>
                    </a:lnTo>
                    <a:lnTo>
                      <a:pt x="274" y="85"/>
                    </a:lnTo>
                    <a:lnTo>
                      <a:pt x="269" y="80"/>
                    </a:lnTo>
                    <a:lnTo>
                      <a:pt x="262" y="78"/>
                    </a:lnTo>
                    <a:lnTo>
                      <a:pt x="256" y="75"/>
                    </a:lnTo>
                    <a:lnTo>
                      <a:pt x="251" y="72"/>
                    </a:lnTo>
                    <a:lnTo>
                      <a:pt x="245" y="70"/>
                    </a:lnTo>
                    <a:lnTo>
                      <a:pt x="240" y="68"/>
                    </a:lnTo>
                    <a:lnTo>
                      <a:pt x="237" y="64"/>
                    </a:lnTo>
                    <a:lnTo>
                      <a:pt x="234" y="61"/>
                    </a:lnTo>
                    <a:lnTo>
                      <a:pt x="243" y="49"/>
                    </a:lnTo>
                    <a:lnTo>
                      <a:pt x="251" y="35"/>
                    </a:lnTo>
                    <a:lnTo>
                      <a:pt x="255" y="29"/>
                    </a:lnTo>
                    <a:lnTo>
                      <a:pt x="260" y="25"/>
                    </a:lnTo>
                    <a:lnTo>
                      <a:pt x="262" y="24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5"/>
                    </a:lnTo>
                    <a:lnTo>
                      <a:pt x="276" y="28"/>
                    </a:lnTo>
                    <a:lnTo>
                      <a:pt x="280" y="33"/>
                    </a:lnTo>
                    <a:lnTo>
                      <a:pt x="281" y="36"/>
                    </a:lnTo>
                    <a:lnTo>
                      <a:pt x="282" y="41"/>
                    </a:lnTo>
                    <a:lnTo>
                      <a:pt x="283" y="44"/>
                    </a:lnTo>
                    <a:lnTo>
                      <a:pt x="282" y="48"/>
                    </a:lnTo>
                    <a:lnTo>
                      <a:pt x="281" y="51"/>
                    </a:lnTo>
                    <a:lnTo>
                      <a:pt x="280" y="55"/>
                    </a:lnTo>
                    <a:lnTo>
                      <a:pt x="283" y="55"/>
                    </a:lnTo>
                    <a:lnTo>
                      <a:pt x="288" y="55"/>
                    </a:lnTo>
                    <a:lnTo>
                      <a:pt x="293" y="57"/>
                    </a:lnTo>
                    <a:lnTo>
                      <a:pt x="298" y="60"/>
                    </a:lnTo>
                    <a:lnTo>
                      <a:pt x="309" y="67"/>
                    </a:lnTo>
                    <a:lnTo>
                      <a:pt x="320" y="72"/>
                    </a:lnTo>
                    <a:lnTo>
                      <a:pt x="317" y="72"/>
                    </a:lnTo>
                    <a:lnTo>
                      <a:pt x="313" y="73"/>
                    </a:lnTo>
                    <a:lnTo>
                      <a:pt x="327" y="82"/>
                    </a:lnTo>
                    <a:lnTo>
                      <a:pt x="340" y="91"/>
                    </a:lnTo>
                    <a:lnTo>
                      <a:pt x="352" y="100"/>
                    </a:lnTo>
                    <a:lnTo>
                      <a:pt x="363" y="109"/>
                    </a:lnTo>
                    <a:lnTo>
                      <a:pt x="373" y="120"/>
                    </a:lnTo>
                    <a:lnTo>
                      <a:pt x="382" y="130"/>
                    </a:lnTo>
                    <a:lnTo>
                      <a:pt x="389" y="141"/>
                    </a:lnTo>
                    <a:lnTo>
                      <a:pt x="397" y="152"/>
                    </a:lnTo>
                    <a:lnTo>
                      <a:pt x="394" y="156"/>
                    </a:lnTo>
                    <a:lnTo>
                      <a:pt x="392" y="158"/>
                    </a:lnTo>
                    <a:lnTo>
                      <a:pt x="389" y="161"/>
                    </a:lnTo>
                    <a:lnTo>
                      <a:pt x="387" y="161"/>
                    </a:lnTo>
                    <a:lnTo>
                      <a:pt x="382" y="150"/>
                    </a:lnTo>
                    <a:lnTo>
                      <a:pt x="377" y="143"/>
                    </a:lnTo>
                    <a:lnTo>
                      <a:pt x="371" y="139"/>
                    </a:lnTo>
                    <a:lnTo>
                      <a:pt x="362" y="134"/>
                    </a:lnTo>
                    <a:lnTo>
                      <a:pt x="361" y="130"/>
                    </a:lnTo>
                    <a:lnTo>
                      <a:pt x="359" y="126"/>
                    </a:lnTo>
                    <a:lnTo>
                      <a:pt x="356" y="123"/>
                    </a:lnTo>
                    <a:lnTo>
                      <a:pt x="352" y="120"/>
                    </a:lnTo>
                    <a:lnTo>
                      <a:pt x="345" y="114"/>
                    </a:lnTo>
                    <a:lnTo>
                      <a:pt x="336" y="109"/>
                    </a:lnTo>
                    <a:lnTo>
                      <a:pt x="343" y="114"/>
                    </a:lnTo>
                    <a:lnTo>
                      <a:pt x="349" y="120"/>
                    </a:lnTo>
                    <a:lnTo>
                      <a:pt x="351" y="122"/>
                    </a:lnTo>
                    <a:lnTo>
                      <a:pt x="352" y="126"/>
                    </a:lnTo>
                    <a:lnTo>
                      <a:pt x="352" y="128"/>
                    </a:lnTo>
                    <a:lnTo>
                      <a:pt x="352" y="130"/>
                    </a:lnTo>
                    <a:lnTo>
                      <a:pt x="351" y="132"/>
                    </a:lnTo>
                    <a:lnTo>
                      <a:pt x="347" y="132"/>
                    </a:lnTo>
                    <a:lnTo>
                      <a:pt x="343" y="132"/>
                    </a:lnTo>
                    <a:lnTo>
                      <a:pt x="338" y="129"/>
                    </a:lnTo>
                    <a:lnTo>
                      <a:pt x="333" y="127"/>
                    </a:lnTo>
                    <a:lnTo>
                      <a:pt x="329" y="123"/>
                    </a:lnTo>
                    <a:lnTo>
                      <a:pt x="325" y="119"/>
                    </a:lnTo>
                    <a:lnTo>
                      <a:pt x="324" y="113"/>
                    </a:lnTo>
                    <a:lnTo>
                      <a:pt x="324" y="118"/>
                    </a:lnTo>
                    <a:lnTo>
                      <a:pt x="324" y="121"/>
                    </a:lnTo>
                    <a:lnTo>
                      <a:pt x="325" y="123"/>
                    </a:lnTo>
                    <a:lnTo>
                      <a:pt x="328" y="127"/>
                    </a:lnTo>
                    <a:lnTo>
                      <a:pt x="333" y="130"/>
                    </a:lnTo>
                    <a:lnTo>
                      <a:pt x="339" y="134"/>
                    </a:lnTo>
                    <a:lnTo>
                      <a:pt x="345" y="136"/>
                    </a:lnTo>
                    <a:lnTo>
                      <a:pt x="350" y="139"/>
                    </a:lnTo>
                    <a:lnTo>
                      <a:pt x="352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4" y="143"/>
                    </a:lnTo>
                    <a:lnTo>
                      <a:pt x="346" y="144"/>
                    </a:lnTo>
                    <a:lnTo>
                      <a:pt x="339" y="145"/>
                    </a:lnTo>
                    <a:lnTo>
                      <a:pt x="331" y="144"/>
                    </a:lnTo>
                    <a:lnTo>
                      <a:pt x="324" y="143"/>
                    </a:lnTo>
                    <a:lnTo>
                      <a:pt x="317" y="140"/>
                    </a:lnTo>
                    <a:lnTo>
                      <a:pt x="310" y="135"/>
                    </a:lnTo>
                    <a:lnTo>
                      <a:pt x="308" y="132"/>
                    </a:lnTo>
                    <a:lnTo>
                      <a:pt x="306" y="127"/>
                    </a:lnTo>
                    <a:lnTo>
                      <a:pt x="303" y="122"/>
                    </a:lnTo>
                    <a:lnTo>
                      <a:pt x="302" y="116"/>
                    </a:lnTo>
                    <a:lnTo>
                      <a:pt x="303" y="128"/>
                    </a:lnTo>
                    <a:lnTo>
                      <a:pt x="307" y="136"/>
                    </a:lnTo>
                    <a:lnTo>
                      <a:pt x="310" y="142"/>
                    </a:lnTo>
                    <a:lnTo>
                      <a:pt x="317" y="145"/>
                    </a:lnTo>
                    <a:lnTo>
                      <a:pt x="323" y="149"/>
                    </a:lnTo>
                    <a:lnTo>
                      <a:pt x="331" y="150"/>
                    </a:lnTo>
                    <a:lnTo>
                      <a:pt x="340" y="151"/>
                    </a:lnTo>
                    <a:lnTo>
                      <a:pt x="350" y="151"/>
                    </a:lnTo>
                    <a:lnTo>
                      <a:pt x="354" y="155"/>
                    </a:lnTo>
                    <a:lnTo>
                      <a:pt x="355" y="158"/>
                    </a:lnTo>
                    <a:lnTo>
                      <a:pt x="355" y="161"/>
                    </a:lnTo>
                    <a:lnTo>
                      <a:pt x="356" y="164"/>
                    </a:lnTo>
                    <a:lnTo>
                      <a:pt x="350" y="166"/>
                    </a:lnTo>
                    <a:lnTo>
                      <a:pt x="345" y="168"/>
                    </a:lnTo>
                    <a:lnTo>
                      <a:pt x="339" y="168"/>
                    </a:lnTo>
                    <a:lnTo>
                      <a:pt x="334" y="166"/>
                    </a:lnTo>
                    <a:lnTo>
                      <a:pt x="323" y="164"/>
                    </a:lnTo>
                    <a:lnTo>
                      <a:pt x="313" y="162"/>
                    </a:lnTo>
                    <a:lnTo>
                      <a:pt x="308" y="159"/>
                    </a:lnTo>
                    <a:lnTo>
                      <a:pt x="304" y="158"/>
                    </a:lnTo>
                    <a:lnTo>
                      <a:pt x="303" y="158"/>
                    </a:lnTo>
                    <a:lnTo>
                      <a:pt x="302" y="161"/>
                    </a:lnTo>
                    <a:lnTo>
                      <a:pt x="301" y="164"/>
                    </a:lnTo>
                    <a:close/>
                    <a:moveTo>
                      <a:pt x="221" y="51"/>
                    </a:moveTo>
                    <a:lnTo>
                      <a:pt x="219" y="48"/>
                    </a:lnTo>
                    <a:lnTo>
                      <a:pt x="221" y="44"/>
                    </a:lnTo>
                    <a:lnTo>
                      <a:pt x="223" y="40"/>
                    </a:lnTo>
                    <a:lnTo>
                      <a:pt x="226" y="34"/>
                    </a:lnTo>
                    <a:lnTo>
                      <a:pt x="228" y="29"/>
                    </a:lnTo>
                    <a:lnTo>
                      <a:pt x="230" y="24"/>
                    </a:lnTo>
                    <a:lnTo>
                      <a:pt x="232" y="17"/>
                    </a:lnTo>
                    <a:lnTo>
                      <a:pt x="230" y="11"/>
                    </a:lnTo>
                    <a:lnTo>
                      <a:pt x="232" y="8"/>
                    </a:lnTo>
                    <a:lnTo>
                      <a:pt x="233" y="7"/>
                    </a:lnTo>
                    <a:lnTo>
                      <a:pt x="235" y="7"/>
                    </a:lnTo>
                    <a:lnTo>
                      <a:pt x="239" y="8"/>
                    </a:lnTo>
                    <a:lnTo>
                      <a:pt x="245" y="12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37" y="37"/>
                    </a:lnTo>
                    <a:lnTo>
                      <a:pt x="233" y="43"/>
                    </a:lnTo>
                    <a:lnTo>
                      <a:pt x="229" y="48"/>
                    </a:lnTo>
                    <a:lnTo>
                      <a:pt x="224" y="50"/>
                    </a:lnTo>
                    <a:lnTo>
                      <a:pt x="221" y="51"/>
                    </a:lnTo>
                    <a:close/>
                    <a:moveTo>
                      <a:pt x="296" y="12"/>
                    </a:moveTo>
                    <a:lnTo>
                      <a:pt x="290" y="12"/>
                    </a:lnTo>
                    <a:lnTo>
                      <a:pt x="286" y="13"/>
                    </a:lnTo>
                    <a:lnTo>
                      <a:pt x="285" y="14"/>
                    </a:lnTo>
                    <a:lnTo>
                      <a:pt x="283" y="15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90" y="29"/>
                    </a:lnTo>
                    <a:lnTo>
                      <a:pt x="296" y="36"/>
                    </a:lnTo>
                    <a:lnTo>
                      <a:pt x="301" y="43"/>
                    </a:lnTo>
                    <a:lnTo>
                      <a:pt x="307" y="49"/>
                    </a:lnTo>
                    <a:lnTo>
                      <a:pt x="315" y="56"/>
                    </a:lnTo>
                    <a:lnTo>
                      <a:pt x="325" y="62"/>
                    </a:lnTo>
                    <a:lnTo>
                      <a:pt x="339" y="69"/>
                    </a:lnTo>
                    <a:lnTo>
                      <a:pt x="355" y="78"/>
                    </a:lnTo>
                    <a:lnTo>
                      <a:pt x="360" y="80"/>
                    </a:lnTo>
                    <a:lnTo>
                      <a:pt x="366" y="86"/>
                    </a:lnTo>
                    <a:lnTo>
                      <a:pt x="368" y="89"/>
                    </a:lnTo>
                    <a:lnTo>
                      <a:pt x="371" y="89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2" y="75"/>
                    </a:lnTo>
                    <a:lnTo>
                      <a:pt x="372" y="70"/>
                    </a:lnTo>
                    <a:lnTo>
                      <a:pt x="373" y="64"/>
                    </a:lnTo>
                    <a:lnTo>
                      <a:pt x="373" y="60"/>
                    </a:lnTo>
                    <a:lnTo>
                      <a:pt x="373" y="56"/>
                    </a:lnTo>
                    <a:lnTo>
                      <a:pt x="373" y="53"/>
                    </a:lnTo>
                    <a:lnTo>
                      <a:pt x="373" y="51"/>
                    </a:lnTo>
                    <a:lnTo>
                      <a:pt x="372" y="50"/>
                    </a:lnTo>
                    <a:lnTo>
                      <a:pt x="371" y="49"/>
                    </a:lnTo>
                    <a:lnTo>
                      <a:pt x="368" y="47"/>
                    </a:lnTo>
                    <a:lnTo>
                      <a:pt x="357" y="40"/>
                    </a:lnTo>
                    <a:lnTo>
                      <a:pt x="347" y="31"/>
                    </a:lnTo>
                    <a:lnTo>
                      <a:pt x="343" y="27"/>
                    </a:lnTo>
                    <a:lnTo>
                      <a:pt x="338" y="24"/>
                    </a:lnTo>
                    <a:lnTo>
                      <a:pt x="335" y="20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0" y="13"/>
                    </a:lnTo>
                    <a:lnTo>
                      <a:pt x="327" y="13"/>
                    </a:lnTo>
                    <a:lnTo>
                      <a:pt x="322" y="12"/>
                    </a:lnTo>
                    <a:lnTo>
                      <a:pt x="313" y="12"/>
                    </a:lnTo>
                    <a:lnTo>
                      <a:pt x="308" y="11"/>
                    </a:lnTo>
                    <a:lnTo>
                      <a:pt x="303" y="11"/>
                    </a:lnTo>
                    <a:lnTo>
                      <a:pt x="296" y="12"/>
                    </a:lnTo>
                    <a:close/>
                    <a:moveTo>
                      <a:pt x="312" y="192"/>
                    </a:moveTo>
                    <a:lnTo>
                      <a:pt x="307" y="187"/>
                    </a:lnTo>
                    <a:lnTo>
                      <a:pt x="303" y="181"/>
                    </a:lnTo>
                    <a:lnTo>
                      <a:pt x="302" y="178"/>
                    </a:lnTo>
                    <a:lnTo>
                      <a:pt x="302" y="176"/>
                    </a:lnTo>
                    <a:lnTo>
                      <a:pt x="302" y="172"/>
                    </a:lnTo>
                    <a:lnTo>
                      <a:pt x="303" y="171"/>
                    </a:lnTo>
                    <a:lnTo>
                      <a:pt x="308" y="170"/>
                    </a:lnTo>
                    <a:lnTo>
                      <a:pt x="312" y="170"/>
                    </a:lnTo>
                    <a:lnTo>
                      <a:pt x="315" y="171"/>
                    </a:lnTo>
                    <a:lnTo>
                      <a:pt x="320" y="172"/>
                    </a:lnTo>
                    <a:lnTo>
                      <a:pt x="329" y="176"/>
                    </a:lnTo>
                    <a:lnTo>
                      <a:pt x="340" y="177"/>
                    </a:lnTo>
                    <a:lnTo>
                      <a:pt x="347" y="180"/>
                    </a:lnTo>
                    <a:lnTo>
                      <a:pt x="351" y="185"/>
                    </a:lnTo>
                    <a:lnTo>
                      <a:pt x="355" y="191"/>
                    </a:lnTo>
                    <a:lnTo>
                      <a:pt x="359" y="195"/>
                    </a:lnTo>
                    <a:lnTo>
                      <a:pt x="352" y="197"/>
                    </a:lnTo>
                    <a:lnTo>
                      <a:pt x="347" y="198"/>
                    </a:lnTo>
                    <a:lnTo>
                      <a:pt x="343" y="197"/>
                    </a:lnTo>
                    <a:lnTo>
                      <a:pt x="338" y="195"/>
                    </a:lnTo>
                    <a:lnTo>
                      <a:pt x="327" y="193"/>
                    </a:lnTo>
                    <a:lnTo>
                      <a:pt x="312" y="192"/>
                    </a:lnTo>
                    <a:close/>
                    <a:moveTo>
                      <a:pt x="363" y="186"/>
                    </a:moveTo>
                    <a:lnTo>
                      <a:pt x="376" y="188"/>
                    </a:lnTo>
                    <a:lnTo>
                      <a:pt x="387" y="190"/>
                    </a:lnTo>
                    <a:lnTo>
                      <a:pt x="398" y="191"/>
                    </a:lnTo>
                    <a:lnTo>
                      <a:pt x="410" y="191"/>
                    </a:lnTo>
                    <a:lnTo>
                      <a:pt x="413" y="195"/>
                    </a:lnTo>
                    <a:lnTo>
                      <a:pt x="415" y="200"/>
                    </a:lnTo>
                    <a:lnTo>
                      <a:pt x="418" y="205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6" y="216"/>
                    </a:lnTo>
                    <a:lnTo>
                      <a:pt x="415" y="220"/>
                    </a:lnTo>
                    <a:lnTo>
                      <a:pt x="413" y="222"/>
                    </a:lnTo>
                    <a:lnTo>
                      <a:pt x="407" y="219"/>
                    </a:lnTo>
                    <a:lnTo>
                      <a:pt x="399" y="216"/>
                    </a:lnTo>
                    <a:lnTo>
                      <a:pt x="393" y="215"/>
                    </a:lnTo>
                    <a:lnTo>
                      <a:pt x="386" y="214"/>
                    </a:lnTo>
                    <a:lnTo>
                      <a:pt x="381" y="207"/>
                    </a:lnTo>
                    <a:lnTo>
                      <a:pt x="377" y="200"/>
                    </a:lnTo>
                    <a:lnTo>
                      <a:pt x="376" y="197"/>
                    </a:lnTo>
                    <a:lnTo>
                      <a:pt x="372" y="193"/>
                    </a:lnTo>
                    <a:lnTo>
                      <a:pt x="368" y="190"/>
                    </a:lnTo>
                    <a:lnTo>
                      <a:pt x="363" y="186"/>
                    </a:lnTo>
                    <a:close/>
                    <a:moveTo>
                      <a:pt x="384" y="180"/>
                    </a:moveTo>
                    <a:lnTo>
                      <a:pt x="378" y="181"/>
                    </a:lnTo>
                    <a:lnTo>
                      <a:pt x="373" y="181"/>
                    </a:lnTo>
                    <a:lnTo>
                      <a:pt x="370" y="180"/>
                    </a:lnTo>
                    <a:lnTo>
                      <a:pt x="367" y="178"/>
                    </a:lnTo>
                    <a:lnTo>
                      <a:pt x="365" y="171"/>
                    </a:lnTo>
                    <a:lnTo>
                      <a:pt x="362" y="164"/>
                    </a:lnTo>
                    <a:lnTo>
                      <a:pt x="362" y="155"/>
                    </a:lnTo>
                    <a:lnTo>
                      <a:pt x="363" y="148"/>
                    </a:lnTo>
                    <a:lnTo>
                      <a:pt x="365" y="145"/>
                    </a:lnTo>
                    <a:lnTo>
                      <a:pt x="366" y="144"/>
                    </a:lnTo>
                    <a:lnTo>
                      <a:pt x="367" y="144"/>
                    </a:lnTo>
                    <a:lnTo>
                      <a:pt x="371" y="145"/>
                    </a:lnTo>
                    <a:lnTo>
                      <a:pt x="377" y="154"/>
                    </a:lnTo>
                    <a:lnTo>
                      <a:pt x="382" y="163"/>
                    </a:lnTo>
                    <a:lnTo>
                      <a:pt x="383" y="172"/>
                    </a:lnTo>
                    <a:lnTo>
                      <a:pt x="384" y="180"/>
                    </a:lnTo>
                    <a:close/>
                    <a:moveTo>
                      <a:pt x="399" y="162"/>
                    </a:moveTo>
                    <a:lnTo>
                      <a:pt x="395" y="165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5" y="179"/>
                    </a:lnTo>
                    <a:lnTo>
                      <a:pt x="399" y="180"/>
                    </a:lnTo>
                    <a:lnTo>
                      <a:pt x="403" y="181"/>
                    </a:lnTo>
                    <a:lnTo>
                      <a:pt x="407" y="181"/>
                    </a:lnTo>
                    <a:lnTo>
                      <a:pt x="410" y="180"/>
                    </a:lnTo>
                    <a:lnTo>
                      <a:pt x="409" y="176"/>
                    </a:lnTo>
                    <a:lnTo>
                      <a:pt x="408" y="171"/>
                    </a:lnTo>
                    <a:lnTo>
                      <a:pt x="404" y="166"/>
                    </a:lnTo>
                    <a:lnTo>
                      <a:pt x="399" y="162"/>
                    </a:lnTo>
                    <a:close/>
                    <a:moveTo>
                      <a:pt x="473" y="198"/>
                    </a:moveTo>
                    <a:lnTo>
                      <a:pt x="474" y="187"/>
                    </a:lnTo>
                    <a:lnTo>
                      <a:pt x="476" y="180"/>
                    </a:lnTo>
                    <a:lnTo>
                      <a:pt x="478" y="175"/>
                    </a:lnTo>
                    <a:lnTo>
                      <a:pt x="479" y="169"/>
                    </a:lnTo>
                    <a:lnTo>
                      <a:pt x="480" y="166"/>
                    </a:lnTo>
                    <a:lnTo>
                      <a:pt x="482" y="165"/>
                    </a:lnTo>
                    <a:lnTo>
                      <a:pt x="484" y="169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87" y="191"/>
                    </a:lnTo>
                    <a:lnTo>
                      <a:pt x="485" y="198"/>
                    </a:lnTo>
                    <a:lnTo>
                      <a:pt x="483" y="200"/>
                    </a:lnTo>
                    <a:lnTo>
                      <a:pt x="479" y="201"/>
                    </a:lnTo>
                    <a:lnTo>
                      <a:pt x="476" y="200"/>
                    </a:lnTo>
                    <a:lnTo>
                      <a:pt x="473" y="198"/>
                    </a:lnTo>
                    <a:close/>
                    <a:moveTo>
                      <a:pt x="452" y="188"/>
                    </a:moveTo>
                    <a:lnTo>
                      <a:pt x="446" y="187"/>
                    </a:lnTo>
                    <a:lnTo>
                      <a:pt x="442" y="186"/>
                    </a:lnTo>
                    <a:lnTo>
                      <a:pt x="440" y="184"/>
                    </a:lnTo>
                    <a:lnTo>
                      <a:pt x="437" y="180"/>
                    </a:lnTo>
                    <a:lnTo>
                      <a:pt x="434" y="172"/>
                    </a:lnTo>
                    <a:lnTo>
                      <a:pt x="430" y="165"/>
                    </a:lnTo>
                    <a:lnTo>
                      <a:pt x="426" y="158"/>
                    </a:lnTo>
                    <a:lnTo>
                      <a:pt x="423" y="151"/>
                    </a:lnTo>
                    <a:lnTo>
                      <a:pt x="421" y="147"/>
                    </a:lnTo>
                    <a:lnTo>
                      <a:pt x="421" y="142"/>
                    </a:lnTo>
                    <a:lnTo>
                      <a:pt x="424" y="139"/>
                    </a:lnTo>
                    <a:lnTo>
                      <a:pt x="426" y="136"/>
                    </a:lnTo>
                    <a:lnTo>
                      <a:pt x="430" y="134"/>
                    </a:lnTo>
                    <a:lnTo>
                      <a:pt x="434" y="132"/>
                    </a:lnTo>
                    <a:lnTo>
                      <a:pt x="444" y="128"/>
                    </a:lnTo>
                    <a:lnTo>
                      <a:pt x="455" y="126"/>
                    </a:lnTo>
                    <a:lnTo>
                      <a:pt x="452" y="123"/>
                    </a:lnTo>
                    <a:lnTo>
                      <a:pt x="448" y="122"/>
                    </a:lnTo>
                    <a:lnTo>
                      <a:pt x="444" y="122"/>
                    </a:lnTo>
                    <a:lnTo>
                      <a:pt x="439" y="121"/>
                    </a:lnTo>
                    <a:lnTo>
                      <a:pt x="434" y="121"/>
                    </a:lnTo>
                    <a:lnTo>
                      <a:pt x="431" y="120"/>
                    </a:lnTo>
                    <a:lnTo>
                      <a:pt x="430" y="119"/>
                    </a:lnTo>
                    <a:lnTo>
                      <a:pt x="430" y="118"/>
                    </a:lnTo>
                    <a:lnTo>
                      <a:pt x="430" y="115"/>
                    </a:lnTo>
                    <a:lnTo>
                      <a:pt x="430" y="113"/>
                    </a:lnTo>
                    <a:lnTo>
                      <a:pt x="430" y="112"/>
                    </a:lnTo>
                    <a:lnTo>
                      <a:pt x="431" y="111"/>
                    </a:lnTo>
                    <a:lnTo>
                      <a:pt x="432" y="109"/>
                    </a:lnTo>
                    <a:lnTo>
                      <a:pt x="434" y="109"/>
                    </a:lnTo>
                    <a:lnTo>
                      <a:pt x="437" y="111"/>
                    </a:lnTo>
                    <a:lnTo>
                      <a:pt x="442" y="113"/>
                    </a:lnTo>
                    <a:lnTo>
                      <a:pt x="455" y="118"/>
                    </a:lnTo>
                    <a:lnTo>
                      <a:pt x="464" y="122"/>
                    </a:lnTo>
                    <a:lnTo>
                      <a:pt x="463" y="126"/>
                    </a:lnTo>
                    <a:lnTo>
                      <a:pt x="464" y="129"/>
                    </a:lnTo>
                    <a:lnTo>
                      <a:pt x="467" y="133"/>
                    </a:lnTo>
                    <a:lnTo>
                      <a:pt x="469" y="137"/>
                    </a:lnTo>
                    <a:lnTo>
                      <a:pt x="464" y="135"/>
                    </a:lnTo>
                    <a:lnTo>
                      <a:pt x="460" y="133"/>
                    </a:lnTo>
                    <a:lnTo>
                      <a:pt x="463" y="142"/>
                    </a:lnTo>
                    <a:lnTo>
                      <a:pt x="464" y="150"/>
                    </a:lnTo>
                    <a:lnTo>
                      <a:pt x="463" y="157"/>
                    </a:lnTo>
                    <a:lnTo>
                      <a:pt x="462" y="164"/>
                    </a:lnTo>
                    <a:lnTo>
                      <a:pt x="456" y="176"/>
                    </a:lnTo>
                    <a:lnTo>
                      <a:pt x="452" y="188"/>
                    </a:lnTo>
                    <a:close/>
                    <a:moveTo>
                      <a:pt x="269" y="132"/>
                    </a:moveTo>
                    <a:lnTo>
                      <a:pt x="270" y="134"/>
                    </a:lnTo>
                    <a:lnTo>
                      <a:pt x="269" y="135"/>
                    </a:lnTo>
                    <a:lnTo>
                      <a:pt x="267" y="134"/>
                    </a:lnTo>
                    <a:lnTo>
                      <a:pt x="264" y="133"/>
                    </a:lnTo>
                    <a:lnTo>
                      <a:pt x="248" y="120"/>
                    </a:lnTo>
                    <a:lnTo>
                      <a:pt x="232" y="107"/>
                    </a:lnTo>
                    <a:lnTo>
                      <a:pt x="227" y="101"/>
                    </a:lnTo>
                    <a:lnTo>
                      <a:pt x="223" y="93"/>
                    </a:lnTo>
                    <a:lnTo>
                      <a:pt x="222" y="90"/>
                    </a:lnTo>
                    <a:lnTo>
                      <a:pt x="222" y="85"/>
                    </a:lnTo>
                    <a:lnTo>
                      <a:pt x="223" y="80"/>
                    </a:lnTo>
                    <a:lnTo>
                      <a:pt x="224" y="75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5"/>
                    </a:lnTo>
                    <a:lnTo>
                      <a:pt x="232" y="77"/>
                    </a:lnTo>
                    <a:lnTo>
                      <a:pt x="249" y="86"/>
                    </a:lnTo>
                    <a:lnTo>
                      <a:pt x="266" y="96"/>
                    </a:lnTo>
                    <a:lnTo>
                      <a:pt x="267" y="100"/>
                    </a:lnTo>
                    <a:lnTo>
                      <a:pt x="269" y="104"/>
                    </a:lnTo>
                    <a:lnTo>
                      <a:pt x="270" y="108"/>
                    </a:lnTo>
                    <a:lnTo>
                      <a:pt x="270" y="113"/>
                    </a:lnTo>
                    <a:lnTo>
                      <a:pt x="269" y="122"/>
                    </a:lnTo>
                    <a:lnTo>
                      <a:pt x="269" y="132"/>
                    </a:lnTo>
                    <a:close/>
                    <a:moveTo>
                      <a:pt x="430" y="317"/>
                    </a:moveTo>
                    <a:lnTo>
                      <a:pt x="431" y="320"/>
                    </a:lnTo>
                    <a:lnTo>
                      <a:pt x="435" y="321"/>
                    </a:lnTo>
                    <a:lnTo>
                      <a:pt x="437" y="320"/>
                    </a:lnTo>
                    <a:lnTo>
                      <a:pt x="439" y="318"/>
                    </a:lnTo>
                    <a:lnTo>
                      <a:pt x="440" y="317"/>
                    </a:lnTo>
                    <a:lnTo>
                      <a:pt x="440" y="315"/>
                    </a:lnTo>
                    <a:lnTo>
                      <a:pt x="440" y="302"/>
                    </a:lnTo>
                    <a:lnTo>
                      <a:pt x="440" y="289"/>
                    </a:lnTo>
                    <a:lnTo>
                      <a:pt x="437" y="277"/>
                    </a:lnTo>
                    <a:lnTo>
                      <a:pt x="435" y="265"/>
                    </a:lnTo>
                    <a:lnTo>
                      <a:pt x="430" y="256"/>
                    </a:lnTo>
                    <a:lnTo>
                      <a:pt x="425" y="246"/>
                    </a:lnTo>
                    <a:lnTo>
                      <a:pt x="423" y="242"/>
                    </a:lnTo>
                    <a:lnTo>
                      <a:pt x="420" y="237"/>
                    </a:lnTo>
                    <a:lnTo>
                      <a:pt x="416" y="235"/>
                    </a:lnTo>
                    <a:lnTo>
                      <a:pt x="413" y="234"/>
                    </a:lnTo>
                    <a:lnTo>
                      <a:pt x="399" y="231"/>
                    </a:lnTo>
                    <a:lnTo>
                      <a:pt x="388" y="229"/>
                    </a:lnTo>
                    <a:lnTo>
                      <a:pt x="381" y="226"/>
                    </a:lnTo>
                    <a:lnTo>
                      <a:pt x="372" y="220"/>
                    </a:lnTo>
                    <a:lnTo>
                      <a:pt x="357" y="213"/>
                    </a:lnTo>
                    <a:lnTo>
                      <a:pt x="340" y="207"/>
                    </a:lnTo>
                    <a:lnTo>
                      <a:pt x="331" y="206"/>
                    </a:lnTo>
                    <a:lnTo>
                      <a:pt x="324" y="205"/>
                    </a:lnTo>
                    <a:lnTo>
                      <a:pt x="318" y="206"/>
                    </a:lnTo>
                    <a:lnTo>
                      <a:pt x="312" y="208"/>
                    </a:lnTo>
                    <a:lnTo>
                      <a:pt x="308" y="213"/>
                    </a:lnTo>
                    <a:lnTo>
                      <a:pt x="306" y="219"/>
                    </a:lnTo>
                    <a:lnTo>
                      <a:pt x="303" y="227"/>
                    </a:lnTo>
                    <a:lnTo>
                      <a:pt x="303" y="234"/>
                    </a:lnTo>
                    <a:lnTo>
                      <a:pt x="303" y="242"/>
                    </a:lnTo>
                    <a:lnTo>
                      <a:pt x="304" y="249"/>
                    </a:lnTo>
                    <a:lnTo>
                      <a:pt x="307" y="255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60"/>
                    </a:lnTo>
                    <a:lnTo>
                      <a:pt x="310" y="262"/>
                    </a:lnTo>
                    <a:lnTo>
                      <a:pt x="312" y="263"/>
                    </a:lnTo>
                    <a:lnTo>
                      <a:pt x="317" y="265"/>
                    </a:lnTo>
                    <a:lnTo>
                      <a:pt x="323" y="267"/>
                    </a:lnTo>
                    <a:lnTo>
                      <a:pt x="330" y="270"/>
                    </a:lnTo>
                    <a:lnTo>
                      <a:pt x="338" y="273"/>
                    </a:lnTo>
                    <a:lnTo>
                      <a:pt x="344" y="277"/>
                    </a:lnTo>
                    <a:lnTo>
                      <a:pt x="349" y="282"/>
                    </a:lnTo>
                    <a:lnTo>
                      <a:pt x="362" y="286"/>
                    </a:lnTo>
                    <a:lnTo>
                      <a:pt x="375" y="291"/>
                    </a:lnTo>
                    <a:lnTo>
                      <a:pt x="388" y="295"/>
                    </a:lnTo>
                    <a:lnTo>
                      <a:pt x="402" y="300"/>
                    </a:lnTo>
                    <a:lnTo>
                      <a:pt x="405" y="300"/>
                    </a:lnTo>
                    <a:lnTo>
                      <a:pt x="408" y="299"/>
                    </a:lnTo>
                    <a:lnTo>
                      <a:pt x="411" y="296"/>
                    </a:lnTo>
                    <a:lnTo>
                      <a:pt x="413" y="294"/>
                    </a:lnTo>
                    <a:lnTo>
                      <a:pt x="414" y="301"/>
                    </a:lnTo>
                    <a:lnTo>
                      <a:pt x="416" y="307"/>
                    </a:lnTo>
                    <a:lnTo>
                      <a:pt x="423" y="313"/>
                    </a:lnTo>
                    <a:lnTo>
                      <a:pt x="430" y="317"/>
                    </a:lnTo>
                    <a:close/>
                    <a:moveTo>
                      <a:pt x="260" y="222"/>
                    </a:moveTo>
                    <a:lnTo>
                      <a:pt x="262" y="221"/>
                    </a:lnTo>
                    <a:lnTo>
                      <a:pt x="266" y="22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80" y="221"/>
                    </a:lnTo>
                    <a:lnTo>
                      <a:pt x="286" y="223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86" y="240"/>
                    </a:lnTo>
                    <a:lnTo>
                      <a:pt x="283" y="243"/>
                    </a:lnTo>
                    <a:lnTo>
                      <a:pt x="282" y="251"/>
                    </a:lnTo>
                    <a:lnTo>
                      <a:pt x="282" y="258"/>
                    </a:lnTo>
                    <a:lnTo>
                      <a:pt x="282" y="260"/>
                    </a:lnTo>
                    <a:lnTo>
                      <a:pt x="285" y="263"/>
                    </a:lnTo>
                    <a:lnTo>
                      <a:pt x="287" y="266"/>
                    </a:lnTo>
                    <a:lnTo>
                      <a:pt x="292" y="270"/>
                    </a:lnTo>
                    <a:lnTo>
                      <a:pt x="308" y="280"/>
                    </a:lnTo>
                    <a:lnTo>
                      <a:pt x="322" y="291"/>
                    </a:lnTo>
                    <a:lnTo>
                      <a:pt x="325" y="294"/>
                    </a:lnTo>
                    <a:lnTo>
                      <a:pt x="327" y="296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19" y="309"/>
                    </a:lnTo>
                    <a:lnTo>
                      <a:pt x="314" y="314"/>
                    </a:lnTo>
                    <a:lnTo>
                      <a:pt x="306" y="314"/>
                    </a:lnTo>
                    <a:lnTo>
                      <a:pt x="298" y="312"/>
                    </a:lnTo>
                    <a:lnTo>
                      <a:pt x="294" y="312"/>
                    </a:lnTo>
                    <a:lnTo>
                      <a:pt x="290" y="313"/>
                    </a:lnTo>
                    <a:lnTo>
                      <a:pt x="282" y="316"/>
                    </a:lnTo>
                    <a:lnTo>
                      <a:pt x="275" y="321"/>
                    </a:lnTo>
                    <a:lnTo>
                      <a:pt x="266" y="316"/>
                    </a:lnTo>
                    <a:lnTo>
                      <a:pt x="258" y="313"/>
                    </a:lnTo>
                    <a:lnTo>
                      <a:pt x="248" y="310"/>
                    </a:lnTo>
                    <a:lnTo>
                      <a:pt x="238" y="307"/>
                    </a:lnTo>
                    <a:lnTo>
                      <a:pt x="230" y="305"/>
                    </a:lnTo>
                    <a:lnTo>
                      <a:pt x="226" y="301"/>
                    </a:lnTo>
                    <a:lnTo>
                      <a:pt x="221" y="299"/>
                    </a:lnTo>
                    <a:lnTo>
                      <a:pt x="218" y="295"/>
                    </a:lnTo>
                    <a:lnTo>
                      <a:pt x="213" y="288"/>
                    </a:lnTo>
                    <a:lnTo>
                      <a:pt x="208" y="281"/>
                    </a:lnTo>
                    <a:lnTo>
                      <a:pt x="214" y="273"/>
                    </a:lnTo>
                    <a:lnTo>
                      <a:pt x="223" y="258"/>
                    </a:lnTo>
                    <a:lnTo>
                      <a:pt x="230" y="246"/>
                    </a:lnTo>
                    <a:lnTo>
                      <a:pt x="240" y="237"/>
                    </a:lnTo>
                    <a:lnTo>
                      <a:pt x="250" y="229"/>
                    </a:lnTo>
                    <a:lnTo>
                      <a:pt x="260" y="222"/>
                    </a:lnTo>
                    <a:close/>
                    <a:moveTo>
                      <a:pt x="179" y="343"/>
                    </a:moveTo>
                    <a:lnTo>
                      <a:pt x="176" y="341"/>
                    </a:lnTo>
                    <a:lnTo>
                      <a:pt x="174" y="338"/>
                    </a:lnTo>
                    <a:lnTo>
                      <a:pt x="173" y="336"/>
                    </a:lnTo>
                    <a:lnTo>
                      <a:pt x="173" y="335"/>
                    </a:lnTo>
                    <a:lnTo>
                      <a:pt x="177" y="332"/>
                    </a:lnTo>
                    <a:lnTo>
                      <a:pt x="187" y="329"/>
                    </a:lnTo>
                    <a:lnTo>
                      <a:pt x="200" y="331"/>
                    </a:lnTo>
                    <a:lnTo>
                      <a:pt x="210" y="334"/>
                    </a:lnTo>
                    <a:lnTo>
                      <a:pt x="219" y="336"/>
                    </a:lnTo>
                    <a:lnTo>
                      <a:pt x="232" y="337"/>
                    </a:lnTo>
                    <a:lnTo>
                      <a:pt x="233" y="338"/>
                    </a:lnTo>
                    <a:lnTo>
                      <a:pt x="233" y="341"/>
                    </a:lnTo>
                    <a:lnTo>
                      <a:pt x="230" y="342"/>
                    </a:lnTo>
                    <a:lnTo>
                      <a:pt x="226" y="343"/>
                    </a:lnTo>
                    <a:lnTo>
                      <a:pt x="213" y="344"/>
                    </a:lnTo>
                    <a:lnTo>
                      <a:pt x="201" y="344"/>
                    </a:lnTo>
                    <a:lnTo>
                      <a:pt x="190" y="344"/>
                    </a:lnTo>
                    <a:lnTo>
                      <a:pt x="179" y="343"/>
                    </a:lnTo>
                    <a:close/>
                    <a:moveTo>
                      <a:pt x="159" y="329"/>
                    </a:moveTo>
                    <a:lnTo>
                      <a:pt x="159" y="327"/>
                    </a:lnTo>
                    <a:lnTo>
                      <a:pt x="161" y="324"/>
                    </a:lnTo>
                    <a:lnTo>
                      <a:pt x="165" y="323"/>
                    </a:lnTo>
                    <a:lnTo>
                      <a:pt x="169" y="322"/>
                    </a:lnTo>
                    <a:lnTo>
                      <a:pt x="171" y="322"/>
                    </a:lnTo>
                    <a:lnTo>
                      <a:pt x="174" y="323"/>
                    </a:lnTo>
                    <a:lnTo>
                      <a:pt x="175" y="324"/>
                    </a:lnTo>
                    <a:lnTo>
                      <a:pt x="175" y="325"/>
                    </a:lnTo>
                    <a:lnTo>
                      <a:pt x="173" y="329"/>
                    </a:lnTo>
                    <a:lnTo>
                      <a:pt x="169" y="330"/>
                    </a:lnTo>
                    <a:lnTo>
                      <a:pt x="164" y="330"/>
                    </a:lnTo>
                    <a:lnTo>
                      <a:pt x="159" y="329"/>
                    </a:lnTo>
                    <a:close/>
                    <a:moveTo>
                      <a:pt x="155" y="294"/>
                    </a:moveTo>
                    <a:lnTo>
                      <a:pt x="166" y="295"/>
                    </a:lnTo>
                    <a:lnTo>
                      <a:pt x="176" y="294"/>
                    </a:lnTo>
                    <a:lnTo>
                      <a:pt x="176" y="292"/>
                    </a:lnTo>
                    <a:lnTo>
                      <a:pt x="173" y="291"/>
                    </a:lnTo>
                    <a:lnTo>
                      <a:pt x="168" y="288"/>
                    </a:lnTo>
                    <a:lnTo>
                      <a:pt x="163" y="286"/>
                    </a:lnTo>
                    <a:lnTo>
                      <a:pt x="150" y="284"/>
                    </a:lnTo>
                    <a:lnTo>
                      <a:pt x="143" y="285"/>
                    </a:lnTo>
                    <a:lnTo>
                      <a:pt x="142" y="287"/>
                    </a:lnTo>
                    <a:lnTo>
                      <a:pt x="141" y="291"/>
                    </a:lnTo>
                    <a:lnTo>
                      <a:pt x="138" y="291"/>
                    </a:lnTo>
                    <a:lnTo>
                      <a:pt x="134" y="291"/>
                    </a:lnTo>
                    <a:lnTo>
                      <a:pt x="132" y="291"/>
                    </a:lnTo>
                    <a:lnTo>
                      <a:pt x="129" y="292"/>
                    </a:lnTo>
                    <a:lnTo>
                      <a:pt x="129" y="294"/>
                    </a:lnTo>
                    <a:lnTo>
                      <a:pt x="132" y="296"/>
                    </a:lnTo>
                    <a:lnTo>
                      <a:pt x="136" y="299"/>
                    </a:lnTo>
                    <a:lnTo>
                      <a:pt x="141" y="301"/>
                    </a:lnTo>
                    <a:lnTo>
                      <a:pt x="145" y="303"/>
                    </a:lnTo>
                    <a:lnTo>
                      <a:pt x="150" y="306"/>
                    </a:lnTo>
                    <a:lnTo>
                      <a:pt x="155" y="306"/>
                    </a:lnTo>
                    <a:lnTo>
                      <a:pt x="159" y="306"/>
                    </a:lnTo>
                    <a:lnTo>
                      <a:pt x="161" y="303"/>
                    </a:lnTo>
                    <a:lnTo>
                      <a:pt x="163" y="301"/>
                    </a:lnTo>
                    <a:lnTo>
                      <a:pt x="163" y="300"/>
                    </a:lnTo>
                    <a:lnTo>
                      <a:pt x="161" y="299"/>
                    </a:lnTo>
                    <a:lnTo>
                      <a:pt x="158" y="298"/>
                    </a:lnTo>
                    <a:lnTo>
                      <a:pt x="155" y="294"/>
                    </a:lnTo>
                    <a:close/>
                    <a:moveTo>
                      <a:pt x="160" y="281"/>
                    </a:moveTo>
                    <a:lnTo>
                      <a:pt x="160" y="279"/>
                    </a:lnTo>
                    <a:lnTo>
                      <a:pt x="160" y="278"/>
                    </a:lnTo>
                    <a:lnTo>
                      <a:pt x="163" y="277"/>
                    </a:lnTo>
                    <a:lnTo>
                      <a:pt x="166" y="276"/>
                    </a:lnTo>
                    <a:lnTo>
                      <a:pt x="174" y="274"/>
                    </a:lnTo>
                    <a:lnTo>
                      <a:pt x="177" y="273"/>
                    </a:lnTo>
                    <a:lnTo>
                      <a:pt x="182" y="274"/>
                    </a:lnTo>
                    <a:lnTo>
                      <a:pt x="185" y="277"/>
                    </a:lnTo>
                    <a:lnTo>
                      <a:pt x="186" y="279"/>
                    </a:lnTo>
                    <a:lnTo>
                      <a:pt x="184" y="281"/>
                    </a:lnTo>
                    <a:lnTo>
                      <a:pt x="177" y="282"/>
                    </a:lnTo>
                    <a:lnTo>
                      <a:pt x="173" y="285"/>
                    </a:lnTo>
                    <a:lnTo>
                      <a:pt x="168" y="284"/>
                    </a:lnTo>
                    <a:lnTo>
                      <a:pt x="160" y="281"/>
                    </a:lnTo>
                    <a:close/>
                    <a:moveTo>
                      <a:pt x="186" y="298"/>
                    </a:moveTo>
                    <a:lnTo>
                      <a:pt x="193" y="289"/>
                    </a:lnTo>
                    <a:lnTo>
                      <a:pt x="197" y="285"/>
                    </a:lnTo>
                    <a:lnTo>
                      <a:pt x="203" y="286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1" y="295"/>
                    </a:lnTo>
                    <a:lnTo>
                      <a:pt x="212" y="298"/>
                    </a:lnTo>
                    <a:lnTo>
                      <a:pt x="212" y="300"/>
                    </a:lnTo>
                    <a:lnTo>
                      <a:pt x="210" y="302"/>
                    </a:lnTo>
                    <a:lnTo>
                      <a:pt x="206" y="302"/>
                    </a:lnTo>
                    <a:lnTo>
                      <a:pt x="202" y="303"/>
                    </a:lnTo>
                    <a:lnTo>
                      <a:pt x="198" y="302"/>
                    </a:lnTo>
                    <a:lnTo>
                      <a:pt x="195" y="302"/>
                    </a:lnTo>
                    <a:lnTo>
                      <a:pt x="191" y="301"/>
                    </a:lnTo>
                    <a:lnTo>
                      <a:pt x="189" y="299"/>
                    </a:lnTo>
                    <a:lnTo>
                      <a:pt x="186" y="298"/>
                    </a:lnTo>
                    <a:close/>
                    <a:moveTo>
                      <a:pt x="192" y="272"/>
                    </a:moveTo>
                    <a:lnTo>
                      <a:pt x="192" y="271"/>
                    </a:lnTo>
                    <a:lnTo>
                      <a:pt x="192" y="269"/>
                    </a:lnTo>
                    <a:lnTo>
                      <a:pt x="195" y="267"/>
                    </a:lnTo>
                    <a:lnTo>
                      <a:pt x="197" y="265"/>
                    </a:lnTo>
                    <a:lnTo>
                      <a:pt x="203" y="262"/>
                    </a:lnTo>
                    <a:lnTo>
                      <a:pt x="208" y="258"/>
                    </a:lnTo>
                    <a:lnTo>
                      <a:pt x="210" y="260"/>
                    </a:lnTo>
                    <a:lnTo>
                      <a:pt x="211" y="263"/>
                    </a:lnTo>
                    <a:lnTo>
                      <a:pt x="210" y="264"/>
                    </a:lnTo>
                    <a:lnTo>
                      <a:pt x="208" y="265"/>
                    </a:lnTo>
                    <a:lnTo>
                      <a:pt x="206" y="269"/>
                    </a:lnTo>
                    <a:lnTo>
                      <a:pt x="203" y="271"/>
                    </a:lnTo>
                    <a:lnTo>
                      <a:pt x="198" y="276"/>
                    </a:lnTo>
                    <a:lnTo>
                      <a:pt x="196" y="277"/>
                    </a:lnTo>
                    <a:lnTo>
                      <a:pt x="193" y="274"/>
                    </a:lnTo>
                    <a:lnTo>
                      <a:pt x="192" y="272"/>
                    </a:lnTo>
                    <a:close/>
                    <a:moveTo>
                      <a:pt x="180" y="305"/>
                    </a:moveTo>
                    <a:lnTo>
                      <a:pt x="184" y="305"/>
                    </a:lnTo>
                    <a:lnTo>
                      <a:pt x="185" y="306"/>
                    </a:lnTo>
                    <a:lnTo>
                      <a:pt x="185" y="307"/>
                    </a:lnTo>
                    <a:lnTo>
                      <a:pt x="185" y="309"/>
                    </a:lnTo>
                    <a:lnTo>
                      <a:pt x="185" y="310"/>
                    </a:lnTo>
                    <a:lnTo>
                      <a:pt x="185" y="313"/>
                    </a:lnTo>
                    <a:lnTo>
                      <a:pt x="185" y="314"/>
                    </a:lnTo>
                    <a:lnTo>
                      <a:pt x="186" y="315"/>
                    </a:lnTo>
                    <a:lnTo>
                      <a:pt x="191" y="313"/>
                    </a:lnTo>
                    <a:lnTo>
                      <a:pt x="197" y="308"/>
                    </a:lnTo>
                    <a:lnTo>
                      <a:pt x="203" y="307"/>
                    </a:lnTo>
                    <a:lnTo>
                      <a:pt x="213" y="307"/>
                    </a:lnTo>
                    <a:lnTo>
                      <a:pt x="218" y="307"/>
                    </a:lnTo>
                    <a:lnTo>
                      <a:pt x="223" y="307"/>
                    </a:lnTo>
                    <a:lnTo>
                      <a:pt x="227" y="308"/>
                    </a:lnTo>
                    <a:lnTo>
                      <a:pt x="229" y="310"/>
                    </a:lnTo>
                    <a:lnTo>
                      <a:pt x="235" y="314"/>
                    </a:lnTo>
                    <a:lnTo>
                      <a:pt x="240" y="317"/>
                    </a:lnTo>
                    <a:lnTo>
                      <a:pt x="248" y="320"/>
                    </a:lnTo>
                    <a:lnTo>
                      <a:pt x="258" y="321"/>
                    </a:lnTo>
                    <a:lnTo>
                      <a:pt x="238" y="323"/>
                    </a:lnTo>
                    <a:lnTo>
                      <a:pt x="229" y="324"/>
                    </a:lnTo>
                    <a:lnTo>
                      <a:pt x="226" y="327"/>
                    </a:lnTo>
                    <a:lnTo>
                      <a:pt x="221" y="327"/>
                    </a:lnTo>
                    <a:lnTo>
                      <a:pt x="211" y="327"/>
                    </a:lnTo>
                    <a:lnTo>
                      <a:pt x="200" y="324"/>
                    </a:lnTo>
                    <a:lnTo>
                      <a:pt x="190" y="322"/>
                    </a:lnTo>
                    <a:lnTo>
                      <a:pt x="180" y="320"/>
                    </a:lnTo>
                    <a:lnTo>
                      <a:pt x="176" y="317"/>
                    </a:lnTo>
                    <a:lnTo>
                      <a:pt x="173" y="316"/>
                    </a:lnTo>
                    <a:lnTo>
                      <a:pt x="171" y="313"/>
                    </a:lnTo>
                    <a:lnTo>
                      <a:pt x="171" y="310"/>
                    </a:lnTo>
                    <a:lnTo>
                      <a:pt x="173" y="309"/>
                    </a:lnTo>
                    <a:lnTo>
                      <a:pt x="175" y="307"/>
                    </a:lnTo>
                    <a:lnTo>
                      <a:pt x="177" y="306"/>
                    </a:lnTo>
                    <a:lnTo>
                      <a:pt x="180" y="305"/>
                    </a:lnTo>
                    <a:close/>
                    <a:moveTo>
                      <a:pt x="133" y="97"/>
                    </a:moveTo>
                    <a:lnTo>
                      <a:pt x="139" y="87"/>
                    </a:lnTo>
                    <a:lnTo>
                      <a:pt x="143" y="76"/>
                    </a:lnTo>
                    <a:lnTo>
                      <a:pt x="147" y="71"/>
                    </a:lnTo>
                    <a:lnTo>
                      <a:pt x="152" y="67"/>
                    </a:lnTo>
                    <a:lnTo>
                      <a:pt x="159" y="63"/>
                    </a:lnTo>
                    <a:lnTo>
                      <a:pt x="170" y="61"/>
                    </a:lnTo>
                    <a:lnTo>
                      <a:pt x="182" y="62"/>
                    </a:lnTo>
                    <a:lnTo>
                      <a:pt x="190" y="63"/>
                    </a:lnTo>
                    <a:lnTo>
                      <a:pt x="192" y="63"/>
                    </a:lnTo>
                    <a:lnTo>
                      <a:pt x="195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5" y="57"/>
                    </a:lnTo>
                    <a:lnTo>
                      <a:pt x="208" y="58"/>
                    </a:lnTo>
                    <a:lnTo>
                      <a:pt x="211" y="60"/>
                    </a:lnTo>
                    <a:lnTo>
                      <a:pt x="213" y="62"/>
                    </a:lnTo>
                    <a:lnTo>
                      <a:pt x="213" y="64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08" y="71"/>
                    </a:lnTo>
                    <a:lnTo>
                      <a:pt x="205" y="68"/>
                    </a:lnTo>
                    <a:lnTo>
                      <a:pt x="201" y="67"/>
                    </a:lnTo>
                    <a:lnTo>
                      <a:pt x="198" y="67"/>
                    </a:lnTo>
                    <a:lnTo>
                      <a:pt x="197" y="68"/>
                    </a:lnTo>
                    <a:lnTo>
                      <a:pt x="195" y="70"/>
                    </a:lnTo>
                    <a:lnTo>
                      <a:pt x="195" y="72"/>
                    </a:lnTo>
                    <a:lnTo>
                      <a:pt x="193" y="75"/>
                    </a:lnTo>
                    <a:lnTo>
                      <a:pt x="190" y="78"/>
                    </a:lnTo>
                    <a:lnTo>
                      <a:pt x="186" y="79"/>
                    </a:lnTo>
                    <a:lnTo>
                      <a:pt x="181" y="82"/>
                    </a:lnTo>
                    <a:lnTo>
                      <a:pt x="170" y="84"/>
                    </a:lnTo>
                    <a:lnTo>
                      <a:pt x="159" y="86"/>
                    </a:lnTo>
                    <a:lnTo>
                      <a:pt x="157" y="90"/>
                    </a:lnTo>
                    <a:lnTo>
                      <a:pt x="154" y="92"/>
                    </a:lnTo>
                    <a:lnTo>
                      <a:pt x="150" y="94"/>
                    </a:lnTo>
                    <a:lnTo>
                      <a:pt x="147" y="96"/>
                    </a:lnTo>
                    <a:lnTo>
                      <a:pt x="138" y="98"/>
                    </a:lnTo>
                    <a:lnTo>
                      <a:pt x="133" y="97"/>
                    </a:lnTo>
                    <a:close/>
                    <a:moveTo>
                      <a:pt x="166" y="35"/>
                    </a:moveTo>
                    <a:lnTo>
                      <a:pt x="158" y="31"/>
                    </a:lnTo>
                    <a:lnTo>
                      <a:pt x="149" y="27"/>
                    </a:lnTo>
                    <a:lnTo>
                      <a:pt x="145" y="25"/>
                    </a:lnTo>
                    <a:lnTo>
                      <a:pt x="142" y="22"/>
                    </a:lnTo>
                    <a:lnTo>
                      <a:pt x="139" y="19"/>
                    </a:lnTo>
                    <a:lnTo>
                      <a:pt x="138" y="15"/>
                    </a:lnTo>
                    <a:lnTo>
                      <a:pt x="137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1" y="15"/>
                    </a:lnTo>
                    <a:lnTo>
                      <a:pt x="129" y="17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9" y="24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7" y="32"/>
                    </a:lnTo>
                    <a:lnTo>
                      <a:pt x="142" y="33"/>
                    </a:lnTo>
                    <a:lnTo>
                      <a:pt x="154" y="35"/>
                    </a:lnTo>
                    <a:lnTo>
                      <a:pt x="166" y="35"/>
                    </a:lnTo>
                    <a:close/>
                    <a:moveTo>
                      <a:pt x="515" y="548"/>
                    </a:moveTo>
                    <a:lnTo>
                      <a:pt x="501" y="548"/>
                    </a:lnTo>
                    <a:lnTo>
                      <a:pt x="488" y="548"/>
                    </a:lnTo>
                    <a:lnTo>
                      <a:pt x="474" y="551"/>
                    </a:lnTo>
                    <a:lnTo>
                      <a:pt x="462" y="553"/>
                    </a:lnTo>
                    <a:lnTo>
                      <a:pt x="440" y="557"/>
                    </a:lnTo>
                    <a:lnTo>
                      <a:pt x="426" y="559"/>
                    </a:lnTo>
                    <a:lnTo>
                      <a:pt x="445" y="551"/>
                    </a:lnTo>
                    <a:lnTo>
                      <a:pt x="467" y="543"/>
                    </a:lnTo>
                    <a:lnTo>
                      <a:pt x="477" y="538"/>
                    </a:lnTo>
                    <a:lnTo>
                      <a:pt x="484" y="533"/>
                    </a:lnTo>
                    <a:lnTo>
                      <a:pt x="487" y="531"/>
                    </a:lnTo>
                    <a:lnTo>
                      <a:pt x="489" y="529"/>
                    </a:lnTo>
                    <a:lnTo>
                      <a:pt x="490" y="526"/>
                    </a:lnTo>
                    <a:lnTo>
                      <a:pt x="490" y="524"/>
                    </a:lnTo>
                    <a:lnTo>
                      <a:pt x="488" y="498"/>
                    </a:lnTo>
                    <a:lnTo>
                      <a:pt x="485" y="473"/>
                    </a:lnTo>
                    <a:lnTo>
                      <a:pt x="484" y="461"/>
                    </a:lnTo>
                    <a:lnTo>
                      <a:pt x="482" y="449"/>
                    </a:lnTo>
                    <a:lnTo>
                      <a:pt x="478" y="436"/>
                    </a:lnTo>
                    <a:lnTo>
                      <a:pt x="473" y="423"/>
                    </a:lnTo>
                    <a:lnTo>
                      <a:pt x="467" y="406"/>
                    </a:lnTo>
                    <a:lnTo>
                      <a:pt x="462" y="389"/>
                    </a:lnTo>
                    <a:lnTo>
                      <a:pt x="458" y="380"/>
                    </a:lnTo>
                    <a:lnTo>
                      <a:pt x="456" y="372"/>
                    </a:lnTo>
                    <a:lnTo>
                      <a:pt x="451" y="364"/>
                    </a:lnTo>
                    <a:lnTo>
                      <a:pt x="446" y="356"/>
                    </a:lnTo>
                    <a:lnTo>
                      <a:pt x="439" y="351"/>
                    </a:lnTo>
                    <a:lnTo>
                      <a:pt x="434" y="346"/>
                    </a:lnTo>
                    <a:lnTo>
                      <a:pt x="430" y="342"/>
                    </a:lnTo>
                    <a:lnTo>
                      <a:pt x="426" y="337"/>
                    </a:lnTo>
                    <a:lnTo>
                      <a:pt x="424" y="337"/>
                    </a:lnTo>
                    <a:lnTo>
                      <a:pt x="420" y="337"/>
                    </a:lnTo>
                    <a:lnTo>
                      <a:pt x="419" y="336"/>
                    </a:lnTo>
                    <a:lnTo>
                      <a:pt x="416" y="334"/>
                    </a:lnTo>
                    <a:lnTo>
                      <a:pt x="413" y="330"/>
                    </a:lnTo>
                    <a:lnTo>
                      <a:pt x="409" y="325"/>
                    </a:lnTo>
                    <a:lnTo>
                      <a:pt x="405" y="321"/>
                    </a:lnTo>
                    <a:lnTo>
                      <a:pt x="400" y="318"/>
                    </a:lnTo>
                    <a:lnTo>
                      <a:pt x="398" y="318"/>
                    </a:lnTo>
                    <a:lnTo>
                      <a:pt x="394" y="320"/>
                    </a:lnTo>
                    <a:lnTo>
                      <a:pt x="391" y="321"/>
                    </a:lnTo>
                    <a:lnTo>
                      <a:pt x="386" y="323"/>
                    </a:lnTo>
                    <a:lnTo>
                      <a:pt x="381" y="316"/>
                    </a:lnTo>
                    <a:lnTo>
                      <a:pt x="376" y="313"/>
                    </a:lnTo>
                    <a:lnTo>
                      <a:pt x="370" y="309"/>
                    </a:lnTo>
                    <a:lnTo>
                      <a:pt x="363" y="308"/>
                    </a:lnTo>
                    <a:lnTo>
                      <a:pt x="354" y="306"/>
                    </a:lnTo>
                    <a:lnTo>
                      <a:pt x="346" y="307"/>
                    </a:lnTo>
                    <a:lnTo>
                      <a:pt x="341" y="308"/>
                    </a:lnTo>
                    <a:lnTo>
                      <a:pt x="338" y="312"/>
                    </a:lnTo>
                    <a:lnTo>
                      <a:pt x="335" y="315"/>
                    </a:lnTo>
                    <a:lnTo>
                      <a:pt x="333" y="318"/>
                    </a:lnTo>
                    <a:lnTo>
                      <a:pt x="329" y="321"/>
                    </a:lnTo>
                    <a:lnTo>
                      <a:pt x="325" y="323"/>
                    </a:lnTo>
                    <a:lnTo>
                      <a:pt x="310" y="323"/>
                    </a:lnTo>
                    <a:lnTo>
                      <a:pt x="292" y="323"/>
                    </a:lnTo>
                    <a:lnTo>
                      <a:pt x="281" y="327"/>
                    </a:lnTo>
                    <a:lnTo>
                      <a:pt x="271" y="329"/>
                    </a:lnTo>
                    <a:lnTo>
                      <a:pt x="264" y="332"/>
                    </a:lnTo>
                    <a:lnTo>
                      <a:pt x="258" y="336"/>
                    </a:lnTo>
                    <a:lnTo>
                      <a:pt x="248" y="344"/>
                    </a:lnTo>
                    <a:lnTo>
                      <a:pt x="239" y="352"/>
                    </a:lnTo>
                    <a:lnTo>
                      <a:pt x="224" y="350"/>
                    </a:lnTo>
                    <a:lnTo>
                      <a:pt x="210" y="349"/>
                    </a:lnTo>
                    <a:lnTo>
                      <a:pt x="193" y="349"/>
                    </a:lnTo>
                    <a:lnTo>
                      <a:pt x="177" y="349"/>
                    </a:lnTo>
                    <a:lnTo>
                      <a:pt x="173" y="353"/>
                    </a:lnTo>
                    <a:lnTo>
                      <a:pt x="166" y="358"/>
                    </a:lnTo>
                    <a:lnTo>
                      <a:pt x="159" y="360"/>
                    </a:lnTo>
                    <a:lnTo>
                      <a:pt x="152" y="361"/>
                    </a:lnTo>
                    <a:lnTo>
                      <a:pt x="143" y="363"/>
                    </a:lnTo>
                    <a:lnTo>
                      <a:pt x="134" y="361"/>
                    </a:lnTo>
                    <a:lnTo>
                      <a:pt x="126" y="360"/>
                    </a:lnTo>
                    <a:lnTo>
                      <a:pt x="118" y="358"/>
                    </a:lnTo>
                    <a:lnTo>
                      <a:pt x="126" y="359"/>
                    </a:lnTo>
                    <a:lnTo>
                      <a:pt x="133" y="360"/>
                    </a:lnTo>
                    <a:lnTo>
                      <a:pt x="141" y="360"/>
                    </a:lnTo>
                    <a:lnTo>
                      <a:pt x="149" y="359"/>
                    </a:lnTo>
                    <a:lnTo>
                      <a:pt x="157" y="357"/>
                    </a:lnTo>
                    <a:lnTo>
                      <a:pt x="164" y="354"/>
                    </a:lnTo>
                    <a:lnTo>
                      <a:pt x="170" y="350"/>
                    </a:lnTo>
                    <a:lnTo>
                      <a:pt x="174" y="345"/>
                    </a:lnTo>
                    <a:lnTo>
                      <a:pt x="169" y="341"/>
                    </a:lnTo>
                    <a:lnTo>
                      <a:pt x="164" y="337"/>
                    </a:lnTo>
                    <a:lnTo>
                      <a:pt x="158" y="335"/>
                    </a:lnTo>
                    <a:lnTo>
                      <a:pt x="152" y="332"/>
                    </a:lnTo>
                    <a:lnTo>
                      <a:pt x="138" y="329"/>
                    </a:lnTo>
                    <a:lnTo>
                      <a:pt x="125" y="327"/>
                    </a:lnTo>
                    <a:lnTo>
                      <a:pt x="138" y="328"/>
                    </a:lnTo>
                    <a:lnTo>
                      <a:pt x="150" y="327"/>
                    </a:lnTo>
                    <a:lnTo>
                      <a:pt x="154" y="325"/>
                    </a:lnTo>
                    <a:lnTo>
                      <a:pt x="158" y="323"/>
                    </a:lnTo>
                    <a:lnTo>
                      <a:pt x="159" y="320"/>
                    </a:lnTo>
                    <a:lnTo>
                      <a:pt x="159" y="315"/>
                    </a:lnTo>
                    <a:lnTo>
                      <a:pt x="155" y="313"/>
                    </a:lnTo>
                    <a:lnTo>
                      <a:pt x="150" y="313"/>
                    </a:lnTo>
                    <a:lnTo>
                      <a:pt x="143" y="313"/>
                    </a:lnTo>
                    <a:lnTo>
                      <a:pt x="134" y="313"/>
                    </a:lnTo>
                    <a:lnTo>
                      <a:pt x="116" y="313"/>
                    </a:lnTo>
                    <a:lnTo>
                      <a:pt x="100" y="314"/>
                    </a:lnTo>
                    <a:lnTo>
                      <a:pt x="111" y="312"/>
                    </a:lnTo>
                    <a:lnTo>
                      <a:pt x="122" y="310"/>
                    </a:lnTo>
                    <a:lnTo>
                      <a:pt x="132" y="309"/>
                    </a:lnTo>
                    <a:lnTo>
                      <a:pt x="138" y="307"/>
                    </a:lnTo>
                    <a:lnTo>
                      <a:pt x="133" y="302"/>
                    </a:lnTo>
                    <a:lnTo>
                      <a:pt x="127" y="298"/>
                    </a:lnTo>
                    <a:lnTo>
                      <a:pt x="118" y="294"/>
                    </a:lnTo>
                    <a:lnTo>
                      <a:pt x="110" y="291"/>
                    </a:lnTo>
                    <a:lnTo>
                      <a:pt x="91" y="284"/>
                    </a:lnTo>
                    <a:lnTo>
                      <a:pt x="74" y="278"/>
                    </a:lnTo>
                    <a:lnTo>
                      <a:pt x="89" y="281"/>
                    </a:lnTo>
                    <a:lnTo>
                      <a:pt x="104" y="285"/>
                    </a:lnTo>
                    <a:lnTo>
                      <a:pt x="111" y="286"/>
                    </a:lnTo>
                    <a:lnTo>
                      <a:pt x="117" y="287"/>
                    </a:lnTo>
                    <a:lnTo>
                      <a:pt x="122" y="286"/>
                    </a:lnTo>
                    <a:lnTo>
                      <a:pt x="126" y="285"/>
                    </a:lnTo>
                    <a:lnTo>
                      <a:pt x="127" y="284"/>
                    </a:lnTo>
                    <a:lnTo>
                      <a:pt x="128" y="282"/>
                    </a:lnTo>
                    <a:lnTo>
                      <a:pt x="128" y="281"/>
                    </a:lnTo>
                    <a:lnTo>
                      <a:pt x="128" y="280"/>
                    </a:lnTo>
                    <a:lnTo>
                      <a:pt x="126" y="278"/>
                    </a:lnTo>
                    <a:lnTo>
                      <a:pt x="122" y="276"/>
                    </a:lnTo>
                    <a:lnTo>
                      <a:pt x="112" y="272"/>
                    </a:lnTo>
                    <a:lnTo>
                      <a:pt x="104" y="267"/>
                    </a:lnTo>
                    <a:lnTo>
                      <a:pt x="115" y="270"/>
                    </a:lnTo>
                    <a:lnTo>
                      <a:pt x="127" y="272"/>
                    </a:lnTo>
                    <a:lnTo>
                      <a:pt x="137" y="276"/>
                    </a:lnTo>
                    <a:lnTo>
                      <a:pt x="144" y="279"/>
                    </a:lnTo>
                    <a:lnTo>
                      <a:pt x="149" y="278"/>
                    </a:lnTo>
                    <a:lnTo>
                      <a:pt x="154" y="277"/>
                    </a:lnTo>
                    <a:lnTo>
                      <a:pt x="158" y="274"/>
                    </a:lnTo>
                    <a:lnTo>
                      <a:pt x="160" y="271"/>
                    </a:lnTo>
                    <a:lnTo>
                      <a:pt x="160" y="269"/>
                    </a:lnTo>
                    <a:lnTo>
                      <a:pt x="159" y="265"/>
                    </a:lnTo>
                    <a:lnTo>
                      <a:pt x="153" y="262"/>
                    </a:lnTo>
                    <a:lnTo>
                      <a:pt x="144" y="257"/>
                    </a:lnTo>
                    <a:lnTo>
                      <a:pt x="154" y="259"/>
                    </a:lnTo>
                    <a:lnTo>
                      <a:pt x="165" y="264"/>
                    </a:lnTo>
                    <a:lnTo>
                      <a:pt x="170" y="265"/>
                    </a:lnTo>
                    <a:lnTo>
                      <a:pt x="175" y="265"/>
                    </a:lnTo>
                    <a:lnTo>
                      <a:pt x="181" y="265"/>
                    </a:lnTo>
                    <a:lnTo>
                      <a:pt x="186" y="264"/>
                    </a:lnTo>
                    <a:lnTo>
                      <a:pt x="193" y="258"/>
                    </a:lnTo>
                    <a:lnTo>
                      <a:pt x="202" y="253"/>
                    </a:lnTo>
                    <a:lnTo>
                      <a:pt x="210" y="249"/>
                    </a:lnTo>
                    <a:lnTo>
                      <a:pt x="219" y="245"/>
                    </a:lnTo>
                    <a:lnTo>
                      <a:pt x="224" y="238"/>
                    </a:lnTo>
                    <a:lnTo>
                      <a:pt x="229" y="233"/>
                    </a:lnTo>
                    <a:lnTo>
                      <a:pt x="234" y="228"/>
                    </a:lnTo>
                    <a:lnTo>
                      <a:pt x="240" y="223"/>
                    </a:lnTo>
                    <a:lnTo>
                      <a:pt x="254" y="215"/>
                    </a:lnTo>
                    <a:lnTo>
                      <a:pt x="266" y="208"/>
                    </a:lnTo>
                    <a:lnTo>
                      <a:pt x="271" y="209"/>
                    </a:lnTo>
                    <a:lnTo>
                      <a:pt x="276" y="208"/>
                    </a:lnTo>
                    <a:lnTo>
                      <a:pt x="281" y="207"/>
                    </a:lnTo>
                    <a:lnTo>
                      <a:pt x="286" y="206"/>
                    </a:lnTo>
                    <a:lnTo>
                      <a:pt x="290" y="204"/>
                    </a:lnTo>
                    <a:lnTo>
                      <a:pt x="293" y="200"/>
                    </a:lnTo>
                    <a:lnTo>
                      <a:pt x="296" y="197"/>
                    </a:lnTo>
                    <a:lnTo>
                      <a:pt x="297" y="192"/>
                    </a:lnTo>
                    <a:lnTo>
                      <a:pt x="294" y="187"/>
                    </a:lnTo>
                    <a:lnTo>
                      <a:pt x="293" y="183"/>
                    </a:lnTo>
                    <a:lnTo>
                      <a:pt x="292" y="181"/>
                    </a:lnTo>
                    <a:lnTo>
                      <a:pt x="291" y="180"/>
                    </a:lnTo>
                    <a:lnTo>
                      <a:pt x="290" y="179"/>
                    </a:lnTo>
                    <a:lnTo>
                      <a:pt x="286" y="179"/>
                    </a:lnTo>
                    <a:lnTo>
                      <a:pt x="287" y="187"/>
                    </a:lnTo>
                    <a:lnTo>
                      <a:pt x="288" y="195"/>
                    </a:lnTo>
                    <a:lnTo>
                      <a:pt x="286" y="191"/>
                    </a:lnTo>
                    <a:lnTo>
                      <a:pt x="283" y="185"/>
                    </a:lnTo>
                    <a:lnTo>
                      <a:pt x="282" y="183"/>
                    </a:lnTo>
                    <a:lnTo>
                      <a:pt x="281" y="180"/>
                    </a:lnTo>
                    <a:lnTo>
                      <a:pt x="278" y="180"/>
                    </a:lnTo>
                    <a:lnTo>
                      <a:pt x="276" y="181"/>
                    </a:lnTo>
                    <a:lnTo>
                      <a:pt x="269" y="190"/>
                    </a:lnTo>
                    <a:lnTo>
                      <a:pt x="260" y="195"/>
                    </a:lnTo>
                    <a:lnTo>
                      <a:pt x="250" y="201"/>
                    </a:lnTo>
                    <a:lnTo>
                      <a:pt x="240" y="207"/>
                    </a:lnTo>
                    <a:lnTo>
                      <a:pt x="221" y="219"/>
                    </a:lnTo>
                    <a:lnTo>
                      <a:pt x="202" y="231"/>
                    </a:lnTo>
                    <a:lnTo>
                      <a:pt x="212" y="222"/>
                    </a:lnTo>
                    <a:lnTo>
                      <a:pt x="219" y="215"/>
                    </a:lnTo>
                    <a:lnTo>
                      <a:pt x="221" y="211"/>
                    </a:lnTo>
                    <a:lnTo>
                      <a:pt x="221" y="207"/>
                    </a:lnTo>
                    <a:lnTo>
                      <a:pt x="218" y="205"/>
                    </a:lnTo>
                    <a:lnTo>
                      <a:pt x="213" y="201"/>
                    </a:lnTo>
                    <a:lnTo>
                      <a:pt x="224" y="202"/>
                    </a:lnTo>
                    <a:lnTo>
                      <a:pt x="234" y="205"/>
                    </a:lnTo>
                    <a:lnTo>
                      <a:pt x="244" y="200"/>
                    </a:lnTo>
                    <a:lnTo>
                      <a:pt x="251" y="194"/>
                    </a:lnTo>
                    <a:lnTo>
                      <a:pt x="253" y="191"/>
                    </a:lnTo>
                    <a:lnTo>
                      <a:pt x="251" y="187"/>
                    </a:lnTo>
                    <a:lnTo>
                      <a:pt x="249" y="185"/>
                    </a:lnTo>
                    <a:lnTo>
                      <a:pt x="245" y="184"/>
                    </a:lnTo>
                    <a:lnTo>
                      <a:pt x="239" y="181"/>
                    </a:lnTo>
                    <a:lnTo>
                      <a:pt x="233" y="181"/>
                    </a:lnTo>
                    <a:lnTo>
                      <a:pt x="224" y="181"/>
                    </a:lnTo>
                    <a:lnTo>
                      <a:pt x="214" y="183"/>
                    </a:lnTo>
                    <a:lnTo>
                      <a:pt x="223" y="180"/>
                    </a:lnTo>
                    <a:lnTo>
                      <a:pt x="230" y="179"/>
                    </a:lnTo>
                    <a:lnTo>
                      <a:pt x="237" y="178"/>
                    </a:lnTo>
                    <a:lnTo>
                      <a:pt x="243" y="179"/>
                    </a:lnTo>
                    <a:lnTo>
                      <a:pt x="254" y="180"/>
                    </a:lnTo>
                    <a:lnTo>
                      <a:pt x="265" y="181"/>
                    </a:lnTo>
                    <a:lnTo>
                      <a:pt x="266" y="178"/>
                    </a:lnTo>
                    <a:lnTo>
                      <a:pt x="266" y="175"/>
                    </a:lnTo>
                    <a:lnTo>
                      <a:pt x="265" y="171"/>
                    </a:lnTo>
                    <a:lnTo>
                      <a:pt x="262" y="168"/>
                    </a:lnTo>
                    <a:lnTo>
                      <a:pt x="250" y="165"/>
                    </a:lnTo>
                    <a:lnTo>
                      <a:pt x="240" y="163"/>
                    </a:lnTo>
                    <a:lnTo>
                      <a:pt x="232" y="159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06" y="150"/>
                    </a:lnTo>
                    <a:lnTo>
                      <a:pt x="193" y="149"/>
                    </a:lnTo>
                    <a:lnTo>
                      <a:pt x="179" y="149"/>
                    </a:lnTo>
                    <a:lnTo>
                      <a:pt x="173" y="154"/>
                    </a:lnTo>
                    <a:lnTo>
                      <a:pt x="165" y="158"/>
                    </a:lnTo>
                    <a:lnTo>
                      <a:pt x="158" y="162"/>
                    </a:lnTo>
                    <a:lnTo>
                      <a:pt x="150" y="165"/>
                    </a:lnTo>
                    <a:lnTo>
                      <a:pt x="133" y="171"/>
                    </a:lnTo>
                    <a:lnTo>
                      <a:pt x="117" y="178"/>
                    </a:lnTo>
                    <a:lnTo>
                      <a:pt x="110" y="184"/>
                    </a:lnTo>
                    <a:lnTo>
                      <a:pt x="101" y="188"/>
                    </a:lnTo>
                    <a:lnTo>
                      <a:pt x="93" y="192"/>
                    </a:lnTo>
                    <a:lnTo>
                      <a:pt x="84" y="197"/>
                    </a:lnTo>
                    <a:lnTo>
                      <a:pt x="74" y="200"/>
                    </a:lnTo>
                    <a:lnTo>
                      <a:pt x="65" y="204"/>
                    </a:lnTo>
                    <a:lnTo>
                      <a:pt x="58" y="208"/>
                    </a:lnTo>
                    <a:lnTo>
                      <a:pt x="51" y="214"/>
                    </a:lnTo>
                    <a:lnTo>
                      <a:pt x="56" y="207"/>
                    </a:lnTo>
                    <a:lnTo>
                      <a:pt x="63" y="201"/>
                    </a:lnTo>
                    <a:lnTo>
                      <a:pt x="49" y="201"/>
                    </a:lnTo>
                    <a:lnTo>
                      <a:pt x="37" y="199"/>
                    </a:lnTo>
                    <a:lnTo>
                      <a:pt x="26" y="197"/>
                    </a:lnTo>
                    <a:lnTo>
                      <a:pt x="14" y="194"/>
                    </a:lnTo>
                    <a:lnTo>
                      <a:pt x="26" y="195"/>
                    </a:lnTo>
                    <a:lnTo>
                      <a:pt x="37" y="197"/>
                    </a:lnTo>
                    <a:lnTo>
                      <a:pt x="49" y="197"/>
                    </a:lnTo>
                    <a:lnTo>
                      <a:pt x="62" y="195"/>
                    </a:lnTo>
                    <a:lnTo>
                      <a:pt x="76" y="192"/>
                    </a:lnTo>
                    <a:lnTo>
                      <a:pt x="93" y="186"/>
                    </a:lnTo>
                    <a:lnTo>
                      <a:pt x="99" y="184"/>
                    </a:lnTo>
                    <a:lnTo>
                      <a:pt x="105" y="180"/>
                    </a:lnTo>
                    <a:lnTo>
                      <a:pt x="107" y="177"/>
                    </a:lnTo>
                    <a:lnTo>
                      <a:pt x="107" y="175"/>
                    </a:lnTo>
                    <a:lnTo>
                      <a:pt x="105" y="171"/>
                    </a:lnTo>
                    <a:lnTo>
                      <a:pt x="100" y="170"/>
                    </a:lnTo>
                    <a:lnTo>
                      <a:pt x="95" y="170"/>
                    </a:lnTo>
                    <a:lnTo>
                      <a:pt x="89" y="170"/>
                    </a:lnTo>
                    <a:lnTo>
                      <a:pt x="76" y="175"/>
                    </a:lnTo>
                    <a:lnTo>
                      <a:pt x="62" y="179"/>
                    </a:lnTo>
                    <a:lnTo>
                      <a:pt x="53" y="180"/>
                    </a:lnTo>
                    <a:lnTo>
                      <a:pt x="44" y="181"/>
                    </a:lnTo>
                    <a:lnTo>
                      <a:pt x="36" y="181"/>
                    </a:lnTo>
                    <a:lnTo>
                      <a:pt x="28" y="180"/>
                    </a:lnTo>
                    <a:lnTo>
                      <a:pt x="20" y="179"/>
                    </a:lnTo>
                    <a:lnTo>
                      <a:pt x="12" y="176"/>
                    </a:lnTo>
                    <a:lnTo>
                      <a:pt x="6" y="171"/>
                    </a:lnTo>
                    <a:lnTo>
                      <a:pt x="0" y="165"/>
                    </a:lnTo>
                    <a:lnTo>
                      <a:pt x="6" y="169"/>
                    </a:lnTo>
                    <a:lnTo>
                      <a:pt x="12" y="172"/>
                    </a:lnTo>
                    <a:lnTo>
                      <a:pt x="17" y="175"/>
                    </a:lnTo>
                    <a:lnTo>
                      <a:pt x="25" y="176"/>
                    </a:lnTo>
                    <a:lnTo>
                      <a:pt x="31" y="177"/>
                    </a:lnTo>
                    <a:lnTo>
                      <a:pt x="38" y="177"/>
                    </a:lnTo>
                    <a:lnTo>
                      <a:pt x="46" y="176"/>
                    </a:lnTo>
                    <a:lnTo>
                      <a:pt x="54" y="175"/>
                    </a:lnTo>
                    <a:lnTo>
                      <a:pt x="42" y="171"/>
                    </a:lnTo>
                    <a:lnTo>
                      <a:pt x="32" y="165"/>
                    </a:lnTo>
                    <a:lnTo>
                      <a:pt x="28" y="163"/>
                    </a:lnTo>
                    <a:lnTo>
                      <a:pt x="25" y="159"/>
                    </a:lnTo>
                    <a:lnTo>
                      <a:pt x="24" y="155"/>
                    </a:lnTo>
                    <a:lnTo>
                      <a:pt x="24" y="150"/>
                    </a:lnTo>
                    <a:lnTo>
                      <a:pt x="26" y="156"/>
                    </a:lnTo>
                    <a:lnTo>
                      <a:pt x="31" y="161"/>
                    </a:lnTo>
                    <a:lnTo>
                      <a:pt x="38" y="165"/>
                    </a:lnTo>
                    <a:lnTo>
                      <a:pt x="46" y="168"/>
                    </a:lnTo>
                    <a:lnTo>
                      <a:pt x="54" y="170"/>
                    </a:lnTo>
                    <a:lnTo>
                      <a:pt x="64" y="170"/>
                    </a:lnTo>
                    <a:lnTo>
                      <a:pt x="74" y="169"/>
                    </a:lnTo>
                    <a:lnTo>
                      <a:pt x="85" y="165"/>
                    </a:lnTo>
                    <a:lnTo>
                      <a:pt x="84" y="163"/>
                    </a:lnTo>
                    <a:lnTo>
                      <a:pt x="84" y="162"/>
                    </a:lnTo>
                    <a:lnTo>
                      <a:pt x="84" y="159"/>
                    </a:lnTo>
                    <a:lnTo>
                      <a:pt x="86" y="157"/>
                    </a:lnTo>
                    <a:lnTo>
                      <a:pt x="93" y="161"/>
                    </a:lnTo>
                    <a:lnTo>
                      <a:pt x="97" y="165"/>
                    </a:lnTo>
                    <a:lnTo>
                      <a:pt x="105" y="168"/>
                    </a:lnTo>
                    <a:lnTo>
                      <a:pt x="113" y="169"/>
                    </a:lnTo>
                    <a:lnTo>
                      <a:pt x="122" y="169"/>
                    </a:lnTo>
                    <a:lnTo>
                      <a:pt x="131" y="168"/>
                    </a:lnTo>
                    <a:lnTo>
                      <a:pt x="139" y="165"/>
                    </a:lnTo>
                    <a:lnTo>
                      <a:pt x="148" y="162"/>
                    </a:lnTo>
                    <a:lnTo>
                      <a:pt x="157" y="157"/>
                    </a:lnTo>
                    <a:lnTo>
                      <a:pt x="165" y="152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42"/>
                    </a:lnTo>
                    <a:lnTo>
                      <a:pt x="166" y="141"/>
                    </a:lnTo>
                    <a:lnTo>
                      <a:pt x="169" y="140"/>
                    </a:lnTo>
                    <a:lnTo>
                      <a:pt x="171" y="139"/>
                    </a:lnTo>
                    <a:lnTo>
                      <a:pt x="174" y="140"/>
                    </a:lnTo>
                    <a:lnTo>
                      <a:pt x="177" y="141"/>
                    </a:lnTo>
                    <a:lnTo>
                      <a:pt x="184" y="142"/>
                    </a:lnTo>
                    <a:lnTo>
                      <a:pt x="190" y="142"/>
                    </a:lnTo>
                    <a:lnTo>
                      <a:pt x="193" y="142"/>
                    </a:lnTo>
                    <a:lnTo>
                      <a:pt x="196" y="141"/>
                    </a:lnTo>
                    <a:lnTo>
                      <a:pt x="197" y="140"/>
                    </a:lnTo>
                    <a:lnTo>
                      <a:pt x="197" y="137"/>
                    </a:lnTo>
                    <a:lnTo>
                      <a:pt x="192" y="135"/>
                    </a:lnTo>
                    <a:lnTo>
                      <a:pt x="184" y="132"/>
                    </a:lnTo>
                    <a:lnTo>
                      <a:pt x="173" y="129"/>
                    </a:lnTo>
                    <a:lnTo>
                      <a:pt x="158" y="127"/>
                    </a:lnTo>
                    <a:lnTo>
                      <a:pt x="143" y="126"/>
                    </a:lnTo>
                    <a:lnTo>
                      <a:pt x="127" y="127"/>
                    </a:lnTo>
                    <a:lnTo>
                      <a:pt x="113" y="128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34" y="104"/>
                    </a:lnTo>
                    <a:lnTo>
                      <a:pt x="133" y="103"/>
                    </a:lnTo>
                    <a:lnTo>
                      <a:pt x="131" y="101"/>
                    </a:lnTo>
                    <a:lnTo>
                      <a:pt x="128" y="100"/>
                    </a:lnTo>
                    <a:lnTo>
                      <a:pt x="123" y="100"/>
                    </a:lnTo>
                    <a:lnTo>
                      <a:pt x="117" y="101"/>
                    </a:lnTo>
                    <a:lnTo>
                      <a:pt x="102" y="105"/>
                    </a:lnTo>
                    <a:lnTo>
                      <a:pt x="89" y="106"/>
                    </a:lnTo>
                    <a:lnTo>
                      <a:pt x="102" y="101"/>
                    </a:lnTo>
                    <a:lnTo>
                      <a:pt x="117" y="98"/>
                    </a:lnTo>
                    <a:lnTo>
                      <a:pt x="125" y="96"/>
                    </a:lnTo>
                    <a:lnTo>
                      <a:pt x="129" y="92"/>
                    </a:lnTo>
                    <a:lnTo>
                      <a:pt x="132" y="90"/>
                    </a:lnTo>
                    <a:lnTo>
                      <a:pt x="134" y="86"/>
                    </a:lnTo>
                    <a:lnTo>
                      <a:pt x="136" y="83"/>
                    </a:lnTo>
                    <a:lnTo>
                      <a:pt x="137" y="79"/>
                    </a:lnTo>
                    <a:lnTo>
                      <a:pt x="136" y="78"/>
                    </a:lnTo>
                    <a:lnTo>
                      <a:pt x="133" y="77"/>
                    </a:lnTo>
                    <a:lnTo>
                      <a:pt x="129" y="77"/>
                    </a:lnTo>
                    <a:lnTo>
                      <a:pt x="126" y="77"/>
                    </a:lnTo>
                    <a:lnTo>
                      <a:pt x="116" y="77"/>
                    </a:lnTo>
                    <a:lnTo>
                      <a:pt x="104" y="78"/>
                    </a:lnTo>
                    <a:lnTo>
                      <a:pt x="89" y="78"/>
                    </a:lnTo>
                    <a:lnTo>
                      <a:pt x="75" y="77"/>
                    </a:lnTo>
                    <a:lnTo>
                      <a:pt x="68" y="75"/>
                    </a:lnTo>
                    <a:lnTo>
                      <a:pt x="62" y="72"/>
                    </a:lnTo>
                    <a:lnTo>
                      <a:pt x="56" y="69"/>
                    </a:lnTo>
                    <a:lnTo>
                      <a:pt x="49" y="65"/>
                    </a:lnTo>
                    <a:lnTo>
                      <a:pt x="59" y="69"/>
                    </a:lnTo>
                    <a:lnTo>
                      <a:pt x="68" y="72"/>
                    </a:lnTo>
                    <a:lnTo>
                      <a:pt x="75" y="73"/>
                    </a:lnTo>
                    <a:lnTo>
                      <a:pt x="83" y="73"/>
                    </a:lnTo>
                    <a:lnTo>
                      <a:pt x="88" y="72"/>
                    </a:lnTo>
                    <a:lnTo>
                      <a:pt x="91" y="70"/>
                    </a:lnTo>
                    <a:lnTo>
                      <a:pt x="93" y="67"/>
                    </a:lnTo>
                    <a:lnTo>
                      <a:pt x="91" y="61"/>
                    </a:lnTo>
                    <a:lnTo>
                      <a:pt x="93" y="65"/>
                    </a:lnTo>
                    <a:lnTo>
                      <a:pt x="94" y="68"/>
                    </a:lnTo>
                    <a:lnTo>
                      <a:pt x="97" y="71"/>
                    </a:lnTo>
                    <a:lnTo>
                      <a:pt x="100" y="72"/>
                    </a:lnTo>
                    <a:lnTo>
                      <a:pt x="109" y="76"/>
                    </a:lnTo>
                    <a:lnTo>
                      <a:pt x="117" y="76"/>
                    </a:lnTo>
                    <a:lnTo>
                      <a:pt x="126" y="75"/>
                    </a:lnTo>
                    <a:lnTo>
                      <a:pt x="134" y="72"/>
                    </a:lnTo>
                    <a:lnTo>
                      <a:pt x="137" y="70"/>
                    </a:lnTo>
                    <a:lnTo>
                      <a:pt x="139" y="68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3" y="63"/>
                    </a:lnTo>
                    <a:lnTo>
                      <a:pt x="129" y="63"/>
                    </a:lnTo>
                    <a:lnTo>
                      <a:pt x="127" y="61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20" y="55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8" y="60"/>
                    </a:lnTo>
                    <a:lnTo>
                      <a:pt x="136" y="61"/>
                    </a:lnTo>
                    <a:lnTo>
                      <a:pt x="144" y="61"/>
                    </a:lnTo>
                    <a:lnTo>
                      <a:pt x="154" y="60"/>
                    </a:lnTo>
                    <a:lnTo>
                      <a:pt x="164" y="58"/>
                    </a:lnTo>
                    <a:lnTo>
                      <a:pt x="174" y="56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68" y="43"/>
                    </a:lnTo>
                    <a:lnTo>
                      <a:pt x="155" y="43"/>
                    </a:lnTo>
                    <a:lnTo>
                      <a:pt x="144" y="41"/>
                    </a:lnTo>
                    <a:lnTo>
                      <a:pt x="142" y="39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5" y="34"/>
                    </a:lnTo>
                    <a:lnTo>
                      <a:pt x="110" y="34"/>
                    </a:lnTo>
                    <a:lnTo>
                      <a:pt x="94" y="35"/>
                    </a:lnTo>
                    <a:lnTo>
                      <a:pt x="76" y="36"/>
                    </a:lnTo>
                    <a:lnTo>
                      <a:pt x="62" y="36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3" y="32"/>
                    </a:lnTo>
                    <a:lnTo>
                      <a:pt x="38" y="28"/>
                    </a:lnTo>
                    <a:lnTo>
                      <a:pt x="46" y="31"/>
                    </a:lnTo>
                    <a:lnTo>
                      <a:pt x="53" y="33"/>
                    </a:lnTo>
                    <a:lnTo>
                      <a:pt x="62" y="34"/>
                    </a:lnTo>
                    <a:lnTo>
                      <a:pt x="70" y="34"/>
                    </a:lnTo>
                    <a:lnTo>
                      <a:pt x="78" y="33"/>
                    </a:lnTo>
                    <a:lnTo>
                      <a:pt x="85" y="32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88" y="21"/>
                    </a:lnTo>
                    <a:lnTo>
                      <a:pt x="83" y="19"/>
                    </a:lnTo>
                    <a:lnTo>
                      <a:pt x="78" y="17"/>
                    </a:lnTo>
                    <a:lnTo>
                      <a:pt x="63" y="12"/>
                    </a:lnTo>
                    <a:lnTo>
                      <a:pt x="42" y="8"/>
                    </a:lnTo>
                    <a:lnTo>
                      <a:pt x="52" y="10"/>
                    </a:lnTo>
                    <a:lnTo>
                      <a:pt x="60" y="10"/>
                    </a:lnTo>
                    <a:lnTo>
                      <a:pt x="69" y="12"/>
                    </a:lnTo>
                    <a:lnTo>
                      <a:pt x="76" y="13"/>
                    </a:lnTo>
                    <a:lnTo>
                      <a:pt x="89" y="18"/>
                    </a:lnTo>
                    <a:lnTo>
                      <a:pt x="99" y="22"/>
                    </a:lnTo>
                    <a:lnTo>
                      <a:pt x="107" y="27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7" y="17"/>
                    </a:lnTo>
                    <a:lnTo>
                      <a:pt x="110" y="14"/>
                    </a:lnTo>
                    <a:lnTo>
                      <a:pt x="101" y="13"/>
                    </a:lnTo>
                    <a:lnTo>
                      <a:pt x="91" y="11"/>
                    </a:lnTo>
                    <a:lnTo>
                      <a:pt x="83" y="8"/>
                    </a:lnTo>
                    <a:lnTo>
                      <a:pt x="74" y="5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9" y="7"/>
                    </a:lnTo>
                    <a:lnTo>
                      <a:pt x="100" y="10"/>
                    </a:lnTo>
                    <a:lnTo>
                      <a:pt x="110" y="12"/>
                    </a:lnTo>
                    <a:lnTo>
                      <a:pt x="111" y="10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1" y="4"/>
                    </a:lnTo>
                    <a:lnTo>
                      <a:pt x="128" y="1"/>
                    </a:lnTo>
                    <a:lnTo>
                      <a:pt x="141" y="1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9" y="15"/>
                    </a:lnTo>
                    <a:lnTo>
                      <a:pt x="154" y="18"/>
                    </a:lnTo>
                    <a:lnTo>
                      <a:pt x="163" y="21"/>
                    </a:lnTo>
                    <a:lnTo>
                      <a:pt x="169" y="26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4" y="33"/>
                    </a:lnTo>
                    <a:lnTo>
                      <a:pt x="186" y="35"/>
                    </a:lnTo>
                    <a:lnTo>
                      <a:pt x="189" y="40"/>
                    </a:lnTo>
                    <a:lnTo>
                      <a:pt x="196" y="42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7" y="41"/>
                    </a:lnTo>
                    <a:lnTo>
                      <a:pt x="210" y="37"/>
                    </a:lnTo>
                    <a:lnTo>
                      <a:pt x="214" y="32"/>
                    </a:lnTo>
                    <a:lnTo>
                      <a:pt x="201" y="26"/>
                    </a:lnTo>
                    <a:lnTo>
                      <a:pt x="189" y="19"/>
                    </a:lnTo>
                    <a:lnTo>
                      <a:pt x="182" y="15"/>
                    </a:lnTo>
                    <a:lnTo>
                      <a:pt x="177" y="12"/>
                    </a:lnTo>
                    <a:lnTo>
                      <a:pt x="174" y="7"/>
                    </a:lnTo>
                    <a:lnTo>
                      <a:pt x="170" y="1"/>
                    </a:lnTo>
                    <a:lnTo>
                      <a:pt x="185" y="1"/>
                    </a:lnTo>
                    <a:lnTo>
                      <a:pt x="185" y="6"/>
                    </a:lnTo>
                    <a:lnTo>
                      <a:pt x="187" y="8"/>
                    </a:lnTo>
                    <a:lnTo>
                      <a:pt x="190" y="11"/>
                    </a:lnTo>
                    <a:lnTo>
                      <a:pt x="193" y="12"/>
                    </a:lnTo>
                    <a:lnTo>
                      <a:pt x="203" y="13"/>
                    </a:lnTo>
                    <a:lnTo>
                      <a:pt x="211" y="17"/>
                    </a:lnTo>
                    <a:lnTo>
                      <a:pt x="216" y="11"/>
                    </a:lnTo>
                    <a:lnTo>
                      <a:pt x="216" y="8"/>
                    </a:lnTo>
                    <a:lnTo>
                      <a:pt x="214" y="7"/>
                    </a:lnTo>
                    <a:lnTo>
                      <a:pt x="214" y="1"/>
                    </a:lnTo>
                    <a:lnTo>
                      <a:pt x="248" y="1"/>
                    </a:lnTo>
                    <a:lnTo>
                      <a:pt x="251" y="4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9" y="5"/>
                    </a:lnTo>
                    <a:lnTo>
                      <a:pt x="281" y="3"/>
                    </a:lnTo>
                    <a:lnTo>
                      <a:pt x="293" y="1"/>
                    </a:lnTo>
                    <a:lnTo>
                      <a:pt x="331" y="1"/>
                    </a:lnTo>
                    <a:lnTo>
                      <a:pt x="340" y="7"/>
                    </a:lnTo>
                    <a:lnTo>
                      <a:pt x="346" y="12"/>
                    </a:lnTo>
                    <a:lnTo>
                      <a:pt x="352" y="18"/>
                    </a:lnTo>
                    <a:lnTo>
                      <a:pt x="360" y="25"/>
                    </a:lnTo>
                    <a:lnTo>
                      <a:pt x="362" y="26"/>
                    </a:lnTo>
                    <a:lnTo>
                      <a:pt x="363" y="26"/>
                    </a:lnTo>
                    <a:lnTo>
                      <a:pt x="365" y="24"/>
                    </a:lnTo>
                    <a:lnTo>
                      <a:pt x="366" y="18"/>
                    </a:lnTo>
                    <a:lnTo>
                      <a:pt x="365" y="12"/>
                    </a:lnTo>
                    <a:lnTo>
                      <a:pt x="363" y="7"/>
                    </a:lnTo>
                    <a:lnTo>
                      <a:pt x="361" y="5"/>
                    </a:lnTo>
                    <a:lnTo>
                      <a:pt x="360" y="1"/>
                    </a:lnTo>
                    <a:lnTo>
                      <a:pt x="394" y="1"/>
                    </a:lnTo>
                    <a:lnTo>
                      <a:pt x="393" y="5"/>
                    </a:lnTo>
                    <a:lnTo>
                      <a:pt x="393" y="7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400" y="7"/>
                    </a:lnTo>
                    <a:lnTo>
                      <a:pt x="410" y="1"/>
                    </a:lnTo>
                    <a:lnTo>
                      <a:pt x="441" y="1"/>
                    </a:lnTo>
                    <a:lnTo>
                      <a:pt x="434" y="7"/>
                    </a:lnTo>
                    <a:lnTo>
                      <a:pt x="425" y="12"/>
                    </a:lnTo>
                    <a:lnTo>
                      <a:pt x="419" y="14"/>
                    </a:lnTo>
                    <a:lnTo>
                      <a:pt x="415" y="17"/>
                    </a:lnTo>
                    <a:lnTo>
                      <a:pt x="411" y="20"/>
                    </a:lnTo>
                    <a:lnTo>
                      <a:pt x="408" y="25"/>
                    </a:lnTo>
                    <a:lnTo>
                      <a:pt x="402" y="35"/>
                    </a:lnTo>
                    <a:lnTo>
                      <a:pt x="395" y="44"/>
                    </a:lnTo>
                    <a:lnTo>
                      <a:pt x="397" y="64"/>
                    </a:lnTo>
                    <a:lnTo>
                      <a:pt x="397" y="86"/>
                    </a:lnTo>
                    <a:lnTo>
                      <a:pt x="398" y="97"/>
                    </a:lnTo>
                    <a:lnTo>
                      <a:pt x="399" y="106"/>
                    </a:lnTo>
                    <a:lnTo>
                      <a:pt x="402" y="109"/>
                    </a:lnTo>
                    <a:lnTo>
                      <a:pt x="403" y="113"/>
                    </a:lnTo>
                    <a:lnTo>
                      <a:pt x="405" y="115"/>
                    </a:lnTo>
                    <a:lnTo>
                      <a:pt x="409" y="118"/>
                    </a:lnTo>
                    <a:lnTo>
                      <a:pt x="411" y="115"/>
                    </a:lnTo>
                    <a:lnTo>
                      <a:pt x="411" y="112"/>
                    </a:lnTo>
                    <a:lnTo>
                      <a:pt x="410" y="106"/>
                    </a:lnTo>
                    <a:lnTo>
                      <a:pt x="409" y="101"/>
                    </a:lnTo>
                    <a:lnTo>
                      <a:pt x="408" y="94"/>
                    </a:lnTo>
                    <a:lnTo>
                      <a:pt x="407" y="89"/>
                    </a:lnTo>
                    <a:lnTo>
                      <a:pt x="405" y="83"/>
                    </a:lnTo>
                    <a:lnTo>
                      <a:pt x="408" y="77"/>
                    </a:lnTo>
                    <a:lnTo>
                      <a:pt x="408" y="83"/>
                    </a:lnTo>
                    <a:lnTo>
                      <a:pt x="410" y="87"/>
                    </a:lnTo>
                    <a:lnTo>
                      <a:pt x="411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21" y="87"/>
                    </a:lnTo>
                    <a:lnTo>
                      <a:pt x="428" y="83"/>
                    </a:lnTo>
                    <a:lnTo>
                      <a:pt x="435" y="79"/>
                    </a:lnTo>
                    <a:lnTo>
                      <a:pt x="442" y="75"/>
                    </a:lnTo>
                    <a:lnTo>
                      <a:pt x="451" y="65"/>
                    </a:lnTo>
                    <a:lnTo>
                      <a:pt x="461" y="46"/>
                    </a:lnTo>
                    <a:lnTo>
                      <a:pt x="469" y="33"/>
                    </a:lnTo>
                    <a:lnTo>
                      <a:pt x="473" y="27"/>
                    </a:lnTo>
                    <a:lnTo>
                      <a:pt x="477" y="21"/>
                    </a:lnTo>
                    <a:lnTo>
                      <a:pt x="479" y="15"/>
                    </a:lnTo>
                    <a:lnTo>
                      <a:pt x="480" y="10"/>
                    </a:lnTo>
                    <a:lnTo>
                      <a:pt x="484" y="17"/>
                    </a:lnTo>
                    <a:lnTo>
                      <a:pt x="487" y="22"/>
                    </a:lnTo>
                    <a:lnTo>
                      <a:pt x="488" y="25"/>
                    </a:lnTo>
                    <a:lnTo>
                      <a:pt x="489" y="27"/>
                    </a:lnTo>
                    <a:lnTo>
                      <a:pt x="493" y="29"/>
                    </a:lnTo>
                    <a:lnTo>
                      <a:pt x="498" y="32"/>
                    </a:lnTo>
                    <a:lnTo>
                      <a:pt x="498" y="49"/>
                    </a:lnTo>
                    <a:lnTo>
                      <a:pt x="495" y="44"/>
                    </a:lnTo>
                    <a:lnTo>
                      <a:pt x="495" y="39"/>
                    </a:lnTo>
                    <a:lnTo>
                      <a:pt x="494" y="36"/>
                    </a:lnTo>
                    <a:lnTo>
                      <a:pt x="492" y="34"/>
                    </a:lnTo>
                    <a:lnTo>
                      <a:pt x="488" y="34"/>
                    </a:lnTo>
                    <a:lnTo>
                      <a:pt x="483" y="35"/>
                    </a:lnTo>
                    <a:lnTo>
                      <a:pt x="477" y="39"/>
                    </a:lnTo>
                    <a:lnTo>
                      <a:pt x="473" y="42"/>
                    </a:lnTo>
                    <a:lnTo>
                      <a:pt x="471" y="46"/>
                    </a:lnTo>
                    <a:lnTo>
                      <a:pt x="471" y="50"/>
                    </a:lnTo>
                    <a:lnTo>
                      <a:pt x="471" y="54"/>
                    </a:lnTo>
                    <a:lnTo>
                      <a:pt x="469" y="57"/>
                    </a:lnTo>
                    <a:lnTo>
                      <a:pt x="468" y="62"/>
                    </a:lnTo>
                    <a:lnTo>
                      <a:pt x="466" y="65"/>
                    </a:lnTo>
                    <a:lnTo>
                      <a:pt x="463" y="70"/>
                    </a:lnTo>
                    <a:lnTo>
                      <a:pt x="462" y="73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3" y="82"/>
                    </a:lnTo>
                    <a:lnTo>
                      <a:pt x="464" y="84"/>
                    </a:lnTo>
                    <a:lnTo>
                      <a:pt x="468" y="86"/>
                    </a:lnTo>
                    <a:lnTo>
                      <a:pt x="472" y="87"/>
                    </a:lnTo>
                    <a:lnTo>
                      <a:pt x="467" y="87"/>
                    </a:lnTo>
                    <a:lnTo>
                      <a:pt x="463" y="85"/>
                    </a:lnTo>
                    <a:lnTo>
                      <a:pt x="461" y="84"/>
                    </a:lnTo>
                    <a:lnTo>
                      <a:pt x="458" y="82"/>
                    </a:lnTo>
                    <a:lnTo>
                      <a:pt x="457" y="80"/>
                    </a:lnTo>
                    <a:lnTo>
                      <a:pt x="455" y="79"/>
                    </a:lnTo>
                    <a:lnTo>
                      <a:pt x="451" y="80"/>
                    </a:lnTo>
                    <a:lnTo>
                      <a:pt x="448" y="83"/>
                    </a:lnTo>
                    <a:lnTo>
                      <a:pt x="444" y="84"/>
                    </a:lnTo>
                    <a:lnTo>
                      <a:pt x="439" y="86"/>
                    </a:lnTo>
                    <a:lnTo>
                      <a:pt x="437" y="87"/>
                    </a:lnTo>
                    <a:lnTo>
                      <a:pt x="436" y="90"/>
                    </a:lnTo>
                    <a:lnTo>
                      <a:pt x="435" y="92"/>
                    </a:lnTo>
                    <a:lnTo>
                      <a:pt x="435" y="96"/>
                    </a:lnTo>
                    <a:lnTo>
                      <a:pt x="435" y="98"/>
                    </a:lnTo>
                    <a:lnTo>
                      <a:pt x="435" y="100"/>
                    </a:lnTo>
                    <a:lnTo>
                      <a:pt x="436" y="103"/>
                    </a:lnTo>
                    <a:lnTo>
                      <a:pt x="439" y="105"/>
                    </a:lnTo>
                    <a:lnTo>
                      <a:pt x="441" y="106"/>
                    </a:lnTo>
                    <a:lnTo>
                      <a:pt x="444" y="107"/>
                    </a:lnTo>
                    <a:lnTo>
                      <a:pt x="447" y="108"/>
                    </a:lnTo>
                    <a:lnTo>
                      <a:pt x="451" y="108"/>
                    </a:lnTo>
                    <a:lnTo>
                      <a:pt x="448" y="101"/>
                    </a:lnTo>
                    <a:lnTo>
                      <a:pt x="445" y="96"/>
                    </a:lnTo>
                    <a:lnTo>
                      <a:pt x="447" y="96"/>
                    </a:lnTo>
                    <a:lnTo>
                      <a:pt x="450" y="97"/>
                    </a:lnTo>
                    <a:lnTo>
                      <a:pt x="452" y="98"/>
                    </a:lnTo>
                    <a:lnTo>
                      <a:pt x="455" y="101"/>
                    </a:lnTo>
                    <a:lnTo>
                      <a:pt x="461" y="108"/>
                    </a:lnTo>
                    <a:lnTo>
                      <a:pt x="466" y="114"/>
                    </a:lnTo>
                    <a:lnTo>
                      <a:pt x="468" y="112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23"/>
                    </a:lnTo>
                    <a:lnTo>
                      <a:pt x="473" y="129"/>
                    </a:lnTo>
                    <a:lnTo>
                      <a:pt x="476" y="130"/>
                    </a:lnTo>
                    <a:lnTo>
                      <a:pt x="477" y="132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3" y="128"/>
                    </a:lnTo>
                    <a:lnTo>
                      <a:pt x="487" y="126"/>
                    </a:lnTo>
                    <a:lnTo>
                      <a:pt x="490" y="122"/>
                    </a:lnTo>
                    <a:lnTo>
                      <a:pt x="494" y="121"/>
                    </a:lnTo>
                    <a:lnTo>
                      <a:pt x="499" y="120"/>
                    </a:lnTo>
                    <a:lnTo>
                      <a:pt x="504" y="121"/>
                    </a:lnTo>
                    <a:lnTo>
                      <a:pt x="503" y="137"/>
                    </a:lnTo>
                    <a:lnTo>
                      <a:pt x="501" y="136"/>
                    </a:lnTo>
                    <a:lnTo>
                      <a:pt x="499" y="135"/>
                    </a:lnTo>
                    <a:lnTo>
                      <a:pt x="496" y="136"/>
                    </a:lnTo>
                    <a:lnTo>
                      <a:pt x="495" y="137"/>
                    </a:lnTo>
                    <a:lnTo>
                      <a:pt x="492" y="142"/>
                    </a:lnTo>
                    <a:lnTo>
                      <a:pt x="488" y="145"/>
                    </a:lnTo>
                    <a:lnTo>
                      <a:pt x="489" y="158"/>
                    </a:lnTo>
                    <a:lnTo>
                      <a:pt x="493" y="171"/>
                    </a:lnTo>
                    <a:lnTo>
                      <a:pt x="495" y="177"/>
                    </a:lnTo>
                    <a:lnTo>
                      <a:pt x="498" y="181"/>
                    </a:lnTo>
                    <a:lnTo>
                      <a:pt x="499" y="184"/>
                    </a:lnTo>
                    <a:lnTo>
                      <a:pt x="500" y="187"/>
                    </a:lnTo>
                    <a:lnTo>
                      <a:pt x="500" y="190"/>
                    </a:lnTo>
                    <a:lnTo>
                      <a:pt x="500" y="193"/>
                    </a:lnTo>
                    <a:lnTo>
                      <a:pt x="498" y="198"/>
                    </a:lnTo>
                    <a:lnTo>
                      <a:pt x="494" y="202"/>
                    </a:lnTo>
                    <a:lnTo>
                      <a:pt x="493" y="205"/>
                    </a:lnTo>
                    <a:lnTo>
                      <a:pt x="493" y="207"/>
                    </a:lnTo>
                    <a:lnTo>
                      <a:pt x="493" y="209"/>
                    </a:lnTo>
                    <a:lnTo>
                      <a:pt x="493" y="212"/>
                    </a:lnTo>
                    <a:lnTo>
                      <a:pt x="492" y="217"/>
                    </a:lnTo>
                    <a:lnTo>
                      <a:pt x="493" y="221"/>
                    </a:lnTo>
                    <a:lnTo>
                      <a:pt x="493" y="222"/>
                    </a:lnTo>
                    <a:lnTo>
                      <a:pt x="492" y="224"/>
                    </a:lnTo>
                    <a:lnTo>
                      <a:pt x="490" y="226"/>
                    </a:lnTo>
                    <a:lnTo>
                      <a:pt x="488" y="228"/>
                    </a:lnTo>
                    <a:lnTo>
                      <a:pt x="483" y="223"/>
                    </a:lnTo>
                    <a:lnTo>
                      <a:pt x="479" y="217"/>
                    </a:lnTo>
                    <a:lnTo>
                      <a:pt x="474" y="214"/>
                    </a:lnTo>
                    <a:lnTo>
                      <a:pt x="467" y="211"/>
                    </a:lnTo>
                    <a:lnTo>
                      <a:pt x="464" y="217"/>
                    </a:lnTo>
                    <a:lnTo>
                      <a:pt x="461" y="224"/>
                    </a:lnTo>
                    <a:lnTo>
                      <a:pt x="460" y="233"/>
                    </a:lnTo>
                    <a:lnTo>
                      <a:pt x="460" y="241"/>
                    </a:lnTo>
                    <a:lnTo>
                      <a:pt x="462" y="253"/>
                    </a:lnTo>
                    <a:lnTo>
                      <a:pt x="463" y="266"/>
                    </a:lnTo>
                    <a:lnTo>
                      <a:pt x="466" y="279"/>
                    </a:lnTo>
                    <a:lnTo>
                      <a:pt x="471" y="291"/>
                    </a:lnTo>
                    <a:lnTo>
                      <a:pt x="473" y="308"/>
                    </a:lnTo>
                    <a:lnTo>
                      <a:pt x="474" y="327"/>
                    </a:lnTo>
                    <a:lnTo>
                      <a:pt x="476" y="336"/>
                    </a:lnTo>
                    <a:lnTo>
                      <a:pt x="478" y="344"/>
                    </a:lnTo>
                    <a:lnTo>
                      <a:pt x="480" y="353"/>
                    </a:lnTo>
                    <a:lnTo>
                      <a:pt x="484" y="363"/>
                    </a:lnTo>
                    <a:lnTo>
                      <a:pt x="492" y="366"/>
                    </a:lnTo>
                    <a:lnTo>
                      <a:pt x="501" y="373"/>
                    </a:lnTo>
                    <a:lnTo>
                      <a:pt x="506" y="375"/>
                    </a:lnTo>
                    <a:lnTo>
                      <a:pt x="511" y="375"/>
                    </a:lnTo>
                    <a:lnTo>
                      <a:pt x="512" y="375"/>
                    </a:lnTo>
                    <a:lnTo>
                      <a:pt x="514" y="374"/>
                    </a:lnTo>
                    <a:lnTo>
                      <a:pt x="515" y="373"/>
                    </a:lnTo>
                    <a:lnTo>
                      <a:pt x="515" y="371"/>
                    </a:lnTo>
                    <a:lnTo>
                      <a:pt x="515" y="5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3" name="Freeform 36">
                <a:extLst>
                  <a:ext uri="{FF2B5EF4-FFF2-40B4-BE49-F238E27FC236}">
                    <a16:creationId xmlns:a16="http://schemas.microsoft.com/office/drawing/2014/main" id="{FAA40065-7E2A-4428-9C6E-9FD0D39C0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" y="4480"/>
                <a:ext cx="137" cy="184"/>
              </a:xfrm>
              <a:custGeom>
                <a:avLst/>
                <a:gdLst>
                  <a:gd name="T0" fmla="*/ 107 w 410"/>
                  <a:gd name="T1" fmla="*/ 36 h 552"/>
                  <a:gd name="T2" fmla="*/ 74 w 410"/>
                  <a:gd name="T3" fmla="*/ 51 h 552"/>
                  <a:gd name="T4" fmla="*/ 65 w 410"/>
                  <a:gd name="T5" fmla="*/ 37 h 552"/>
                  <a:gd name="T6" fmla="*/ 61 w 410"/>
                  <a:gd name="T7" fmla="*/ 25 h 552"/>
                  <a:gd name="T8" fmla="*/ 38 w 410"/>
                  <a:gd name="T9" fmla="*/ 52 h 552"/>
                  <a:gd name="T10" fmla="*/ 52 w 410"/>
                  <a:gd name="T11" fmla="*/ 45 h 552"/>
                  <a:gd name="T12" fmla="*/ 52 w 410"/>
                  <a:gd name="T13" fmla="*/ 54 h 552"/>
                  <a:gd name="T14" fmla="*/ 108 w 410"/>
                  <a:gd name="T15" fmla="*/ 32 h 552"/>
                  <a:gd name="T16" fmla="*/ 89 w 410"/>
                  <a:gd name="T17" fmla="*/ 26 h 552"/>
                  <a:gd name="T18" fmla="*/ 105 w 410"/>
                  <a:gd name="T19" fmla="*/ 11 h 552"/>
                  <a:gd name="T20" fmla="*/ 80 w 410"/>
                  <a:gd name="T21" fmla="*/ 17 h 552"/>
                  <a:gd name="T22" fmla="*/ 61 w 410"/>
                  <a:gd name="T23" fmla="*/ 13 h 552"/>
                  <a:gd name="T24" fmla="*/ 35 w 410"/>
                  <a:gd name="T25" fmla="*/ 27 h 552"/>
                  <a:gd name="T26" fmla="*/ 95 w 410"/>
                  <a:gd name="T27" fmla="*/ 2 h 552"/>
                  <a:gd name="T28" fmla="*/ 84 w 410"/>
                  <a:gd name="T29" fmla="*/ 7 h 552"/>
                  <a:gd name="T30" fmla="*/ 51 w 410"/>
                  <a:gd name="T31" fmla="*/ 62 h 552"/>
                  <a:gd name="T32" fmla="*/ 25 w 410"/>
                  <a:gd name="T33" fmla="*/ 76 h 552"/>
                  <a:gd name="T34" fmla="*/ 40 w 410"/>
                  <a:gd name="T35" fmla="*/ 54 h 552"/>
                  <a:gd name="T36" fmla="*/ 17 w 410"/>
                  <a:gd name="T37" fmla="*/ 68 h 552"/>
                  <a:gd name="T38" fmla="*/ 19 w 410"/>
                  <a:gd name="T39" fmla="*/ 47 h 552"/>
                  <a:gd name="T40" fmla="*/ 14 w 410"/>
                  <a:gd name="T41" fmla="*/ 69 h 552"/>
                  <a:gd name="T42" fmla="*/ 68 w 410"/>
                  <a:gd name="T43" fmla="*/ 39 h 552"/>
                  <a:gd name="T44" fmla="*/ 80 w 410"/>
                  <a:gd name="T45" fmla="*/ 112 h 552"/>
                  <a:gd name="T46" fmla="*/ 39 w 410"/>
                  <a:gd name="T47" fmla="*/ 107 h 552"/>
                  <a:gd name="T48" fmla="*/ 31 w 410"/>
                  <a:gd name="T49" fmla="*/ 81 h 552"/>
                  <a:gd name="T50" fmla="*/ 59 w 410"/>
                  <a:gd name="T51" fmla="*/ 89 h 552"/>
                  <a:gd name="T52" fmla="*/ 72 w 410"/>
                  <a:gd name="T53" fmla="*/ 75 h 552"/>
                  <a:gd name="T54" fmla="*/ 57 w 410"/>
                  <a:gd name="T55" fmla="*/ 103 h 552"/>
                  <a:gd name="T56" fmla="*/ 80 w 410"/>
                  <a:gd name="T57" fmla="*/ 80 h 552"/>
                  <a:gd name="T58" fmla="*/ 102 w 410"/>
                  <a:gd name="T59" fmla="*/ 111 h 552"/>
                  <a:gd name="T60" fmla="*/ 109 w 410"/>
                  <a:gd name="T61" fmla="*/ 92 h 552"/>
                  <a:gd name="T62" fmla="*/ 106 w 410"/>
                  <a:gd name="T63" fmla="*/ 91 h 552"/>
                  <a:gd name="T64" fmla="*/ 91 w 410"/>
                  <a:gd name="T65" fmla="*/ 98 h 552"/>
                  <a:gd name="T66" fmla="*/ 94 w 410"/>
                  <a:gd name="T67" fmla="*/ 91 h 552"/>
                  <a:gd name="T68" fmla="*/ 84 w 410"/>
                  <a:gd name="T69" fmla="*/ 103 h 552"/>
                  <a:gd name="T70" fmla="*/ 10 w 410"/>
                  <a:gd name="T71" fmla="*/ 183 h 552"/>
                  <a:gd name="T72" fmla="*/ 20 w 410"/>
                  <a:gd name="T73" fmla="*/ 120 h 552"/>
                  <a:gd name="T74" fmla="*/ 72 w 410"/>
                  <a:gd name="T75" fmla="*/ 121 h 552"/>
                  <a:gd name="T76" fmla="*/ 78 w 410"/>
                  <a:gd name="T77" fmla="*/ 121 h 552"/>
                  <a:gd name="T78" fmla="*/ 113 w 410"/>
                  <a:gd name="T79" fmla="*/ 116 h 552"/>
                  <a:gd name="T80" fmla="*/ 108 w 410"/>
                  <a:gd name="T81" fmla="*/ 104 h 552"/>
                  <a:gd name="T82" fmla="*/ 118 w 410"/>
                  <a:gd name="T83" fmla="*/ 92 h 552"/>
                  <a:gd name="T84" fmla="*/ 104 w 410"/>
                  <a:gd name="T85" fmla="*/ 86 h 552"/>
                  <a:gd name="T86" fmla="*/ 62 w 410"/>
                  <a:gd name="T87" fmla="*/ 68 h 552"/>
                  <a:gd name="T88" fmla="*/ 92 w 410"/>
                  <a:gd name="T89" fmla="*/ 77 h 552"/>
                  <a:gd name="T90" fmla="*/ 80 w 410"/>
                  <a:gd name="T91" fmla="*/ 61 h 552"/>
                  <a:gd name="T92" fmla="*/ 90 w 410"/>
                  <a:gd name="T93" fmla="*/ 50 h 552"/>
                  <a:gd name="T94" fmla="*/ 113 w 410"/>
                  <a:gd name="T95" fmla="*/ 35 h 552"/>
                  <a:gd name="T96" fmla="*/ 135 w 410"/>
                  <a:gd name="T97" fmla="*/ 23 h 552"/>
                  <a:gd name="T98" fmla="*/ 109 w 410"/>
                  <a:gd name="T99" fmla="*/ 24 h 552"/>
                  <a:gd name="T100" fmla="*/ 111 w 410"/>
                  <a:gd name="T101" fmla="*/ 15 h 552"/>
                  <a:gd name="T102" fmla="*/ 130 w 410"/>
                  <a:gd name="T103" fmla="*/ 7 h 552"/>
                  <a:gd name="T104" fmla="*/ 128 w 410"/>
                  <a:gd name="T105" fmla="*/ 3 h 552"/>
                  <a:gd name="T106" fmla="*/ 106 w 410"/>
                  <a:gd name="T107" fmla="*/ 2 h 552"/>
                  <a:gd name="T108" fmla="*/ 85 w 410"/>
                  <a:gd name="T109" fmla="*/ 18 h 552"/>
                  <a:gd name="T110" fmla="*/ 75 w 410"/>
                  <a:gd name="T111" fmla="*/ 0 h 552"/>
                  <a:gd name="T112" fmla="*/ 37 w 410"/>
                  <a:gd name="T113" fmla="*/ 18 h 552"/>
                  <a:gd name="T114" fmla="*/ 28 w 410"/>
                  <a:gd name="T115" fmla="*/ 2 h 552"/>
                  <a:gd name="T116" fmla="*/ 8 w 410"/>
                  <a:gd name="T117" fmla="*/ 7 h 552"/>
                  <a:gd name="T118" fmla="*/ 25 w 410"/>
                  <a:gd name="T119" fmla="*/ 45 h 552"/>
                  <a:gd name="T120" fmla="*/ 0 w 410"/>
                  <a:gd name="T121" fmla="*/ 17 h 552"/>
                  <a:gd name="T122" fmla="*/ 2 w 410"/>
                  <a:gd name="T123" fmla="*/ 45 h 552"/>
                  <a:gd name="T124" fmla="*/ 12 w 410"/>
                  <a:gd name="T125" fmla="*/ 97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0" h="552">
                    <a:moveTo>
                      <a:pt x="209" y="170"/>
                    </a:moveTo>
                    <a:lnTo>
                      <a:pt x="225" y="167"/>
                    </a:lnTo>
                    <a:lnTo>
                      <a:pt x="236" y="162"/>
                    </a:lnTo>
                    <a:lnTo>
                      <a:pt x="246" y="157"/>
                    </a:lnTo>
                    <a:lnTo>
                      <a:pt x="252" y="153"/>
                    </a:lnTo>
                    <a:lnTo>
                      <a:pt x="265" y="143"/>
                    </a:lnTo>
                    <a:lnTo>
                      <a:pt x="278" y="134"/>
                    </a:lnTo>
                    <a:lnTo>
                      <a:pt x="287" y="132"/>
                    </a:lnTo>
                    <a:lnTo>
                      <a:pt x="297" y="129"/>
                    </a:lnTo>
                    <a:lnTo>
                      <a:pt x="300" y="128"/>
                    </a:lnTo>
                    <a:lnTo>
                      <a:pt x="304" y="126"/>
                    </a:lnTo>
                    <a:lnTo>
                      <a:pt x="308" y="122"/>
                    </a:lnTo>
                    <a:lnTo>
                      <a:pt x="310" y="118"/>
                    </a:lnTo>
                    <a:lnTo>
                      <a:pt x="313" y="121"/>
                    </a:lnTo>
                    <a:lnTo>
                      <a:pt x="314" y="124"/>
                    </a:lnTo>
                    <a:lnTo>
                      <a:pt x="316" y="125"/>
                    </a:lnTo>
                    <a:lnTo>
                      <a:pt x="319" y="126"/>
                    </a:lnTo>
                    <a:lnTo>
                      <a:pt x="324" y="126"/>
                    </a:lnTo>
                    <a:lnTo>
                      <a:pt x="329" y="125"/>
                    </a:lnTo>
                    <a:lnTo>
                      <a:pt x="324" y="117"/>
                    </a:lnTo>
                    <a:lnTo>
                      <a:pt x="319" y="108"/>
                    </a:lnTo>
                    <a:lnTo>
                      <a:pt x="305" y="103"/>
                    </a:lnTo>
                    <a:lnTo>
                      <a:pt x="295" y="98"/>
                    </a:lnTo>
                    <a:lnTo>
                      <a:pt x="290" y="97"/>
                    </a:lnTo>
                    <a:lnTo>
                      <a:pt x="284" y="96"/>
                    </a:lnTo>
                    <a:lnTo>
                      <a:pt x="277" y="95"/>
                    </a:lnTo>
                    <a:lnTo>
                      <a:pt x="267" y="95"/>
                    </a:lnTo>
                    <a:lnTo>
                      <a:pt x="263" y="96"/>
                    </a:lnTo>
                    <a:lnTo>
                      <a:pt x="261" y="97"/>
                    </a:lnTo>
                    <a:lnTo>
                      <a:pt x="260" y="100"/>
                    </a:lnTo>
                    <a:lnTo>
                      <a:pt x="260" y="104"/>
                    </a:lnTo>
                    <a:lnTo>
                      <a:pt x="258" y="112"/>
                    </a:lnTo>
                    <a:lnTo>
                      <a:pt x="257" y="119"/>
                    </a:lnTo>
                    <a:lnTo>
                      <a:pt x="252" y="120"/>
                    </a:lnTo>
                    <a:lnTo>
                      <a:pt x="248" y="122"/>
                    </a:lnTo>
                    <a:lnTo>
                      <a:pt x="246" y="125"/>
                    </a:lnTo>
                    <a:lnTo>
                      <a:pt x="244" y="128"/>
                    </a:lnTo>
                    <a:lnTo>
                      <a:pt x="241" y="133"/>
                    </a:lnTo>
                    <a:lnTo>
                      <a:pt x="239" y="138"/>
                    </a:lnTo>
                    <a:lnTo>
                      <a:pt x="235" y="142"/>
                    </a:lnTo>
                    <a:lnTo>
                      <a:pt x="229" y="147"/>
                    </a:lnTo>
                    <a:lnTo>
                      <a:pt x="221" y="153"/>
                    </a:lnTo>
                    <a:lnTo>
                      <a:pt x="216" y="158"/>
                    </a:lnTo>
                    <a:lnTo>
                      <a:pt x="213" y="164"/>
                    </a:lnTo>
                    <a:lnTo>
                      <a:pt x="209" y="170"/>
                    </a:lnTo>
                    <a:close/>
                    <a:moveTo>
                      <a:pt x="178" y="175"/>
                    </a:moveTo>
                    <a:lnTo>
                      <a:pt x="183" y="175"/>
                    </a:lnTo>
                    <a:lnTo>
                      <a:pt x="187" y="175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88" y="168"/>
                    </a:lnTo>
                    <a:lnTo>
                      <a:pt x="187" y="164"/>
                    </a:lnTo>
                    <a:lnTo>
                      <a:pt x="184" y="162"/>
                    </a:lnTo>
                    <a:lnTo>
                      <a:pt x="181" y="158"/>
                    </a:lnTo>
                    <a:lnTo>
                      <a:pt x="186" y="157"/>
                    </a:lnTo>
                    <a:lnTo>
                      <a:pt x="189" y="155"/>
                    </a:lnTo>
                    <a:lnTo>
                      <a:pt x="192" y="153"/>
                    </a:lnTo>
                    <a:lnTo>
                      <a:pt x="194" y="150"/>
                    </a:lnTo>
                    <a:lnTo>
                      <a:pt x="196" y="143"/>
                    </a:lnTo>
                    <a:lnTo>
                      <a:pt x="197" y="136"/>
                    </a:lnTo>
                    <a:lnTo>
                      <a:pt x="196" y="128"/>
                    </a:lnTo>
                    <a:lnTo>
                      <a:pt x="196" y="119"/>
                    </a:lnTo>
                    <a:lnTo>
                      <a:pt x="196" y="110"/>
                    </a:lnTo>
                    <a:lnTo>
                      <a:pt x="198" y="102"/>
                    </a:lnTo>
                    <a:lnTo>
                      <a:pt x="219" y="88"/>
                    </a:lnTo>
                    <a:lnTo>
                      <a:pt x="232" y="76"/>
                    </a:lnTo>
                    <a:lnTo>
                      <a:pt x="224" y="66"/>
                    </a:lnTo>
                    <a:lnTo>
                      <a:pt x="215" y="53"/>
                    </a:lnTo>
                    <a:lnTo>
                      <a:pt x="212" y="48"/>
                    </a:lnTo>
                    <a:lnTo>
                      <a:pt x="207" y="45"/>
                    </a:lnTo>
                    <a:lnTo>
                      <a:pt x="204" y="43"/>
                    </a:lnTo>
                    <a:lnTo>
                      <a:pt x="202" y="43"/>
                    </a:lnTo>
                    <a:lnTo>
                      <a:pt x="199" y="43"/>
                    </a:lnTo>
                    <a:lnTo>
                      <a:pt x="196" y="45"/>
                    </a:lnTo>
                    <a:lnTo>
                      <a:pt x="192" y="49"/>
                    </a:lnTo>
                    <a:lnTo>
                      <a:pt x="189" y="53"/>
                    </a:lnTo>
                    <a:lnTo>
                      <a:pt x="188" y="56"/>
                    </a:lnTo>
                    <a:lnTo>
                      <a:pt x="187" y="61"/>
                    </a:lnTo>
                    <a:lnTo>
                      <a:pt x="187" y="64"/>
                    </a:lnTo>
                    <a:lnTo>
                      <a:pt x="188" y="68"/>
                    </a:lnTo>
                    <a:lnTo>
                      <a:pt x="189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3" y="75"/>
                    </a:lnTo>
                    <a:lnTo>
                      <a:pt x="178" y="76"/>
                    </a:lnTo>
                    <a:lnTo>
                      <a:pt x="175" y="79"/>
                    </a:lnTo>
                    <a:lnTo>
                      <a:pt x="165" y="86"/>
                    </a:lnTo>
                    <a:lnTo>
                      <a:pt x="155" y="91"/>
                    </a:lnTo>
                    <a:lnTo>
                      <a:pt x="159" y="92"/>
                    </a:lnTo>
                    <a:lnTo>
                      <a:pt x="161" y="93"/>
                    </a:lnTo>
                    <a:lnTo>
                      <a:pt x="149" y="102"/>
                    </a:lnTo>
                    <a:lnTo>
                      <a:pt x="138" y="110"/>
                    </a:lnTo>
                    <a:lnTo>
                      <a:pt x="128" y="119"/>
                    </a:lnTo>
                    <a:lnTo>
                      <a:pt x="118" y="129"/>
                    </a:lnTo>
                    <a:lnTo>
                      <a:pt x="109" y="139"/>
                    </a:lnTo>
                    <a:lnTo>
                      <a:pt x="102" y="149"/>
                    </a:lnTo>
                    <a:lnTo>
                      <a:pt x="96" y="160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5" y="176"/>
                    </a:lnTo>
                    <a:lnTo>
                      <a:pt x="97" y="177"/>
                    </a:lnTo>
                    <a:lnTo>
                      <a:pt x="99" y="178"/>
                    </a:lnTo>
                    <a:lnTo>
                      <a:pt x="103" y="168"/>
                    </a:lnTo>
                    <a:lnTo>
                      <a:pt x="108" y="161"/>
                    </a:lnTo>
                    <a:lnTo>
                      <a:pt x="113" y="157"/>
                    </a:lnTo>
                    <a:lnTo>
                      <a:pt x="120" y="151"/>
                    </a:lnTo>
                    <a:lnTo>
                      <a:pt x="123" y="144"/>
                    </a:lnTo>
                    <a:lnTo>
                      <a:pt x="129" y="138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36" y="133"/>
                    </a:lnTo>
                    <a:lnTo>
                      <a:pt x="131" y="138"/>
                    </a:lnTo>
                    <a:lnTo>
                      <a:pt x="130" y="140"/>
                    </a:lnTo>
                    <a:lnTo>
                      <a:pt x="129" y="143"/>
                    </a:lnTo>
                    <a:lnTo>
                      <a:pt x="129" y="146"/>
                    </a:lnTo>
                    <a:lnTo>
                      <a:pt x="129" y="148"/>
                    </a:lnTo>
                    <a:lnTo>
                      <a:pt x="131" y="148"/>
                    </a:lnTo>
                    <a:lnTo>
                      <a:pt x="134" y="148"/>
                    </a:lnTo>
                    <a:lnTo>
                      <a:pt x="138" y="148"/>
                    </a:lnTo>
                    <a:lnTo>
                      <a:pt x="143" y="146"/>
                    </a:lnTo>
                    <a:lnTo>
                      <a:pt x="146" y="143"/>
                    </a:lnTo>
                    <a:lnTo>
                      <a:pt x="151" y="140"/>
                    </a:lnTo>
                    <a:lnTo>
                      <a:pt x="154" y="135"/>
                    </a:lnTo>
                    <a:lnTo>
                      <a:pt x="154" y="129"/>
                    </a:lnTo>
                    <a:lnTo>
                      <a:pt x="155" y="134"/>
                    </a:lnTo>
                    <a:lnTo>
                      <a:pt x="155" y="136"/>
                    </a:lnTo>
                    <a:lnTo>
                      <a:pt x="154" y="140"/>
                    </a:lnTo>
                    <a:lnTo>
                      <a:pt x="151" y="142"/>
                    </a:lnTo>
                    <a:lnTo>
                      <a:pt x="148" y="147"/>
                    </a:lnTo>
                    <a:lnTo>
                      <a:pt x="141" y="150"/>
                    </a:lnTo>
                    <a:lnTo>
                      <a:pt x="136" y="153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9" y="160"/>
                    </a:lnTo>
                    <a:lnTo>
                      <a:pt x="135" y="161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7"/>
                    </a:lnTo>
                    <a:lnTo>
                      <a:pt x="162" y="154"/>
                    </a:lnTo>
                    <a:lnTo>
                      <a:pt x="168" y="149"/>
                    </a:lnTo>
                    <a:lnTo>
                      <a:pt x="172" y="141"/>
                    </a:lnTo>
                    <a:lnTo>
                      <a:pt x="175" y="132"/>
                    </a:lnTo>
                    <a:lnTo>
                      <a:pt x="175" y="142"/>
                    </a:lnTo>
                    <a:lnTo>
                      <a:pt x="172" y="150"/>
                    </a:lnTo>
                    <a:lnTo>
                      <a:pt x="168" y="156"/>
                    </a:lnTo>
                    <a:lnTo>
                      <a:pt x="164" y="160"/>
                    </a:lnTo>
                    <a:lnTo>
                      <a:pt x="157" y="162"/>
                    </a:lnTo>
                    <a:lnTo>
                      <a:pt x="150" y="164"/>
                    </a:lnTo>
                    <a:lnTo>
                      <a:pt x="141" y="165"/>
                    </a:lnTo>
                    <a:lnTo>
                      <a:pt x="133" y="167"/>
                    </a:lnTo>
                    <a:lnTo>
                      <a:pt x="130" y="170"/>
                    </a:lnTo>
                    <a:lnTo>
                      <a:pt x="129" y="172"/>
                    </a:lnTo>
                    <a:lnTo>
                      <a:pt x="129" y="176"/>
                    </a:lnTo>
                    <a:lnTo>
                      <a:pt x="128" y="179"/>
                    </a:lnTo>
                    <a:lnTo>
                      <a:pt x="134" y="180"/>
                    </a:lnTo>
                    <a:lnTo>
                      <a:pt x="139" y="182"/>
                    </a:lnTo>
                    <a:lnTo>
                      <a:pt x="144" y="180"/>
                    </a:lnTo>
                    <a:lnTo>
                      <a:pt x="149" y="179"/>
                    </a:lnTo>
                    <a:lnTo>
                      <a:pt x="159" y="177"/>
                    </a:lnTo>
                    <a:lnTo>
                      <a:pt x="168" y="174"/>
                    </a:lnTo>
                    <a:lnTo>
                      <a:pt x="172" y="171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8" y="172"/>
                    </a:lnTo>
                    <a:lnTo>
                      <a:pt x="178" y="175"/>
                    </a:lnTo>
                    <a:close/>
                    <a:moveTo>
                      <a:pt x="329" y="103"/>
                    </a:moveTo>
                    <a:lnTo>
                      <a:pt x="322" y="95"/>
                    </a:lnTo>
                    <a:lnTo>
                      <a:pt x="317" y="84"/>
                    </a:lnTo>
                    <a:lnTo>
                      <a:pt x="314" y="79"/>
                    </a:lnTo>
                    <a:lnTo>
                      <a:pt x="309" y="76"/>
                    </a:lnTo>
                    <a:lnTo>
                      <a:pt x="301" y="74"/>
                    </a:lnTo>
                    <a:lnTo>
                      <a:pt x="293" y="72"/>
                    </a:lnTo>
                    <a:lnTo>
                      <a:pt x="281" y="74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69" y="75"/>
                    </a:lnTo>
                    <a:lnTo>
                      <a:pt x="267" y="74"/>
                    </a:lnTo>
                    <a:lnTo>
                      <a:pt x="265" y="71"/>
                    </a:lnTo>
                    <a:lnTo>
                      <a:pt x="260" y="71"/>
                    </a:lnTo>
                    <a:lnTo>
                      <a:pt x="257" y="72"/>
                    </a:lnTo>
                    <a:lnTo>
                      <a:pt x="255" y="74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3" y="79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61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8" y="81"/>
                    </a:lnTo>
                    <a:lnTo>
                      <a:pt x="269" y="82"/>
                    </a:lnTo>
                    <a:lnTo>
                      <a:pt x="271" y="84"/>
                    </a:lnTo>
                    <a:lnTo>
                      <a:pt x="272" y="86"/>
                    </a:lnTo>
                    <a:lnTo>
                      <a:pt x="274" y="89"/>
                    </a:lnTo>
                    <a:lnTo>
                      <a:pt x="279" y="90"/>
                    </a:lnTo>
                    <a:lnTo>
                      <a:pt x="283" y="92"/>
                    </a:lnTo>
                    <a:lnTo>
                      <a:pt x="294" y="93"/>
                    </a:lnTo>
                    <a:lnTo>
                      <a:pt x="304" y="95"/>
                    </a:lnTo>
                    <a:lnTo>
                      <a:pt x="306" y="98"/>
                    </a:lnTo>
                    <a:lnTo>
                      <a:pt x="309" y="99"/>
                    </a:lnTo>
                    <a:lnTo>
                      <a:pt x="313" y="102"/>
                    </a:lnTo>
                    <a:lnTo>
                      <a:pt x="316" y="103"/>
                    </a:lnTo>
                    <a:lnTo>
                      <a:pt x="324" y="104"/>
                    </a:lnTo>
                    <a:lnTo>
                      <a:pt x="329" y="103"/>
                    </a:lnTo>
                    <a:close/>
                    <a:moveTo>
                      <a:pt x="294" y="48"/>
                    </a:moveTo>
                    <a:lnTo>
                      <a:pt x="300" y="43"/>
                    </a:lnTo>
                    <a:lnTo>
                      <a:pt x="309" y="40"/>
                    </a:lnTo>
                    <a:lnTo>
                      <a:pt x="313" y="38"/>
                    </a:lnTo>
                    <a:lnTo>
                      <a:pt x="315" y="34"/>
                    </a:lnTo>
                    <a:lnTo>
                      <a:pt x="317" y="32"/>
                    </a:lnTo>
                    <a:lnTo>
                      <a:pt x="319" y="28"/>
                    </a:lnTo>
                    <a:lnTo>
                      <a:pt x="320" y="27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5" y="27"/>
                    </a:lnTo>
                    <a:lnTo>
                      <a:pt x="326" y="28"/>
                    </a:lnTo>
                    <a:lnTo>
                      <a:pt x="327" y="31"/>
                    </a:lnTo>
                    <a:lnTo>
                      <a:pt x="327" y="33"/>
                    </a:lnTo>
                    <a:lnTo>
                      <a:pt x="326" y="35"/>
                    </a:lnTo>
                    <a:lnTo>
                      <a:pt x="326" y="38"/>
                    </a:lnTo>
                    <a:lnTo>
                      <a:pt x="324" y="40"/>
                    </a:lnTo>
                    <a:lnTo>
                      <a:pt x="320" y="42"/>
                    </a:lnTo>
                    <a:lnTo>
                      <a:pt x="316" y="45"/>
                    </a:lnTo>
                    <a:lnTo>
                      <a:pt x="305" y="47"/>
                    </a:lnTo>
                    <a:lnTo>
                      <a:pt x="294" y="48"/>
                    </a:lnTo>
                    <a:close/>
                    <a:moveTo>
                      <a:pt x="245" y="67"/>
                    </a:moveTo>
                    <a:lnTo>
                      <a:pt x="245" y="63"/>
                    </a:lnTo>
                    <a:lnTo>
                      <a:pt x="245" y="60"/>
                    </a:lnTo>
                    <a:lnTo>
                      <a:pt x="242" y="56"/>
                    </a:lnTo>
                    <a:lnTo>
                      <a:pt x="239" y="52"/>
                    </a:lnTo>
                    <a:lnTo>
                      <a:pt x="236" y="46"/>
                    </a:lnTo>
                    <a:lnTo>
                      <a:pt x="234" y="41"/>
                    </a:lnTo>
                    <a:lnTo>
                      <a:pt x="232" y="35"/>
                    </a:lnTo>
                    <a:lnTo>
                      <a:pt x="232" y="30"/>
                    </a:lnTo>
                    <a:lnTo>
                      <a:pt x="231" y="27"/>
                    </a:lnTo>
                    <a:lnTo>
                      <a:pt x="230" y="27"/>
                    </a:lnTo>
                    <a:lnTo>
                      <a:pt x="228" y="27"/>
                    </a:lnTo>
                    <a:lnTo>
                      <a:pt x="225" y="28"/>
                    </a:lnTo>
                    <a:lnTo>
                      <a:pt x="219" y="32"/>
                    </a:lnTo>
                    <a:lnTo>
                      <a:pt x="215" y="35"/>
                    </a:lnTo>
                    <a:lnTo>
                      <a:pt x="221" y="43"/>
                    </a:lnTo>
                    <a:lnTo>
                      <a:pt x="229" y="54"/>
                    </a:lnTo>
                    <a:lnTo>
                      <a:pt x="232" y="60"/>
                    </a:lnTo>
                    <a:lnTo>
                      <a:pt x="237" y="63"/>
                    </a:lnTo>
                    <a:lnTo>
                      <a:pt x="241" y="66"/>
                    </a:lnTo>
                    <a:lnTo>
                      <a:pt x="245" y="67"/>
                    </a:lnTo>
                    <a:close/>
                    <a:moveTo>
                      <a:pt x="173" y="35"/>
                    </a:moveTo>
                    <a:lnTo>
                      <a:pt x="178" y="35"/>
                    </a:lnTo>
                    <a:lnTo>
                      <a:pt x="182" y="35"/>
                    </a:lnTo>
                    <a:lnTo>
                      <a:pt x="183" y="36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3" y="41"/>
                    </a:lnTo>
                    <a:lnTo>
                      <a:pt x="180" y="50"/>
                    </a:lnTo>
                    <a:lnTo>
                      <a:pt x="175" y="57"/>
                    </a:lnTo>
                    <a:lnTo>
                      <a:pt x="171" y="64"/>
                    </a:lnTo>
                    <a:lnTo>
                      <a:pt x="165" y="70"/>
                    </a:lnTo>
                    <a:lnTo>
                      <a:pt x="159" y="76"/>
                    </a:lnTo>
                    <a:lnTo>
                      <a:pt x="149" y="83"/>
                    </a:lnTo>
                    <a:lnTo>
                      <a:pt x="138" y="90"/>
                    </a:lnTo>
                    <a:lnTo>
                      <a:pt x="123" y="99"/>
                    </a:lnTo>
                    <a:lnTo>
                      <a:pt x="119" y="103"/>
                    </a:lnTo>
                    <a:lnTo>
                      <a:pt x="114" y="107"/>
                    </a:lnTo>
                    <a:lnTo>
                      <a:pt x="112" y="110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6" y="103"/>
                    </a:lnTo>
                    <a:lnTo>
                      <a:pt x="107" y="98"/>
                    </a:lnTo>
                    <a:lnTo>
                      <a:pt x="107" y="93"/>
                    </a:lnTo>
                    <a:lnTo>
                      <a:pt x="106" y="89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7" y="74"/>
                    </a:lnTo>
                    <a:lnTo>
                      <a:pt x="109" y="72"/>
                    </a:lnTo>
                    <a:lnTo>
                      <a:pt x="118" y="64"/>
                    </a:lnTo>
                    <a:lnTo>
                      <a:pt x="127" y="56"/>
                    </a:lnTo>
                    <a:lnTo>
                      <a:pt x="131" y="52"/>
                    </a:lnTo>
                    <a:lnTo>
                      <a:pt x="135" y="48"/>
                    </a:lnTo>
                    <a:lnTo>
                      <a:pt x="138" y="45"/>
                    </a:lnTo>
                    <a:lnTo>
                      <a:pt x="139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5" y="38"/>
                    </a:lnTo>
                    <a:lnTo>
                      <a:pt x="149" y="36"/>
                    </a:lnTo>
                    <a:lnTo>
                      <a:pt x="162" y="34"/>
                    </a:lnTo>
                    <a:lnTo>
                      <a:pt x="173" y="35"/>
                    </a:lnTo>
                    <a:close/>
                    <a:moveTo>
                      <a:pt x="285" y="4"/>
                    </a:moveTo>
                    <a:lnTo>
                      <a:pt x="287" y="5"/>
                    </a:lnTo>
                    <a:lnTo>
                      <a:pt x="287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3" y="12"/>
                    </a:lnTo>
                    <a:lnTo>
                      <a:pt x="282" y="16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6" y="12"/>
                    </a:lnTo>
                    <a:lnTo>
                      <a:pt x="274" y="10"/>
                    </a:lnTo>
                    <a:lnTo>
                      <a:pt x="278" y="7"/>
                    </a:lnTo>
                    <a:lnTo>
                      <a:pt x="279" y="4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5" y="4"/>
                    </a:lnTo>
                    <a:close/>
                    <a:moveTo>
                      <a:pt x="273" y="16"/>
                    </a:moveTo>
                    <a:lnTo>
                      <a:pt x="271" y="12"/>
                    </a:lnTo>
                    <a:lnTo>
                      <a:pt x="268" y="10"/>
                    </a:lnTo>
                    <a:lnTo>
                      <a:pt x="266" y="9"/>
                    </a:lnTo>
                    <a:lnTo>
                      <a:pt x="262" y="9"/>
                    </a:lnTo>
                    <a:lnTo>
                      <a:pt x="256" y="11"/>
                    </a:lnTo>
                    <a:lnTo>
                      <a:pt x="250" y="14"/>
                    </a:lnTo>
                    <a:lnTo>
                      <a:pt x="250" y="20"/>
                    </a:lnTo>
                    <a:lnTo>
                      <a:pt x="247" y="25"/>
                    </a:lnTo>
                    <a:lnTo>
                      <a:pt x="247" y="26"/>
                    </a:lnTo>
                    <a:lnTo>
                      <a:pt x="247" y="28"/>
                    </a:lnTo>
                    <a:lnTo>
                      <a:pt x="248" y="31"/>
                    </a:lnTo>
                    <a:lnTo>
                      <a:pt x="251" y="34"/>
                    </a:lnTo>
                    <a:lnTo>
                      <a:pt x="258" y="30"/>
                    </a:lnTo>
                    <a:lnTo>
                      <a:pt x="266" y="27"/>
                    </a:lnTo>
                    <a:lnTo>
                      <a:pt x="269" y="25"/>
                    </a:lnTo>
                    <a:lnTo>
                      <a:pt x="272" y="23"/>
                    </a:lnTo>
                    <a:lnTo>
                      <a:pt x="273" y="20"/>
                    </a:lnTo>
                    <a:lnTo>
                      <a:pt x="273" y="16"/>
                    </a:lnTo>
                    <a:close/>
                    <a:moveTo>
                      <a:pt x="171" y="201"/>
                    </a:moveTo>
                    <a:lnTo>
                      <a:pt x="176" y="197"/>
                    </a:lnTo>
                    <a:lnTo>
                      <a:pt x="178" y="191"/>
                    </a:lnTo>
                    <a:lnTo>
                      <a:pt x="178" y="185"/>
                    </a:lnTo>
                    <a:lnTo>
                      <a:pt x="177" y="182"/>
                    </a:lnTo>
                    <a:lnTo>
                      <a:pt x="173" y="180"/>
                    </a:lnTo>
                    <a:lnTo>
                      <a:pt x="170" y="182"/>
                    </a:lnTo>
                    <a:lnTo>
                      <a:pt x="166" y="183"/>
                    </a:lnTo>
                    <a:lnTo>
                      <a:pt x="162" y="184"/>
                    </a:lnTo>
                    <a:lnTo>
                      <a:pt x="154" y="187"/>
                    </a:lnTo>
                    <a:lnTo>
                      <a:pt x="144" y="190"/>
                    </a:lnTo>
                    <a:lnTo>
                      <a:pt x="138" y="193"/>
                    </a:lnTo>
                    <a:lnTo>
                      <a:pt x="134" y="198"/>
                    </a:lnTo>
                    <a:lnTo>
                      <a:pt x="131" y="203"/>
                    </a:lnTo>
                    <a:lnTo>
                      <a:pt x="128" y="207"/>
                    </a:lnTo>
                    <a:lnTo>
                      <a:pt x="134" y="208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8" y="207"/>
                    </a:lnTo>
                    <a:lnTo>
                      <a:pt x="157" y="204"/>
                    </a:lnTo>
                    <a:lnTo>
                      <a:pt x="171" y="201"/>
                    </a:lnTo>
                    <a:close/>
                    <a:moveTo>
                      <a:pt x="123" y="200"/>
                    </a:moveTo>
                    <a:lnTo>
                      <a:pt x="112" y="203"/>
                    </a:lnTo>
                    <a:lnTo>
                      <a:pt x="102" y="204"/>
                    </a:lnTo>
                    <a:lnTo>
                      <a:pt x="91" y="206"/>
                    </a:lnTo>
                    <a:lnTo>
                      <a:pt x="80" y="206"/>
                    </a:lnTo>
                    <a:lnTo>
                      <a:pt x="77" y="211"/>
                    </a:lnTo>
                    <a:lnTo>
                      <a:pt x="76" y="215"/>
                    </a:lnTo>
                    <a:lnTo>
                      <a:pt x="75" y="220"/>
                    </a:lnTo>
                    <a:lnTo>
                      <a:pt x="75" y="225"/>
                    </a:lnTo>
                    <a:lnTo>
                      <a:pt x="75" y="228"/>
                    </a:lnTo>
                    <a:lnTo>
                      <a:pt x="76" y="232"/>
                    </a:lnTo>
                    <a:lnTo>
                      <a:pt x="77" y="234"/>
                    </a:lnTo>
                    <a:lnTo>
                      <a:pt x="80" y="236"/>
                    </a:lnTo>
                    <a:lnTo>
                      <a:pt x="86" y="232"/>
                    </a:lnTo>
                    <a:lnTo>
                      <a:pt x="92" y="230"/>
                    </a:lnTo>
                    <a:lnTo>
                      <a:pt x="98" y="228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12" y="213"/>
                    </a:lnTo>
                    <a:lnTo>
                      <a:pt x="115" y="207"/>
                    </a:lnTo>
                    <a:lnTo>
                      <a:pt x="123" y="200"/>
                    </a:lnTo>
                    <a:close/>
                    <a:moveTo>
                      <a:pt x="103" y="196"/>
                    </a:moveTo>
                    <a:lnTo>
                      <a:pt x="109" y="197"/>
                    </a:lnTo>
                    <a:lnTo>
                      <a:pt x="113" y="197"/>
                    </a:lnTo>
                    <a:lnTo>
                      <a:pt x="117" y="194"/>
                    </a:lnTo>
                    <a:lnTo>
                      <a:pt x="119" y="192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2" y="170"/>
                    </a:lnTo>
                    <a:lnTo>
                      <a:pt x="120" y="164"/>
                    </a:lnTo>
                    <a:lnTo>
                      <a:pt x="119" y="162"/>
                    </a:lnTo>
                    <a:lnTo>
                      <a:pt x="118" y="161"/>
                    </a:lnTo>
                    <a:lnTo>
                      <a:pt x="117" y="161"/>
                    </a:lnTo>
                    <a:lnTo>
                      <a:pt x="114" y="163"/>
                    </a:lnTo>
                    <a:lnTo>
                      <a:pt x="108" y="171"/>
                    </a:lnTo>
                    <a:lnTo>
                      <a:pt x="104" y="179"/>
                    </a:lnTo>
                    <a:lnTo>
                      <a:pt x="103" y="187"/>
                    </a:lnTo>
                    <a:lnTo>
                      <a:pt x="103" y="196"/>
                    </a:lnTo>
                    <a:close/>
                    <a:moveTo>
                      <a:pt x="88" y="179"/>
                    </a:moveTo>
                    <a:lnTo>
                      <a:pt x="92" y="182"/>
                    </a:lnTo>
                    <a:lnTo>
                      <a:pt x="93" y="186"/>
                    </a:lnTo>
                    <a:lnTo>
                      <a:pt x="93" y="191"/>
                    </a:lnTo>
                    <a:lnTo>
                      <a:pt x="93" y="196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193"/>
                    </a:lnTo>
                    <a:lnTo>
                      <a:pt x="82" y="189"/>
                    </a:lnTo>
                    <a:lnTo>
                      <a:pt x="85" y="184"/>
                    </a:lnTo>
                    <a:lnTo>
                      <a:pt x="88" y="179"/>
                    </a:lnTo>
                    <a:close/>
                    <a:moveTo>
                      <a:pt x="42" y="207"/>
                    </a:moveTo>
                    <a:lnTo>
                      <a:pt x="47" y="206"/>
                    </a:lnTo>
                    <a:lnTo>
                      <a:pt x="50" y="205"/>
                    </a:lnTo>
                    <a:lnTo>
                      <a:pt x="53" y="203"/>
                    </a:lnTo>
                    <a:lnTo>
                      <a:pt x="55" y="199"/>
                    </a:lnTo>
                    <a:lnTo>
                      <a:pt x="56" y="191"/>
                    </a:lnTo>
                    <a:lnTo>
                      <a:pt x="60" y="185"/>
                    </a:lnTo>
                    <a:lnTo>
                      <a:pt x="64" y="178"/>
                    </a:lnTo>
                    <a:lnTo>
                      <a:pt x="66" y="171"/>
                    </a:lnTo>
                    <a:lnTo>
                      <a:pt x="66" y="167"/>
                    </a:lnTo>
                    <a:lnTo>
                      <a:pt x="66" y="163"/>
                    </a:lnTo>
                    <a:lnTo>
                      <a:pt x="65" y="160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4" y="154"/>
                    </a:lnTo>
                    <a:lnTo>
                      <a:pt x="45" y="151"/>
                    </a:lnTo>
                    <a:lnTo>
                      <a:pt x="35" y="150"/>
                    </a:lnTo>
                    <a:lnTo>
                      <a:pt x="37" y="148"/>
                    </a:lnTo>
                    <a:lnTo>
                      <a:pt x="40" y="147"/>
                    </a:lnTo>
                    <a:lnTo>
                      <a:pt x="45" y="146"/>
                    </a:lnTo>
                    <a:lnTo>
                      <a:pt x="49" y="144"/>
                    </a:lnTo>
                    <a:lnTo>
                      <a:pt x="53" y="144"/>
                    </a:lnTo>
                    <a:lnTo>
                      <a:pt x="56" y="142"/>
                    </a:lnTo>
                    <a:lnTo>
                      <a:pt x="58" y="140"/>
                    </a:lnTo>
                    <a:lnTo>
                      <a:pt x="56" y="136"/>
                    </a:lnTo>
                    <a:lnTo>
                      <a:pt x="56" y="135"/>
                    </a:lnTo>
                    <a:lnTo>
                      <a:pt x="55" y="134"/>
                    </a:lnTo>
                    <a:lnTo>
                      <a:pt x="54" y="134"/>
                    </a:lnTo>
                    <a:lnTo>
                      <a:pt x="53" y="134"/>
                    </a:lnTo>
                    <a:lnTo>
                      <a:pt x="49" y="135"/>
                    </a:lnTo>
                    <a:lnTo>
                      <a:pt x="45" y="136"/>
                    </a:lnTo>
                    <a:lnTo>
                      <a:pt x="34" y="142"/>
                    </a:lnTo>
                    <a:lnTo>
                      <a:pt x="26" y="147"/>
                    </a:lnTo>
                    <a:lnTo>
                      <a:pt x="27" y="150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3" y="161"/>
                    </a:lnTo>
                    <a:lnTo>
                      <a:pt x="27" y="160"/>
                    </a:lnTo>
                    <a:lnTo>
                      <a:pt x="30" y="157"/>
                    </a:lnTo>
                    <a:lnTo>
                      <a:pt x="28" y="165"/>
                    </a:lnTo>
                    <a:lnTo>
                      <a:pt x="28" y="174"/>
                    </a:lnTo>
                    <a:lnTo>
                      <a:pt x="29" y="179"/>
                    </a:lnTo>
                    <a:lnTo>
                      <a:pt x="32" y="185"/>
                    </a:lnTo>
                    <a:lnTo>
                      <a:pt x="37" y="196"/>
                    </a:lnTo>
                    <a:lnTo>
                      <a:pt x="42" y="207"/>
                    </a:lnTo>
                    <a:close/>
                    <a:moveTo>
                      <a:pt x="205" y="143"/>
                    </a:moveTo>
                    <a:lnTo>
                      <a:pt x="205" y="146"/>
                    </a:lnTo>
                    <a:lnTo>
                      <a:pt x="207" y="147"/>
                    </a:lnTo>
                    <a:lnTo>
                      <a:pt x="208" y="146"/>
                    </a:lnTo>
                    <a:lnTo>
                      <a:pt x="210" y="143"/>
                    </a:lnTo>
                    <a:lnTo>
                      <a:pt x="225" y="131"/>
                    </a:lnTo>
                    <a:lnTo>
                      <a:pt x="239" y="119"/>
                    </a:lnTo>
                    <a:lnTo>
                      <a:pt x="242" y="112"/>
                    </a:lnTo>
                    <a:lnTo>
                      <a:pt x="246" y="105"/>
                    </a:lnTo>
                    <a:lnTo>
                      <a:pt x="246" y="102"/>
                    </a:lnTo>
                    <a:lnTo>
                      <a:pt x="246" y="98"/>
                    </a:lnTo>
                    <a:lnTo>
                      <a:pt x="245" y="93"/>
                    </a:lnTo>
                    <a:lnTo>
                      <a:pt x="244" y="89"/>
                    </a:lnTo>
                    <a:lnTo>
                      <a:pt x="241" y="86"/>
                    </a:lnTo>
                    <a:lnTo>
                      <a:pt x="240" y="86"/>
                    </a:lnTo>
                    <a:lnTo>
                      <a:pt x="239" y="89"/>
                    </a:lnTo>
                    <a:lnTo>
                      <a:pt x="237" y="90"/>
                    </a:lnTo>
                    <a:lnTo>
                      <a:pt x="221" y="100"/>
                    </a:lnTo>
                    <a:lnTo>
                      <a:pt x="207" y="111"/>
                    </a:lnTo>
                    <a:lnTo>
                      <a:pt x="205" y="114"/>
                    </a:lnTo>
                    <a:lnTo>
                      <a:pt x="204" y="118"/>
                    </a:lnTo>
                    <a:lnTo>
                      <a:pt x="204" y="122"/>
                    </a:lnTo>
                    <a:lnTo>
                      <a:pt x="204" y="126"/>
                    </a:lnTo>
                    <a:lnTo>
                      <a:pt x="205" y="135"/>
                    </a:lnTo>
                    <a:lnTo>
                      <a:pt x="205" y="143"/>
                    </a:lnTo>
                    <a:close/>
                    <a:moveTo>
                      <a:pt x="113" y="327"/>
                    </a:moveTo>
                    <a:lnTo>
                      <a:pt x="114" y="329"/>
                    </a:lnTo>
                    <a:lnTo>
                      <a:pt x="117" y="330"/>
                    </a:lnTo>
                    <a:lnTo>
                      <a:pt x="120" y="331"/>
                    </a:lnTo>
                    <a:lnTo>
                      <a:pt x="124" y="331"/>
                    </a:lnTo>
                    <a:lnTo>
                      <a:pt x="134" y="331"/>
                    </a:lnTo>
                    <a:lnTo>
                      <a:pt x="141" y="331"/>
                    </a:lnTo>
                    <a:lnTo>
                      <a:pt x="146" y="336"/>
                    </a:lnTo>
                    <a:lnTo>
                      <a:pt x="151" y="342"/>
                    </a:lnTo>
                    <a:lnTo>
                      <a:pt x="161" y="347"/>
                    </a:lnTo>
                    <a:lnTo>
                      <a:pt x="173" y="350"/>
                    </a:lnTo>
                    <a:lnTo>
                      <a:pt x="183" y="350"/>
                    </a:lnTo>
                    <a:lnTo>
                      <a:pt x="193" y="349"/>
                    </a:lnTo>
                    <a:lnTo>
                      <a:pt x="203" y="348"/>
                    </a:lnTo>
                    <a:lnTo>
                      <a:pt x="212" y="347"/>
                    </a:lnTo>
                    <a:lnTo>
                      <a:pt x="225" y="341"/>
                    </a:lnTo>
                    <a:lnTo>
                      <a:pt x="239" y="335"/>
                    </a:lnTo>
                    <a:lnTo>
                      <a:pt x="230" y="331"/>
                    </a:lnTo>
                    <a:lnTo>
                      <a:pt x="221" y="327"/>
                    </a:lnTo>
                    <a:lnTo>
                      <a:pt x="216" y="324"/>
                    </a:lnTo>
                    <a:lnTo>
                      <a:pt x="212" y="323"/>
                    </a:lnTo>
                    <a:lnTo>
                      <a:pt x="207" y="322"/>
                    </a:lnTo>
                    <a:lnTo>
                      <a:pt x="203" y="322"/>
                    </a:lnTo>
                    <a:lnTo>
                      <a:pt x="196" y="320"/>
                    </a:lnTo>
                    <a:lnTo>
                      <a:pt x="188" y="320"/>
                    </a:lnTo>
                    <a:lnTo>
                      <a:pt x="182" y="321"/>
                    </a:lnTo>
                    <a:lnTo>
                      <a:pt x="176" y="324"/>
                    </a:lnTo>
                    <a:lnTo>
                      <a:pt x="171" y="323"/>
                    </a:lnTo>
                    <a:lnTo>
                      <a:pt x="166" y="322"/>
                    </a:lnTo>
                    <a:lnTo>
                      <a:pt x="161" y="320"/>
                    </a:lnTo>
                    <a:lnTo>
                      <a:pt x="159" y="316"/>
                    </a:lnTo>
                    <a:lnTo>
                      <a:pt x="154" y="313"/>
                    </a:lnTo>
                    <a:lnTo>
                      <a:pt x="150" y="309"/>
                    </a:lnTo>
                    <a:lnTo>
                      <a:pt x="145" y="308"/>
                    </a:lnTo>
                    <a:lnTo>
                      <a:pt x="140" y="309"/>
                    </a:lnTo>
                    <a:lnTo>
                      <a:pt x="130" y="312"/>
                    </a:lnTo>
                    <a:lnTo>
                      <a:pt x="120" y="317"/>
                    </a:lnTo>
                    <a:lnTo>
                      <a:pt x="118" y="320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3" y="327"/>
                    </a:lnTo>
                    <a:close/>
                    <a:moveTo>
                      <a:pt x="71" y="324"/>
                    </a:moveTo>
                    <a:lnTo>
                      <a:pt x="70" y="327"/>
                    </a:lnTo>
                    <a:lnTo>
                      <a:pt x="66" y="328"/>
                    </a:lnTo>
                    <a:lnTo>
                      <a:pt x="65" y="327"/>
                    </a:lnTo>
                    <a:lnTo>
                      <a:pt x="64" y="327"/>
                    </a:lnTo>
                    <a:lnTo>
                      <a:pt x="63" y="324"/>
                    </a:lnTo>
                    <a:lnTo>
                      <a:pt x="63" y="322"/>
                    </a:lnTo>
                    <a:lnTo>
                      <a:pt x="61" y="311"/>
                    </a:lnTo>
                    <a:lnTo>
                      <a:pt x="61" y="299"/>
                    </a:lnTo>
                    <a:lnTo>
                      <a:pt x="61" y="287"/>
                    </a:lnTo>
                    <a:lnTo>
                      <a:pt x="64" y="277"/>
                    </a:lnTo>
                    <a:lnTo>
                      <a:pt x="67" y="268"/>
                    </a:lnTo>
                    <a:lnTo>
                      <a:pt x="70" y="258"/>
                    </a:lnTo>
                    <a:lnTo>
                      <a:pt x="72" y="255"/>
                    </a:lnTo>
                    <a:lnTo>
                      <a:pt x="75" y="251"/>
                    </a:lnTo>
                    <a:lnTo>
                      <a:pt x="77" y="248"/>
                    </a:lnTo>
                    <a:lnTo>
                      <a:pt x="81" y="247"/>
                    </a:lnTo>
                    <a:lnTo>
                      <a:pt x="93" y="244"/>
                    </a:lnTo>
                    <a:lnTo>
                      <a:pt x="103" y="241"/>
                    </a:lnTo>
                    <a:lnTo>
                      <a:pt x="111" y="236"/>
                    </a:lnTo>
                    <a:lnTo>
                      <a:pt x="117" y="232"/>
                    </a:lnTo>
                    <a:lnTo>
                      <a:pt x="131" y="223"/>
                    </a:lnTo>
                    <a:lnTo>
                      <a:pt x="146" y="218"/>
                    </a:lnTo>
                    <a:lnTo>
                      <a:pt x="154" y="215"/>
                    </a:lnTo>
                    <a:lnTo>
                      <a:pt x="161" y="214"/>
                    </a:lnTo>
                    <a:lnTo>
                      <a:pt x="167" y="215"/>
                    </a:lnTo>
                    <a:lnTo>
                      <a:pt x="172" y="216"/>
                    </a:lnTo>
                    <a:lnTo>
                      <a:pt x="176" y="220"/>
                    </a:lnTo>
                    <a:lnTo>
                      <a:pt x="178" y="226"/>
                    </a:lnTo>
                    <a:lnTo>
                      <a:pt x="181" y="233"/>
                    </a:lnTo>
                    <a:lnTo>
                      <a:pt x="182" y="240"/>
                    </a:lnTo>
                    <a:lnTo>
                      <a:pt x="183" y="247"/>
                    </a:lnTo>
                    <a:lnTo>
                      <a:pt x="182" y="254"/>
                    </a:lnTo>
                    <a:lnTo>
                      <a:pt x="181" y="258"/>
                    </a:lnTo>
                    <a:lnTo>
                      <a:pt x="178" y="262"/>
                    </a:lnTo>
                    <a:lnTo>
                      <a:pt x="178" y="263"/>
                    </a:lnTo>
                    <a:lnTo>
                      <a:pt x="178" y="264"/>
                    </a:lnTo>
                    <a:lnTo>
                      <a:pt x="177" y="265"/>
                    </a:lnTo>
                    <a:lnTo>
                      <a:pt x="176" y="266"/>
                    </a:lnTo>
                    <a:lnTo>
                      <a:pt x="172" y="269"/>
                    </a:lnTo>
                    <a:lnTo>
                      <a:pt x="166" y="271"/>
                    </a:lnTo>
                    <a:lnTo>
                      <a:pt x="160" y="275"/>
                    </a:lnTo>
                    <a:lnTo>
                      <a:pt x="154" y="278"/>
                    </a:lnTo>
                    <a:lnTo>
                      <a:pt x="148" y="281"/>
                    </a:lnTo>
                    <a:lnTo>
                      <a:pt x="143" y="287"/>
                    </a:lnTo>
                    <a:lnTo>
                      <a:pt x="131" y="292"/>
                    </a:lnTo>
                    <a:lnTo>
                      <a:pt x="120" y="297"/>
                    </a:lnTo>
                    <a:lnTo>
                      <a:pt x="109" y="302"/>
                    </a:lnTo>
                    <a:lnTo>
                      <a:pt x="97" y="306"/>
                    </a:lnTo>
                    <a:lnTo>
                      <a:pt x="93" y="307"/>
                    </a:lnTo>
                    <a:lnTo>
                      <a:pt x="90" y="306"/>
                    </a:lnTo>
                    <a:lnTo>
                      <a:pt x="87" y="304"/>
                    </a:lnTo>
                    <a:lnTo>
                      <a:pt x="85" y="301"/>
                    </a:lnTo>
                    <a:lnTo>
                      <a:pt x="85" y="308"/>
                    </a:lnTo>
                    <a:lnTo>
                      <a:pt x="82" y="314"/>
                    </a:lnTo>
                    <a:lnTo>
                      <a:pt x="79" y="320"/>
                    </a:lnTo>
                    <a:lnTo>
                      <a:pt x="71" y="324"/>
                    </a:lnTo>
                    <a:close/>
                    <a:moveTo>
                      <a:pt x="221" y="226"/>
                    </a:moveTo>
                    <a:lnTo>
                      <a:pt x="218" y="225"/>
                    </a:lnTo>
                    <a:lnTo>
                      <a:pt x="215" y="225"/>
                    </a:lnTo>
                    <a:lnTo>
                      <a:pt x="212" y="225"/>
                    </a:lnTo>
                    <a:lnTo>
                      <a:pt x="209" y="225"/>
                    </a:lnTo>
                    <a:lnTo>
                      <a:pt x="203" y="227"/>
                    </a:lnTo>
                    <a:lnTo>
                      <a:pt x="197" y="228"/>
                    </a:lnTo>
                    <a:lnTo>
                      <a:pt x="198" y="234"/>
                    </a:lnTo>
                    <a:lnTo>
                      <a:pt x="198" y="239"/>
                    </a:lnTo>
                    <a:lnTo>
                      <a:pt x="199" y="243"/>
                    </a:lnTo>
                    <a:lnTo>
                      <a:pt x="200" y="247"/>
                    </a:lnTo>
                    <a:lnTo>
                      <a:pt x="203" y="255"/>
                    </a:lnTo>
                    <a:lnTo>
                      <a:pt x="203" y="261"/>
                    </a:lnTo>
                    <a:lnTo>
                      <a:pt x="203" y="263"/>
                    </a:lnTo>
                    <a:lnTo>
                      <a:pt x="202" y="265"/>
                    </a:lnTo>
                    <a:lnTo>
                      <a:pt x="199" y="269"/>
                    </a:lnTo>
                    <a:lnTo>
                      <a:pt x="196" y="272"/>
                    </a:lnTo>
                    <a:lnTo>
                      <a:pt x="181" y="283"/>
                    </a:lnTo>
                    <a:lnTo>
                      <a:pt x="168" y="293"/>
                    </a:lnTo>
                    <a:lnTo>
                      <a:pt x="166" y="297"/>
                    </a:lnTo>
                    <a:lnTo>
                      <a:pt x="166" y="299"/>
                    </a:lnTo>
                    <a:lnTo>
                      <a:pt x="166" y="301"/>
                    </a:lnTo>
                    <a:lnTo>
                      <a:pt x="167" y="305"/>
                    </a:lnTo>
                    <a:lnTo>
                      <a:pt x="172" y="309"/>
                    </a:lnTo>
                    <a:lnTo>
                      <a:pt x="177" y="314"/>
                    </a:lnTo>
                    <a:lnTo>
                      <a:pt x="184" y="313"/>
                    </a:lnTo>
                    <a:lnTo>
                      <a:pt x="192" y="312"/>
                    </a:lnTo>
                    <a:lnTo>
                      <a:pt x="196" y="311"/>
                    </a:lnTo>
                    <a:lnTo>
                      <a:pt x="200" y="312"/>
                    </a:lnTo>
                    <a:lnTo>
                      <a:pt x="207" y="314"/>
                    </a:lnTo>
                    <a:lnTo>
                      <a:pt x="214" y="317"/>
                    </a:lnTo>
                    <a:lnTo>
                      <a:pt x="221" y="313"/>
                    </a:lnTo>
                    <a:lnTo>
                      <a:pt x="230" y="309"/>
                    </a:lnTo>
                    <a:lnTo>
                      <a:pt x="239" y="307"/>
                    </a:lnTo>
                    <a:lnTo>
                      <a:pt x="247" y="304"/>
                    </a:lnTo>
                    <a:lnTo>
                      <a:pt x="253" y="300"/>
                    </a:lnTo>
                    <a:lnTo>
                      <a:pt x="258" y="297"/>
                    </a:lnTo>
                    <a:lnTo>
                      <a:pt x="262" y="294"/>
                    </a:lnTo>
                    <a:lnTo>
                      <a:pt x="265" y="291"/>
                    </a:lnTo>
                    <a:lnTo>
                      <a:pt x="268" y="284"/>
                    </a:lnTo>
                    <a:lnTo>
                      <a:pt x="273" y="278"/>
                    </a:lnTo>
                    <a:lnTo>
                      <a:pt x="267" y="271"/>
                    </a:lnTo>
                    <a:lnTo>
                      <a:pt x="258" y="257"/>
                    </a:lnTo>
                    <a:lnTo>
                      <a:pt x="250" y="247"/>
                    </a:lnTo>
                    <a:lnTo>
                      <a:pt x="240" y="239"/>
                    </a:lnTo>
                    <a:lnTo>
                      <a:pt x="231" y="232"/>
                    </a:lnTo>
                    <a:lnTo>
                      <a:pt x="221" y="226"/>
                    </a:lnTo>
                    <a:close/>
                    <a:moveTo>
                      <a:pt x="304" y="333"/>
                    </a:moveTo>
                    <a:lnTo>
                      <a:pt x="306" y="329"/>
                    </a:lnTo>
                    <a:lnTo>
                      <a:pt x="309" y="327"/>
                    </a:lnTo>
                    <a:lnTo>
                      <a:pt x="310" y="326"/>
                    </a:lnTo>
                    <a:lnTo>
                      <a:pt x="309" y="324"/>
                    </a:lnTo>
                    <a:lnTo>
                      <a:pt x="305" y="322"/>
                    </a:lnTo>
                    <a:lnTo>
                      <a:pt x="295" y="320"/>
                    </a:lnTo>
                    <a:lnTo>
                      <a:pt x="284" y="322"/>
                    </a:lnTo>
                    <a:lnTo>
                      <a:pt x="274" y="326"/>
                    </a:lnTo>
                    <a:lnTo>
                      <a:pt x="267" y="328"/>
                    </a:lnTo>
                    <a:lnTo>
                      <a:pt x="256" y="329"/>
                    </a:lnTo>
                    <a:lnTo>
                      <a:pt x="253" y="331"/>
                    </a:lnTo>
                    <a:lnTo>
                      <a:pt x="255" y="333"/>
                    </a:lnTo>
                    <a:lnTo>
                      <a:pt x="257" y="334"/>
                    </a:lnTo>
                    <a:lnTo>
                      <a:pt x="261" y="335"/>
                    </a:lnTo>
                    <a:lnTo>
                      <a:pt x="272" y="335"/>
                    </a:lnTo>
                    <a:lnTo>
                      <a:pt x="283" y="335"/>
                    </a:lnTo>
                    <a:lnTo>
                      <a:pt x="294" y="334"/>
                    </a:lnTo>
                    <a:lnTo>
                      <a:pt x="304" y="333"/>
                    </a:lnTo>
                    <a:close/>
                    <a:moveTo>
                      <a:pt x="321" y="319"/>
                    </a:moveTo>
                    <a:lnTo>
                      <a:pt x="321" y="316"/>
                    </a:lnTo>
                    <a:lnTo>
                      <a:pt x="319" y="314"/>
                    </a:lnTo>
                    <a:lnTo>
                      <a:pt x="315" y="313"/>
                    </a:lnTo>
                    <a:lnTo>
                      <a:pt x="313" y="313"/>
                    </a:lnTo>
                    <a:lnTo>
                      <a:pt x="310" y="313"/>
                    </a:lnTo>
                    <a:lnTo>
                      <a:pt x="308" y="314"/>
                    </a:lnTo>
                    <a:lnTo>
                      <a:pt x="306" y="315"/>
                    </a:lnTo>
                    <a:lnTo>
                      <a:pt x="306" y="316"/>
                    </a:lnTo>
                    <a:lnTo>
                      <a:pt x="309" y="31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21" y="319"/>
                    </a:lnTo>
                    <a:close/>
                    <a:moveTo>
                      <a:pt x="322" y="286"/>
                    </a:moveTo>
                    <a:lnTo>
                      <a:pt x="313" y="287"/>
                    </a:lnTo>
                    <a:lnTo>
                      <a:pt x="303" y="287"/>
                    </a:lnTo>
                    <a:lnTo>
                      <a:pt x="303" y="285"/>
                    </a:lnTo>
                    <a:lnTo>
                      <a:pt x="306" y="283"/>
                    </a:lnTo>
                    <a:lnTo>
                      <a:pt x="310" y="281"/>
                    </a:lnTo>
                    <a:lnTo>
                      <a:pt x="315" y="279"/>
                    </a:lnTo>
                    <a:lnTo>
                      <a:pt x="326" y="276"/>
                    </a:lnTo>
                    <a:lnTo>
                      <a:pt x="332" y="276"/>
                    </a:lnTo>
                    <a:lnTo>
                      <a:pt x="335" y="278"/>
                    </a:lnTo>
                    <a:lnTo>
                      <a:pt x="335" y="281"/>
                    </a:lnTo>
                    <a:lnTo>
                      <a:pt x="341" y="281"/>
                    </a:lnTo>
                    <a:lnTo>
                      <a:pt x="347" y="283"/>
                    </a:lnTo>
                    <a:lnTo>
                      <a:pt x="347" y="284"/>
                    </a:lnTo>
                    <a:lnTo>
                      <a:pt x="345" y="286"/>
                    </a:lnTo>
                    <a:lnTo>
                      <a:pt x="341" y="288"/>
                    </a:lnTo>
                    <a:lnTo>
                      <a:pt x="337" y="292"/>
                    </a:lnTo>
                    <a:lnTo>
                      <a:pt x="332" y="294"/>
                    </a:lnTo>
                    <a:lnTo>
                      <a:pt x="327" y="295"/>
                    </a:lnTo>
                    <a:lnTo>
                      <a:pt x="322" y="297"/>
                    </a:lnTo>
                    <a:lnTo>
                      <a:pt x="320" y="297"/>
                    </a:lnTo>
                    <a:lnTo>
                      <a:pt x="316" y="294"/>
                    </a:lnTo>
                    <a:lnTo>
                      <a:pt x="316" y="293"/>
                    </a:lnTo>
                    <a:lnTo>
                      <a:pt x="316" y="292"/>
                    </a:lnTo>
                    <a:lnTo>
                      <a:pt x="317" y="291"/>
                    </a:lnTo>
                    <a:lnTo>
                      <a:pt x="320" y="288"/>
                    </a:lnTo>
                    <a:lnTo>
                      <a:pt x="322" y="286"/>
                    </a:lnTo>
                    <a:close/>
                    <a:moveTo>
                      <a:pt x="317" y="275"/>
                    </a:moveTo>
                    <a:lnTo>
                      <a:pt x="317" y="272"/>
                    </a:lnTo>
                    <a:lnTo>
                      <a:pt x="316" y="271"/>
                    </a:lnTo>
                    <a:lnTo>
                      <a:pt x="314" y="270"/>
                    </a:lnTo>
                    <a:lnTo>
                      <a:pt x="311" y="270"/>
                    </a:lnTo>
                    <a:lnTo>
                      <a:pt x="304" y="269"/>
                    </a:lnTo>
                    <a:lnTo>
                      <a:pt x="300" y="269"/>
                    </a:lnTo>
                    <a:lnTo>
                      <a:pt x="295" y="270"/>
                    </a:lnTo>
                    <a:lnTo>
                      <a:pt x="294" y="271"/>
                    </a:lnTo>
                    <a:lnTo>
                      <a:pt x="293" y="273"/>
                    </a:lnTo>
                    <a:lnTo>
                      <a:pt x="295" y="276"/>
                    </a:lnTo>
                    <a:lnTo>
                      <a:pt x="300" y="277"/>
                    </a:lnTo>
                    <a:lnTo>
                      <a:pt x="305" y="278"/>
                    </a:lnTo>
                    <a:lnTo>
                      <a:pt x="311" y="277"/>
                    </a:lnTo>
                    <a:lnTo>
                      <a:pt x="317" y="275"/>
                    </a:lnTo>
                    <a:close/>
                    <a:moveTo>
                      <a:pt x="294" y="291"/>
                    </a:moveTo>
                    <a:lnTo>
                      <a:pt x="287" y="284"/>
                    </a:lnTo>
                    <a:lnTo>
                      <a:pt x="283" y="279"/>
                    </a:lnTo>
                    <a:lnTo>
                      <a:pt x="278" y="281"/>
                    </a:lnTo>
                    <a:lnTo>
                      <a:pt x="273" y="286"/>
                    </a:lnTo>
                    <a:lnTo>
                      <a:pt x="272" y="287"/>
                    </a:lnTo>
                    <a:lnTo>
                      <a:pt x="271" y="291"/>
                    </a:lnTo>
                    <a:lnTo>
                      <a:pt x="271" y="293"/>
                    </a:lnTo>
                    <a:lnTo>
                      <a:pt x="271" y="295"/>
                    </a:lnTo>
                    <a:lnTo>
                      <a:pt x="273" y="297"/>
                    </a:lnTo>
                    <a:lnTo>
                      <a:pt x="276" y="297"/>
                    </a:lnTo>
                    <a:lnTo>
                      <a:pt x="279" y="297"/>
                    </a:lnTo>
                    <a:lnTo>
                      <a:pt x="283" y="297"/>
                    </a:lnTo>
                    <a:lnTo>
                      <a:pt x="289" y="294"/>
                    </a:lnTo>
                    <a:lnTo>
                      <a:pt x="294" y="291"/>
                    </a:lnTo>
                    <a:close/>
                    <a:moveTo>
                      <a:pt x="287" y="269"/>
                    </a:moveTo>
                    <a:lnTo>
                      <a:pt x="287" y="266"/>
                    </a:lnTo>
                    <a:lnTo>
                      <a:pt x="287" y="265"/>
                    </a:lnTo>
                    <a:lnTo>
                      <a:pt x="284" y="263"/>
                    </a:lnTo>
                    <a:lnTo>
                      <a:pt x="282" y="262"/>
                    </a:lnTo>
                    <a:lnTo>
                      <a:pt x="276" y="259"/>
                    </a:lnTo>
                    <a:lnTo>
                      <a:pt x="271" y="256"/>
                    </a:lnTo>
                    <a:lnTo>
                      <a:pt x="269" y="258"/>
                    </a:lnTo>
                    <a:lnTo>
                      <a:pt x="269" y="261"/>
                    </a:lnTo>
                    <a:lnTo>
                      <a:pt x="271" y="262"/>
                    </a:lnTo>
                    <a:lnTo>
                      <a:pt x="271" y="263"/>
                    </a:lnTo>
                    <a:lnTo>
                      <a:pt x="274" y="265"/>
                    </a:lnTo>
                    <a:lnTo>
                      <a:pt x="276" y="268"/>
                    </a:lnTo>
                    <a:lnTo>
                      <a:pt x="282" y="272"/>
                    </a:lnTo>
                    <a:lnTo>
                      <a:pt x="284" y="272"/>
                    </a:lnTo>
                    <a:lnTo>
                      <a:pt x="285" y="270"/>
                    </a:lnTo>
                    <a:lnTo>
                      <a:pt x="287" y="269"/>
                    </a:lnTo>
                    <a:close/>
                    <a:moveTo>
                      <a:pt x="300" y="297"/>
                    </a:moveTo>
                    <a:lnTo>
                      <a:pt x="298" y="298"/>
                    </a:lnTo>
                    <a:lnTo>
                      <a:pt x="297" y="299"/>
                    </a:lnTo>
                    <a:lnTo>
                      <a:pt x="295" y="300"/>
                    </a:lnTo>
                    <a:lnTo>
                      <a:pt x="297" y="301"/>
                    </a:lnTo>
                    <a:lnTo>
                      <a:pt x="297" y="302"/>
                    </a:lnTo>
                    <a:lnTo>
                      <a:pt x="297" y="305"/>
                    </a:lnTo>
                    <a:lnTo>
                      <a:pt x="297" y="306"/>
                    </a:lnTo>
                    <a:lnTo>
                      <a:pt x="295" y="307"/>
                    </a:lnTo>
                    <a:lnTo>
                      <a:pt x="290" y="306"/>
                    </a:lnTo>
                    <a:lnTo>
                      <a:pt x="284" y="301"/>
                    </a:lnTo>
                    <a:lnTo>
                      <a:pt x="279" y="301"/>
                    </a:lnTo>
                    <a:lnTo>
                      <a:pt x="269" y="301"/>
                    </a:lnTo>
                    <a:lnTo>
                      <a:pt x="265" y="301"/>
                    </a:lnTo>
                    <a:lnTo>
                      <a:pt x="261" y="302"/>
                    </a:lnTo>
                    <a:lnTo>
                      <a:pt x="257" y="304"/>
                    </a:lnTo>
                    <a:lnTo>
                      <a:pt x="256" y="306"/>
                    </a:lnTo>
                    <a:lnTo>
                      <a:pt x="251" y="309"/>
                    </a:lnTo>
                    <a:lnTo>
                      <a:pt x="245" y="313"/>
                    </a:lnTo>
                    <a:lnTo>
                      <a:pt x="239" y="315"/>
                    </a:lnTo>
                    <a:lnTo>
                      <a:pt x="231" y="317"/>
                    </a:lnTo>
                    <a:lnTo>
                      <a:pt x="248" y="317"/>
                    </a:lnTo>
                    <a:lnTo>
                      <a:pt x="257" y="319"/>
                    </a:lnTo>
                    <a:lnTo>
                      <a:pt x="260" y="320"/>
                    </a:lnTo>
                    <a:lnTo>
                      <a:pt x="265" y="320"/>
                    </a:lnTo>
                    <a:lnTo>
                      <a:pt x="274" y="319"/>
                    </a:lnTo>
                    <a:lnTo>
                      <a:pt x="283" y="316"/>
                    </a:lnTo>
                    <a:lnTo>
                      <a:pt x="293" y="314"/>
                    </a:lnTo>
                    <a:lnTo>
                      <a:pt x="301" y="311"/>
                    </a:lnTo>
                    <a:lnTo>
                      <a:pt x="305" y="309"/>
                    </a:lnTo>
                    <a:lnTo>
                      <a:pt x="308" y="307"/>
                    </a:lnTo>
                    <a:lnTo>
                      <a:pt x="309" y="305"/>
                    </a:lnTo>
                    <a:lnTo>
                      <a:pt x="309" y="302"/>
                    </a:lnTo>
                    <a:lnTo>
                      <a:pt x="308" y="300"/>
                    </a:lnTo>
                    <a:lnTo>
                      <a:pt x="305" y="299"/>
                    </a:lnTo>
                    <a:lnTo>
                      <a:pt x="303" y="298"/>
                    </a:lnTo>
                    <a:lnTo>
                      <a:pt x="300" y="297"/>
                    </a:lnTo>
                    <a:close/>
                    <a:moveTo>
                      <a:pt x="17" y="547"/>
                    </a:moveTo>
                    <a:lnTo>
                      <a:pt x="30" y="549"/>
                    </a:lnTo>
                    <a:lnTo>
                      <a:pt x="50" y="550"/>
                    </a:lnTo>
                    <a:lnTo>
                      <a:pt x="76" y="552"/>
                    </a:lnTo>
                    <a:lnTo>
                      <a:pt x="107" y="552"/>
                    </a:lnTo>
                    <a:lnTo>
                      <a:pt x="97" y="546"/>
                    </a:lnTo>
                    <a:lnTo>
                      <a:pt x="83" y="539"/>
                    </a:lnTo>
                    <a:lnTo>
                      <a:pt x="67" y="532"/>
                    </a:lnTo>
                    <a:lnTo>
                      <a:pt x="55" y="525"/>
                    </a:lnTo>
                    <a:lnTo>
                      <a:pt x="56" y="514"/>
                    </a:lnTo>
                    <a:lnTo>
                      <a:pt x="55" y="503"/>
                    </a:lnTo>
                    <a:lnTo>
                      <a:pt x="54" y="492"/>
                    </a:lnTo>
                    <a:lnTo>
                      <a:pt x="53" y="481"/>
                    </a:lnTo>
                    <a:lnTo>
                      <a:pt x="51" y="470"/>
                    </a:lnTo>
                    <a:lnTo>
                      <a:pt x="49" y="457"/>
                    </a:lnTo>
                    <a:lnTo>
                      <a:pt x="49" y="443"/>
                    </a:lnTo>
                    <a:lnTo>
                      <a:pt x="49" y="428"/>
                    </a:lnTo>
                    <a:lnTo>
                      <a:pt x="47" y="422"/>
                    </a:lnTo>
                    <a:lnTo>
                      <a:pt x="47" y="414"/>
                    </a:lnTo>
                    <a:lnTo>
                      <a:pt x="47" y="407"/>
                    </a:lnTo>
                    <a:lnTo>
                      <a:pt x="49" y="399"/>
                    </a:lnTo>
                    <a:lnTo>
                      <a:pt x="54" y="380"/>
                    </a:lnTo>
                    <a:lnTo>
                      <a:pt x="59" y="360"/>
                    </a:lnTo>
                    <a:lnTo>
                      <a:pt x="65" y="356"/>
                    </a:lnTo>
                    <a:lnTo>
                      <a:pt x="70" y="352"/>
                    </a:lnTo>
                    <a:lnTo>
                      <a:pt x="72" y="348"/>
                    </a:lnTo>
                    <a:lnTo>
                      <a:pt x="76" y="343"/>
                    </a:lnTo>
                    <a:lnTo>
                      <a:pt x="86" y="341"/>
                    </a:lnTo>
                    <a:lnTo>
                      <a:pt x="95" y="337"/>
                    </a:lnTo>
                    <a:lnTo>
                      <a:pt x="99" y="336"/>
                    </a:lnTo>
                    <a:lnTo>
                      <a:pt x="106" y="337"/>
                    </a:lnTo>
                    <a:lnTo>
                      <a:pt x="113" y="340"/>
                    </a:lnTo>
                    <a:lnTo>
                      <a:pt x="124" y="344"/>
                    </a:lnTo>
                    <a:lnTo>
                      <a:pt x="130" y="344"/>
                    </a:lnTo>
                    <a:lnTo>
                      <a:pt x="138" y="345"/>
                    </a:lnTo>
                    <a:lnTo>
                      <a:pt x="146" y="348"/>
                    </a:lnTo>
                    <a:lnTo>
                      <a:pt x="156" y="351"/>
                    </a:lnTo>
                    <a:lnTo>
                      <a:pt x="173" y="358"/>
                    </a:lnTo>
                    <a:lnTo>
                      <a:pt x="188" y="366"/>
                    </a:lnTo>
                    <a:lnTo>
                      <a:pt x="184" y="362"/>
                    </a:lnTo>
                    <a:lnTo>
                      <a:pt x="182" y="358"/>
                    </a:lnTo>
                    <a:lnTo>
                      <a:pt x="194" y="356"/>
                    </a:lnTo>
                    <a:lnTo>
                      <a:pt x="205" y="355"/>
                    </a:lnTo>
                    <a:lnTo>
                      <a:pt x="215" y="362"/>
                    </a:lnTo>
                    <a:lnTo>
                      <a:pt x="225" y="367"/>
                    </a:lnTo>
                    <a:lnTo>
                      <a:pt x="236" y="372"/>
                    </a:lnTo>
                    <a:lnTo>
                      <a:pt x="247" y="376"/>
                    </a:lnTo>
                    <a:lnTo>
                      <a:pt x="260" y="379"/>
                    </a:lnTo>
                    <a:lnTo>
                      <a:pt x="271" y="381"/>
                    </a:lnTo>
                    <a:lnTo>
                      <a:pt x="283" y="381"/>
                    </a:lnTo>
                    <a:lnTo>
                      <a:pt x="295" y="381"/>
                    </a:lnTo>
                    <a:lnTo>
                      <a:pt x="278" y="379"/>
                    </a:lnTo>
                    <a:lnTo>
                      <a:pt x="260" y="377"/>
                    </a:lnTo>
                    <a:lnTo>
                      <a:pt x="251" y="374"/>
                    </a:lnTo>
                    <a:lnTo>
                      <a:pt x="245" y="372"/>
                    </a:lnTo>
                    <a:lnTo>
                      <a:pt x="240" y="370"/>
                    </a:lnTo>
                    <a:lnTo>
                      <a:pt x="237" y="367"/>
                    </a:lnTo>
                    <a:lnTo>
                      <a:pt x="237" y="366"/>
                    </a:lnTo>
                    <a:lnTo>
                      <a:pt x="239" y="365"/>
                    </a:lnTo>
                    <a:lnTo>
                      <a:pt x="242" y="364"/>
                    </a:lnTo>
                    <a:lnTo>
                      <a:pt x="246" y="363"/>
                    </a:lnTo>
                    <a:lnTo>
                      <a:pt x="253" y="362"/>
                    </a:lnTo>
                    <a:lnTo>
                      <a:pt x="262" y="360"/>
                    </a:lnTo>
                    <a:lnTo>
                      <a:pt x="248" y="360"/>
                    </a:lnTo>
                    <a:lnTo>
                      <a:pt x="234" y="362"/>
                    </a:lnTo>
                    <a:lnTo>
                      <a:pt x="226" y="362"/>
                    </a:lnTo>
                    <a:lnTo>
                      <a:pt x="221" y="360"/>
                    </a:lnTo>
                    <a:lnTo>
                      <a:pt x="219" y="358"/>
                    </a:lnTo>
                    <a:lnTo>
                      <a:pt x="218" y="357"/>
                    </a:lnTo>
                    <a:lnTo>
                      <a:pt x="218" y="355"/>
                    </a:lnTo>
                    <a:lnTo>
                      <a:pt x="218" y="351"/>
                    </a:lnTo>
                    <a:lnTo>
                      <a:pt x="224" y="348"/>
                    </a:lnTo>
                    <a:lnTo>
                      <a:pt x="232" y="343"/>
                    </a:lnTo>
                    <a:lnTo>
                      <a:pt x="236" y="342"/>
                    </a:lnTo>
                    <a:lnTo>
                      <a:pt x="241" y="341"/>
                    </a:lnTo>
                    <a:lnTo>
                      <a:pt x="245" y="342"/>
                    </a:lnTo>
                    <a:lnTo>
                      <a:pt x="250" y="345"/>
                    </a:lnTo>
                    <a:lnTo>
                      <a:pt x="262" y="342"/>
                    </a:lnTo>
                    <a:lnTo>
                      <a:pt x="277" y="340"/>
                    </a:lnTo>
                    <a:lnTo>
                      <a:pt x="292" y="338"/>
                    </a:lnTo>
                    <a:lnTo>
                      <a:pt x="305" y="337"/>
                    </a:lnTo>
                    <a:lnTo>
                      <a:pt x="310" y="342"/>
                    </a:lnTo>
                    <a:lnTo>
                      <a:pt x="316" y="345"/>
                    </a:lnTo>
                    <a:lnTo>
                      <a:pt x="324" y="347"/>
                    </a:lnTo>
                    <a:lnTo>
                      <a:pt x="331" y="348"/>
                    </a:lnTo>
                    <a:lnTo>
                      <a:pt x="338" y="348"/>
                    </a:lnTo>
                    <a:lnTo>
                      <a:pt x="347" y="347"/>
                    </a:lnTo>
                    <a:lnTo>
                      <a:pt x="354" y="344"/>
                    </a:lnTo>
                    <a:lnTo>
                      <a:pt x="361" y="342"/>
                    </a:lnTo>
                    <a:lnTo>
                      <a:pt x="354" y="344"/>
                    </a:lnTo>
                    <a:lnTo>
                      <a:pt x="347" y="345"/>
                    </a:lnTo>
                    <a:lnTo>
                      <a:pt x="340" y="345"/>
                    </a:lnTo>
                    <a:lnTo>
                      <a:pt x="332" y="345"/>
                    </a:lnTo>
                    <a:lnTo>
                      <a:pt x="325" y="344"/>
                    </a:lnTo>
                    <a:lnTo>
                      <a:pt x="319" y="342"/>
                    </a:lnTo>
                    <a:lnTo>
                      <a:pt x="314" y="338"/>
                    </a:lnTo>
                    <a:lnTo>
                      <a:pt x="309" y="334"/>
                    </a:lnTo>
                    <a:lnTo>
                      <a:pt x="314" y="329"/>
                    </a:lnTo>
                    <a:lnTo>
                      <a:pt x="317" y="326"/>
                    </a:lnTo>
                    <a:lnTo>
                      <a:pt x="322" y="323"/>
                    </a:lnTo>
                    <a:lnTo>
                      <a:pt x="329" y="321"/>
                    </a:lnTo>
                    <a:lnTo>
                      <a:pt x="341" y="317"/>
                    </a:lnTo>
                    <a:lnTo>
                      <a:pt x="353" y="314"/>
                    </a:lnTo>
                    <a:lnTo>
                      <a:pt x="341" y="315"/>
                    </a:lnTo>
                    <a:lnTo>
                      <a:pt x="330" y="315"/>
                    </a:lnTo>
                    <a:lnTo>
                      <a:pt x="325" y="314"/>
                    </a:lnTo>
                    <a:lnTo>
                      <a:pt x="322" y="313"/>
                    </a:lnTo>
                    <a:lnTo>
                      <a:pt x="321" y="309"/>
                    </a:lnTo>
                    <a:lnTo>
                      <a:pt x="321" y="305"/>
                    </a:lnTo>
                    <a:lnTo>
                      <a:pt x="324" y="304"/>
                    </a:lnTo>
                    <a:lnTo>
                      <a:pt x="329" y="302"/>
                    </a:lnTo>
                    <a:lnTo>
                      <a:pt x="335" y="301"/>
                    </a:lnTo>
                    <a:lnTo>
                      <a:pt x="343" y="301"/>
                    </a:lnTo>
                    <a:lnTo>
                      <a:pt x="359" y="300"/>
                    </a:lnTo>
                    <a:lnTo>
                      <a:pt x="375" y="300"/>
                    </a:lnTo>
                    <a:lnTo>
                      <a:pt x="354" y="299"/>
                    </a:lnTo>
                    <a:lnTo>
                      <a:pt x="338" y="297"/>
                    </a:lnTo>
                    <a:lnTo>
                      <a:pt x="343" y="292"/>
                    </a:lnTo>
                    <a:lnTo>
                      <a:pt x="349" y="287"/>
                    </a:lnTo>
                    <a:lnTo>
                      <a:pt x="356" y="284"/>
                    </a:lnTo>
                    <a:lnTo>
                      <a:pt x="364" y="279"/>
                    </a:lnTo>
                    <a:lnTo>
                      <a:pt x="380" y="272"/>
                    </a:lnTo>
                    <a:lnTo>
                      <a:pt x="396" y="265"/>
                    </a:lnTo>
                    <a:lnTo>
                      <a:pt x="383" y="270"/>
                    </a:lnTo>
                    <a:lnTo>
                      <a:pt x="369" y="275"/>
                    </a:lnTo>
                    <a:lnTo>
                      <a:pt x="363" y="276"/>
                    </a:lnTo>
                    <a:lnTo>
                      <a:pt x="357" y="277"/>
                    </a:lnTo>
                    <a:lnTo>
                      <a:pt x="352" y="277"/>
                    </a:lnTo>
                    <a:lnTo>
                      <a:pt x="349" y="276"/>
                    </a:lnTo>
                    <a:lnTo>
                      <a:pt x="346" y="273"/>
                    </a:lnTo>
                    <a:lnTo>
                      <a:pt x="346" y="271"/>
                    </a:lnTo>
                    <a:lnTo>
                      <a:pt x="348" y="269"/>
                    </a:lnTo>
                    <a:lnTo>
                      <a:pt x="352" y="266"/>
                    </a:lnTo>
                    <a:lnTo>
                      <a:pt x="361" y="262"/>
                    </a:lnTo>
                    <a:lnTo>
                      <a:pt x="368" y="258"/>
                    </a:lnTo>
                    <a:lnTo>
                      <a:pt x="358" y="261"/>
                    </a:lnTo>
                    <a:lnTo>
                      <a:pt x="347" y="264"/>
                    </a:lnTo>
                    <a:lnTo>
                      <a:pt x="337" y="268"/>
                    </a:lnTo>
                    <a:lnTo>
                      <a:pt x="331" y="271"/>
                    </a:lnTo>
                    <a:lnTo>
                      <a:pt x="327" y="270"/>
                    </a:lnTo>
                    <a:lnTo>
                      <a:pt x="322" y="269"/>
                    </a:lnTo>
                    <a:lnTo>
                      <a:pt x="319" y="268"/>
                    </a:lnTo>
                    <a:lnTo>
                      <a:pt x="316" y="265"/>
                    </a:lnTo>
                    <a:lnTo>
                      <a:pt x="315" y="263"/>
                    </a:lnTo>
                    <a:lnTo>
                      <a:pt x="317" y="259"/>
                    </a:lnTo>
                    <a:lnTo>
                      <a:pt x="322" y="255"/>
                    </a:lnTo>
                    <a:lnTo>
                      <a:pt x="330" y="250"/>
                    </a:lnTo>
                    <a:lnTo>
                      <a:pt x="320" y="254"/>
                    </a:lnTo>
                    <a:lnTo>
                      <a:pt x="311" y="258"/>
                    </a:lnTo>
                    <a:lnTo>
                      <a:pt x="306" y="259"/>
                    </a:lnTo>
                    <a:lnTo>
                      <a:pt x="301" y="261"/>
                    </a:lnTo>
                    <a:lnTo>
                      <a:pt x="297" y="261"/>
                    </a:lnTo>
                    <a:lnTo>
                      <a:pt x="292" y="259"/>
                    </a:lnTo>
                    <a:lnTo>
                      <a:pt x="284" y="256"/>
                    </a:lnTo>
                    <a:lnTo>
                      <a:pt x="277" y="251"/>
                    </a:lnTo>
                    <a:lnTo>
                      <a:pt x="268" y="247"/>
                    </a:lnTo>
                    <a:lnTo>
                      <a:pt x="260" y="245"/>
                    </a:lnTo>
                    <a:lnTo>
                      <a:pt x="255" y="240"/>
                    </a:lnTo>
                    <a:lnTo>
                      <a:pt x="250" y="234"/>
                    </a:lnTo>
                    <a:lnTo>
                      <a:pt x="245" y="229"/>
                    </a:lnTo>
                    <a:lnTo>
                      <a:pt x="239" y="226"/>
                    </a:lnTo>
                    <a:lnTo>
                      <a:pt x="226" y="219"/>
                    </a:lnTo>
                    <a:lnTo>
                      <a:pt x="214" y="214"/>
                    </a:lnTo>
                    <a:lnTo>
                      <a:pt x="210" y="214"/>
                    </a:lnTo>
                    <a:lnTo>
                      <a:pt x="205" y="214"/>
                    </a:lnTo>
                    <a:lnTo>
                      <a:pt x="200" y="214"/>
                    </a:lnTo>
                    <a:lnTo>
                      <a:pt x="197" y="213"/>
                    </a:lnTo>
                    <a:lnTo>
                      <a:pt x="192" y="211"/>
                    </a:lnTo>
                    <a:lnTo>
                      <a:pt x="189" y="208"/>
                    </a:lnTo>
                    <a:lnTo>
                      <a:pt x="186" y="205"/>
                    </a:lnTo>
                    <a:lnTo>
                      <a:pt x="184" y="200"/>
                    </a:lnTo>
                    <a:lnTo>
                      <a:pt x="186" y="197"/>
                    </a:lnTo>
                    <a:lnTo>
                      <a:pt x="187" y="192"/>
                    </a:lnTo>
                    <a:lnTo>
                      <a:pt x="188" y="191"/>
                    </a:lnTo>
                    <a:lnTo>
                      <a:pt x="189" y="190"/>
                    </a:lnTo>
                    <a:lnTo>
                      <a:pt x="191" y="189"/>
                    </a:lnTo>
                    <a:lnTo>
                      <a:pt x="193" y="189"/>
                    </a:lnTo>
                    <a:lnTo>
                      <a:pt x="193" y="196"/>
                    </a:lnTo>
                    <a:lnTo>
                      <a:pt x="192" y="204"/>
                    </a:lnTo>
                    <a:lnTo>
                      <a:pt x="194" y="199"/>
                    </a:lnTo>
                    <a:lnTo>
                      <a:pt x="197" y="193"/>
                    </a:lnTo>
                    <a:lnTo>
                      <a:pt x="198" y="191"/>
                    </a:lnTo>
                    <a:lnTo>
                      <a:pt x="199" y="190"/>
                    </a:lnTo>
                    <a:lnTo>
                      <a:pt x="200" y="189"/>
                    </a:lnTo>
                    <a:lnTo>
                      <a:pt x="203" y="190"/>
                    </a:lnTo>
                    <a:lnTo>
                      <a:pt x="210" y="197"/>
                    </a:lnTo>
                    <a:lnTo>
                      <a:pt x="219" y="201"/>
                    </a:lnTo>
                    <a:lnTo>
                      <a:pt x="229" y="206"/>
                    </a:lnTo>
                    <a:lnTo>
                      <a:pt x="237" y="211"/>
                    </a:lnTo>
                    <a:lnTo>
                      <a:pt x="256" y="220"/>
                    </a:lnTo>
                    <a:lnTo>
                      <a:pt x="274" y="232"/>
                    </a:lnTo>
                    <a:lnTo>
                      <a:pt x="266" y="223"/>
                    </a:lnTo>
                    <a:lnTo>
                      <a:pt x="258" y="216"/>
                    </a:lnTo>
                    <a:lnTo>
                      <a:pt x="256" y="213"/>
                    </a:lnTo>
                    <a:lnTo>
                      <a:pt x="256" y="211"/>
                    </a:lnTo>
                    <a:lnTo>
                      <a:pt x="258" y="207"/>
                    </a:lnTo>
                    <a:lnTo>
                      <a:pt x="263" y="205"/>
                    </a:lnTo>
                    <a:lnTo>
                      <a:pt x="252" y="206"/>
                    </a:lnTo>
                    <a:lnTo>
                      <a:pt x="242" y="208"/>
                    </a:lnTo>
                    <a:lnTo>
                      <a:pt x="235" y="205"/>
                    </a:lnTo>
                    <a:lnTo>
                      <a:pt x="228" y="200"/>
                    </a:lnTo>
                    <a:lnTo>
                      <a:pt x="226" y="197"/>
                    </a:lnTo>
                    <a:lnTo>
                      <a:pt x="226" y="194"/>
                    </a:lnTo>
                    <a:lnTo>
                      <a:pt x="229" y="191"/>
                    </a:lnTo>
                    <a:lnTo>
                      <a:pt x="231" y="190"/>
                    </a:lnTo>
                    <a:lnTo>
                      <a:pt x="236" y="187"/>
                    </a:lnTo>
                    <a:lnTo>
                      <a:pt x="244" y="186"/>
                    </a:lnTo>
                    <a:lnTo>
                      <a:pt x="251" y="186"/>
                    </a:lnTo>
                    <a:lnTo>
                      <a:pt x="260" y="187"/>
                    </a:lnTo>
                    <a:lnTo>
                      <a:pt x="252" y="185"/>
                    </a:lnTo>
                    <a:lnTo>
                      <a:pt x="245" y="184"/>
                    </a:lnTo>
                    <a:lnTo>
                      <a:pt x="239" y="184"/>
                    </a:lnTo>
                    <a:lnTo>
                      <a:pt x="234" y="185"/>
                    </a:lnTo>
                    <a:lnTo>
                      <a:pt x="224" y="187"/>
                    </a:lnTo>
                    <a:lnTo>
                      <a:pt x="214" y="190"/>
                    </a:lnTo>
                    <a:lnTo>
                      <a:pt x="212" y="186"/>
                    </a:lnTo>
                    <a:lnTo>
                      <a:pt x="212" y="183"/>
                    </a:lnTo>
                    <a:lnTo>
                      <a:pt x="213" y="179"/>
                    </a:lnTo>
                    <a:lnTo>
                      <a:pt x="215" y="176"/>
                    </a:lnTo>
                    <a:lnTo>
                      <a:pt x="225" y="174"/>
                    </a:lnTo>
                    <a:lnTo>
                      <a:pt x="234" y="170"/>
                    </a:lnTo>
                    <a:lnTo>
                      <a:pt x="242" y="167"/>
                    </a:lnTo>
                    <a:lnTo>
                      <a:pt x="250" y="163"/>
                    </a:lnTo>
                    <a:lnTo>
                      <a:pt x="257" y="160"/>
                    </a:lnTo>
                    <a:lnTo>
                      <a:pt x="266" y="156"/>
                    </a:lnTo>
                    <a:lnTo>
                      <a:pt x="277" y="155"/>
                    </a:lnTo>
                    <a:lnTo>
                      <a:pt x="290" y="154"/>
                    </a:lnTo>
                    <a:lnTo>
                      <a:pt x="284" y="151"/>
                    </a:lnTo>
                    <a:lnTo>
                      <a:pt x="279" y="150"/>
                    </a:lnTo>
                    <a:lnTo>
                      <a:pt x="274" y="150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69" y="148"/>
                    </a:lnTo>
                    <a:lnTo>
                      <a:pt x="272" y="144"/>
                    </a:lnTo>
                    <a:lnTo>
                      <a:pt x="277" y="141"/>
                    </a:lnTo>
                    <a:lnTo>
                      <a:pt x="284" y="138"/>
                    </a:lnTo>
                    <a:lnTo>
                      <a:pt x="295" y="135"/>
                    </a:lnTo>
                    <a:lnTo>
                      <a:pt x="308" y="132"/>
                    </a:lnTo>
                    <a:lnTo>
                      <a:pt x="322" y="131"/>
                    </a:lnTo>
                    <a:lnTo>
                      <a:pt x="336" y="129"/>
                    </a:lnTo>
                    <a:lnTo>
                      <a:pt x="349" y="131"/>
                    </a:lnTo>
                    <a:lnTo>
                      <a:pt x="361" y="133"/>
                    </a:lnTo>
                    <a:lnTo>
                      <a:pt x="351" y="129"/>
                    </a:lnTo>
                    <a:lnTo>
                      <a:pt x="342" y="127"/>
                    </a:lnTo>
                    <a:lnTo>
                      <a:pt x="337" y="125"/>
                    </a:lnTo>
                    <a:lnTo>
                      <a:pt x="333" y="122"/>
                    </a:lnTo>
                    <a:lnTo>
                      <a:pt x="330" y="118"/>
                    </a:lnTo>
                    <a:lnTo>
                      <a:pt x="327" y="111"/>
                    </a:lnTo>
                    <a:lnTo>
                      <a:pt x="327" y="110"/>
                    </a:lnTo>
                    <a:lnTo>
                      <a:pt x="329" y="107"/>
                    </a:lnTo>
                    <a:lnTo>
                      <a:pt x="331" y="106"/>
                    </a:lnTo>
                    <a:lnTo>
                      <a:pt x="333" y="106"/>
                    </a:lnTo>
                    <a:lnTo>
                      <a:pt x="338" y="105"/>
                    </a:lnTo>
                    <a:lnTo>
                      <a:pt x="345" y="106"/>
                    </a:lnTo>
                    <a:lnTo>
                      <a:pt x="358" y="107"/>
                    </a:lnTo>
                    <a:lnTo>
                      <a:pt x="370" y="108"/>
                    </a:lnTo>
                    <a:lnTo>
                      <a:pt x="357" y="105"/>
                    </a:lnTo>
                    <a:lnTo>
                      <a:pt x="343" y="103"/>
                    </a:lnTo>
                    <a:lnTo>
                      <a:pt x="337" y="102"/>
                    </a:lnTo>
                    <a:lnTo>
                      <a:pt x="331" y="98"/>
                    </a:lnTo>
                    <a:lnTo>
                      <a:pt x="327" y="93"/>
                    </a:lnTo>
                    <a:lnTo>
                      <a:pt x="324" y="86"/>
                    </a:lnTo>
                    <a:lnTo>
                      <a:pt x="325" y="85"/>
                    </a:lnTo>
                    <a:lnTo>
                      <a:pt x="327" y="84"/>
                    </a:lnTo>
                    <a:lnTo>
                      <a:pt x="330" y="84"/>
                    </a:lnTo>
                    <a:lnTo>
                      <a:pt x="333" y="84"/>
                    </a:lnTo>
                    <a:lnTo>
                      <a:pt x="343" y="84"/>
                    </a:lnTo>
                    <a:lnTo>
                      <a:pt x="356" y="84"/>
                    </a:lnTo>
                    <a:lnTo>
                      <a:pt x="368" y="83"/>
                    </a:lnTo>
                    <a:lnTo>
                      <a:pt x="380" y="81"/>
                    </a:lnTo>
                    <a:lnTo>
                      <a:pt x="386" y="78"/>
                    </a:lnTo>
                    <a:lnTo>
                      <a:pt x="393" y="76"/>
                    </a:lnTo>
                    <a:lnTo>
                      <a:pt x="399" y="72"/>
                    </a:lnTo>
                    <a:lnTo>
                      <a:pt x="404" y="68"/>
                    </a:lnTo>
                    <a:lnTo>
                      <a:pt x="395" y="72"/>
                    </a:lnTo>
                    <a:lnTo>
                      <a:pt x="388" y="76"/>
                    </a:lnTo>
                    <a:lnTo>
                      <a:pt x="380" y="78"/>
                    </a:lnTo>
                    <a:lnTo>
                      <a:pt x="374" y="78"/>
                    </a:lnTo>
                    <a:lnTo>
                      <a:pt x="369" y="77"/>
                    </a:lnTo>
                    <a:lnTo>
                      <a:pt x="366" y="76"/>
                    </a:lnTo>
                    <a:lnTo>
                      <a:pt x="364" y="71"/>
                    </a:lnTo>
                    <a:lnTo>
                      <a:pt x="364" y="67"/>
                    </a:lnTo>
                    <a:lnTo>
                      <a:pt x="364" y="70"/>
                    </a:lnTo>
                    <a:lnTo>
                      <a:pt x="362" y="74"/>
                    </a:lnTo>
                    <a:lnTo>
                      <a:pt x="361" y="76"/>
                    </a:lnTo>
                    <a:lnTo>
                      <a:pt x="357" y="78"/>
                    </a:lnTo>
                    <a:lnTo>
                      <a:pt x="351" y="82"/>
                    </a:lnTo>
                    <a:lnTo>
                      <a:pt x="342" y="82"/>
                    </a:lnTo>
                    <a:lnTo>
                      <a:pt x="333" y="82"/>
                    </a:lnTo>
                    <a:lnTo>
                      <a:pt x="326" y="79"/>
                    </a:lnTo>
                    <a:lnTo>
                      <a:pt x="324" y="78"/>
                    </a:lnTo>
                    <a:lnTo>
                      <a:pt x="321" y="77"/>
                    </a:lnTo>
                    <a:lnTo>
                      <a:pt x="319" y="75"/>
                    </a:lnTo>
                    <a:lnTo>
                      <a:pt x="319" y="72"/>
                    </a:lnTo>
                    <a:lnTo>
                      <a:pt x="326" y="72"/>
                    </a:lnTo>
                    <a:lnTo>
                      <a:pt x="332" y="70"/>
                    </a:lnTo>
                    <a:lnTo>
                      <a:pt x="336" y="66"/>
                    </a:lnTo>
                    <a:lnTo>
                      <a:pt x="340" y="61"/>
                    </a:lnTo>
                    <a:lnTo>
                      <a:pt x="336" y="66"/>
                    </a:lnTo>
                    <a:lnTo>
                      <a:pt x="330" y="68"/>
                    </a:lnTo>
                    <a:lnTo>
                      <a:pt x="324" y="69"/>
                    </a:lnTo>
                    <a:lnTo>
                      <a:pt x="315" y="70"/>
                    </a:lnTo>
                    <a:lnTo>
                      <a:pt x="306" y="70"/>
                    </a:lnTo>
                    <a:lnTo>
                      <a:pt x="298" y="69"/>
                    </a:lnTo>
                    <a:lnTo>
                      <a:pt x="289" y="68"/>
                    </a:lnTo>
                    <a:lnTo>
                      <a:pt x="281" y="66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8" y="57"/>
                    </a:lnTo>
                    <a:lnTo>
                      <a:pt x="293" y="56"/>
                    </a:lnTo>
                    <a:lnTo>
                      <a:pt x="304" y="55"/>
                    </a:lnTo>
                    <a:lnTo>
                      <a:pt x="314" y="53"/>
                    </a:lnTo>
                    <a:lnTo>
                      <a:pt x="317" y="49"/>
                    </a:lnTo>
                    <a:lnTo>
                      <a:pt x="321" y="47"/>
                    </a:lnTo>
                    <a:lnTo>
                      <a:pt x="326" y="46"/>
                    </a:lnTo>
                    <a:lnTo>
                      <a:pt x="332" y="45"/>
                    </a:lnTo>
                    <a:lnTo>
                      <a:pt x="346" y="43"/>
                    </a:lnTo>
                    <a:lnTo>
                      <a:pt x="361" y="43"/>
                    </a:lnTo>
                    <a:lnTo>
                      <a:pt x="377" y="43"/>
                    </a:lnTo>
                    <a:lnTo>
                      <a:pt x="390" y="42"/>
                    </a:lnTo>
                    <a:lnTo>
                      <a:pt x="396" y="41"/>
                    </a:lnTo>
                    <a:lnTo>
                      <a:pt x="402" y="39"/>
                    </a:lnTo>
                    <a:lnTo>
                      <a:pt x="407" y="36"/>
                    </a:lnTo>
                    <a:lnTo>
                      <a:pt x="410" y="33"/>
                    </a:lnTo>
                    <a:lnTo>
                      <a:pt x="405" y="36"/>
                    </a:lnTo>
                    <a:lnTo>
                      <a:pt x="398" y="39"/>
                    </a:lnTo>
                    <a:lnTo>
                      <a:pt x="390" y="40"/>
                    </a:lnTo>
                    <a:lnTo>
                      <a:pt x="382" y="41"/>
                    </a:lnTo>
                    <a:lnTo>
                      <a:pt x="374" y="41"/>
                    </a:lnTo>
                    <a:lnTo>
                      <a:pt x="368" y="40"/>
                    </a:lnTo>
                    <a:lnTo>
                      <a:pt x="364" y="39"/>
                    </a:lnTo>
                    <a:lnTo>
                      <a:pt x="363" y="36"/>
                    </a:lnTo>
                    <a:lnTo>
                      <a:pt x="363" y="33"/>
                    </a:lnTo>
                    <a:lnTo>
                      <a:pt x="366" y="31"/>
                    </a:lnTo>
                    <a:lnTo>
                      <a:pt x="369" y="28"/>
                    </a:lnTo>
                    <a:lnTo>
                      <a:pt x="374" y="25"/>
                    </a:lnTo>
                    <a:lnTo>
                      <a:pt x="388" y="20"/>
                    </a:lnTo>
                    <a:lnTo>
                      <a:pt x="406" y="16"/>
                    </a:lnTo>
                    <a:lnTo>
                      <a:pt x="389" y="18"/>
                    </a:lnTo>
                    <a:lnTo>
                      <a:pt x="375" y="23"/>
                    </a:lnTo>
                    <a:lnTo>
                      <a:pt x="364" y="27"/>
                    </a:lnTo>
                    <a:lnTo>
                      <a:pt x="354" y="32"/>
                    </a:lnTo>
                    <a:lnTo>
                      <a:pt x="347" y="36"/>
                    </a:lnTo>
                    <a:lnTo>
                      <a:pt x="341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3" y="31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5" y="26"/>
                    </a:lnTo>
                    <a:lnTo>
                      <a:pt x="352" y="24"/>
                    </a:lnTo>
                    <a:lnTo>
                      <a:pt x="361" y="20"/>
                    </a:lnTo>
                    <a:lnTo>
                      <a:pt x="368" y="18"/>
                    </a:lnTo>
                    <a:lnTo>
                      <a:pt x="375" y="14"/>
                    </a:lnTo>
                    <a:lnTo>
                      <a:pt x="382" y="10"/>
                    </a:lnTo>
                    <a:lnTo>
                      <a:pt x="373" y="14"/>
                    </a:lnTo>
                    <a:lnTo>
                      <a:pt x="363" y="18"/>
                    </a:lnTo>
                    <a:lnTo>
                      <a:pt x="353" y="20"/>
                    </a:lnTo>
                    <a:lnTo>
                      <a:pt x="343" y="24"/>
                    </a:lnTo>
                    <a:lnTo>
                      <a:pt x="343" y="21"/>
                    </a:lnTo>
                    <a:lnTo>
                      <a:pt x="343" y="19"/>
                    </a:lnTo>
                    <a:lnTo>
                      <a:pt x="346" y="17"/>
                    </a:lnTo>
                    <a:lnTo>
                      <a:pt x="348" y="14"/>
                    </a:lnTo>
                    <a:lnTo>
                      <a:pt x="342" y="18"/>
                    </a:lnTo>
                    <a:lnTo>
                      <a:pt x="335" y="23"/>
                    </a:lnTo>
                    <a:lnTo>
                      <a:pt x="330" y="24"/>
                    </a:lnTo>
                    <a:lnTo>
                      <a:pt x="327" y="25"/>
                    </a:lnTo>
                    <a:lnTo>
                      <a:pt x="325" y="24"/>
                    </a:lnTo>
                    <a:lnTo>
                      <a:pt x="324" y="20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11" y="0"/>
                    </a:lnTo>
                    <a:lnTo>
                      <a:pt x="315" y="3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15" y="16"/>
                    </a:lnTo>
                    <a:lnTo>
                      <a:pt x="313" y="21"/>
                    </a:lnTo>
                    <a:lnTo>
                      <a:pt x="311" y="25"/>
                    </a:lnTo>
                    <a:lnTo>
                      <a:pt x="308" y="28"/>
                    </a:lnTo>
                    <a:lnTo>
                      <a:pt x="304" y="32"/>
                    </a:lnTo>
                    <a:lnTo>
                      <a:pt x="297" y="35"/>
                    </a:lnTo>
                    <a:lnTo>
                      <a:pt x="290" y="39"/>
                    </a:lnTo>
                    <a:lnTo>
                      <a:pt x="284" y="42"/>
                    </a:lnTo>
                    <a:lnTo>
                      <a:pt x="281" y="45"/>
                    </a:lnTo>
                    <a:lnTo>
                      <a:pt x="278" y="47"/>
                    </a:lnTo>
                    <a:lnTo>
                      <a:pt x="276" y="50"/>
                    </a:lnTo>
                    <a:lnTo>
                      <a:pt x="273" y="54"/>
                    </a:lnTo>
                    <a:lnTo>
                      <a:pt x="267" y="56"/>
                    </a:lnTo>
                    <a:lnTo>
                      <a:pt x="262" y="59"/>
                    </a:lnTo>
                    <a:lnTo>
                      <a:pt x="260" y="57"/>
                    </a:lnTo>
                    <a:lnTo>
                      <a:pt x="257" y="56"/>
                    </a:lnTo>
                    <a:lnTo>
                      <a:pt x="253" y="53"/>
                    </a:lnTo>
                    <a:lnTo>
                      <a:pt x="250" y="48"/>
                    </a:lnTo>
                    <a:lnTo>
                      <a:pt x="265" y="38"/>
                    </a:lnTo>
                    <a:lnTo>
                      <a:pt x="278" y="27"/>
                    </a:lnTo>
                    <a:lnTo>
                      <a:pt x="284" y="21"/>
                    </a:lnTo>
                    <a:lnTo>
                      <a:pt x="289" y="16"/>
                    </a:lnTo>
                    <a:lnTo>
                      <a:pt x="293" y="9"/>
                    </a:lnTo>
                    <a:lnTo>
                      <a:pt x="297" y="0"/>
                    </a:lnTo>
                    <a:lnTo>
                      <a:pt x="273" y="0"/>
                    </a:lnTo>
                    <a:lnTo>
                      <a:pt x="266" y="3"/>
                    </a:lnTo>
                    <a:lnTo>
                      <a:pt x="255" y="4"/>
                    </a:lnTo>
                    <a:lnTo>
                      <a:pt x="253" y="4"/>
                    </a:lnTo>
                    <a:lnTo>
                      <a:pt x="252" y="5"/>
                    </a:lnTo>
                    <a:lnTo>
                      <a:pt x="251" y="4"/>
                    </a:lnTo>
                    <a:lnTo>
                      <a:pt x="251" y="0"/>
                    </a:lnTo>
                    <a:lnTo>
                      <a:pt x="241" y="0"/>
                    </a:lnTo>
                    <a:lnTo>
                      <a:pt x="237" y="6"/>
                    </a:lnTo>
                    <a:lnTo>
                      <a:pt x="235" y="12"/>
                    </a:lnTo>
                    <a:lnTo>
                      <a:pt x="234" y="9"/>
                    </a:lnTo>
                    <a:lnTo>
                      <a:pt x="231" y="5"/>
                    </a:lnTo>
                    <a:lnTo>
                      <a:pt x="228" y="2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9" y="6"/>
                    </a:lnTo>
                    <a:lnTo>
                      <a:pt x="221" y="11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2" y="24"/>
                    </a:lnTo>
                    <a:lnTo>
                      <a:pt x="205" y="25"/>
                    </a:lnTo>
                    <a:lnTo>
                      <a:pt x="198" y="26"/>
                    </a:lnTo>
                    <a:lnTo>
                      <a:pt x="191" y="26"/>
                    </a:lnTo>
                    <a:lnTo>
                      <a:pt x="175" y="25"/>
                    </a:lnTo>
                    <a:lnTo>
                      <a:pt x="159" y="25"/>
                    </a:lnTo>
                    <a:lnTo>
                      <a:pt x="156" y="24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3" y="24"/>
                    </a:lnTo>
                    <a:lnTo>
                      <a:pt x="128" y="36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2" y="53"/>
                    </a:lnTo>
                    <a:lnTo>
                      <a:pt x="111" y="50"/>
                    </a:lnTo>
                    <a:lnTo>
                      <a:pt x="109" y="45"/>
                    </a:lnTo>
                    <a:lnTo>
                      <a:pt x="108" y="41"/>
                    </a:lnTo>
                    <a:lnTo>
                      <a:pt x="109" y="38"/>
                    </a:lnTo>
                    <a:lnTo>
                      <a:pt x="111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8" y="27"/>
                    </a:lnTo>
                    <a:lnTo>
                      <a:pt x="119" y="25"/>
                    </a:lnTo>
                    <a:lnTo>
                      <a:pt x="119" y="21"/>
                    </a:lnTo>
                    <a:lnTo>
                      <a:pt x="127" y="17"/>
                    </a:lnTo>
                    <a:lnTo>
                      <a:pt x="133" y="12"/>
                    </a:lnTo>
                    <a:lnTo>
                      <a:pt x="138" y="6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107" y="5"/>
                    </a:lnTo>
                    <a:lnTo>
                      <a:pt x="106" y="0"/>
                    </a:lnTo>
                    <a:lnTo>
                      <a:pt x="82" y="0"/>
                    </a:lnTo>
                    <a:lnTo>
                      <a:pt x="85" y="7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82" y="31"/>
                    </a:lnTo>
                    <a:lnTo>
                      <a:pt x="82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33" y="1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0"/>
                    </a:lnTo>
                    <a:lnTo>
                      <a:pt x="28" y="26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0"/>
                    </a:lnTo>
                    <a:lnTo>
                      <a:pt x="54" y="43"/>
                    </a:lnTo>
                    <a:lnTo>
                      <a:pt x="59" y="45"/>
                    </a:lnTo>
                    <a:lnTo>
                      <a:pt x="64" y="47"/>
                    </a:lnTo>
                    <a:lnTo>
                      <a:pt x="67" y="50"/>
                    </a:lnTo>
                    <a:lnTo>
                      <a:pt x="71" y="54"/>
                    </a:lnTo>
                    <a:lnTo>
                      <a:pt x="77" y="63"/>
                    </a:lnTo>
                    <a:lnTo>
                      <a:pt x="83" y="71"/>
                    </a:lnTo>
                    <a:lnTo>
                      <a:pt x="83" y="90"/>
                    </a:lnTo>
                    <a:lnTo>
                      <a:pt x="85" y="110"/>
                    </a:lnTo>
                    <a:lnTo>
                      <a:pt x="85" y="120"/>
                    </a:lnTo>
                    <a:lnTo>
                      <a:pt x="83" y="128"/>
                    </a:lnTo>
                    <a:lnTo>
                      <a:pt x="82" y="132"/>
                    </a:lnTo>
                    <a:lnTo>
                      <a:pt x="81" y="135"/>
                    </a:lnTo>
                    <a:lnTo>
                      <a:pt x="79" y="138"/>
                    </a:lnTo>
                    <a:lnTo>
                      <a:pt x="76" y="140"/>
                    </a:lnTo>
                    <a:lnTo>
                      <a:pt x="74" y="138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5" y="124"/>
                    </a:lnTo>
                    <a:lnTo>
                      <a:pt x="76" y="118"/>
                    </a:lnTo>
                    <a:lnTo>
                      <a:pt x="77" y="112"/>
                    </a:lnTo>
                    <a:lnTo>
                      <a:pt x="76" y="107"/>
                    </a:lnTo>
                    <a:lnTo>
                      <a:pt x="75" y="102"/>
                    </a:lnTo>
                    <a:lnTo>
                      <a:pt x="75" y="105"/>
                    </a:lnTo>
                    <a:lnTo>
                      <a:pt x="72" y="107"/>
                    </a:lnTo>
                    <a:lnTo>
                      <a:pt x="71" y="111"/>
                    </a:lnTo>
                    <a:lnTo>
                      <a:pt x="67" y="113"/>
                    </a:lnTo>
                    <a:lnTo>
                      <a:pt x="65" y="114"/>
                    </a:lnTo>
                    <a:lnTo>
                      <a:pt x="60" y="115"/>
                    </a:lnTo>
                    <a:lnTo>
                      <a:pt x="56" y="115"/>
                    </a:lnTo>
                    <a:lnTo>
                      <a:pt x="51" y="113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4"/>
                    </a:lnTo>
                    <a:lnTo>
                      <a:pt x="8" y="55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5" y="68"/>
                    </a:lnTo>
                    <a:lnTo>
                      <a:pt x="11" y="79"/>
                    </a:lnTo>
                    <a:lnTo>
                      <a:pt x="18" y="90"/>
                    </a:lnTo>
                    <a:lnTo>
                      <a:pt x="26" y="102"/>
                    </a:lnTo>
                    <a:lnTo>
                      <a:pt x="32" y="111"/>
                    </a:lnTo>
                    <a:lnTo>
                      <a:pt x="34" y="115"/>
                    </a:lnTo>
                    <a:lnTo>
                      <a:pt x="37" y="120"/>
                    </a:lnTo>
                    <a:lnTo>
                      <a:pt x="37" y="125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13" y="122"/>
                    </a:lnTo>
                    <a:lnTo>
                      <a:pt x="5" y="120"/>
                    </a:lnTo>
                    <a:lnTo>
                      <a:pt x="5" y="134"/>
                    </a:lnTo>
                    <a:lnTo>
                      <a:pt x="7" y="142"/>
                    </a:lnTo>
                    <a:lnTo>
                      <a:pt x="10" y="149"/>
                    </a:lnTo>
                    <a:lnTo>
                      <a:pt x="8" y="157"/>
                    </a:lnTo>
                    <a:lnTo>
                      <a:pt x="11" y="169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6"/>
                    </a:lnTo>
                    <a:lnTo>
                      <a:pt x="22" y="201"/>
                    </a:lnTo>
                    <a:lnTo>
                      <a:pt x="24" y="207"/>
                    </a:lnTo>
                    <a:lnTo>
                      <a:pt x="27" y="213"/>
                    </a:lnTo>
                    <a:lnTo>
                      <a:pt x="28" y="221"/>
                    </a:lnTo>
                    <a:lnTo>
                      <a:pt x="29" y="228"/>
                    </a:lnTo>
                    <a:lnTo>
                      <a:pt x="33" y="235"/>
                    </a:lnTo>
                    <a:lnTo>
                      <a:pt x="35" y="242"/>
                    </a:lnTo>
                    <a:lnTo>
                      <a:pt x="38" y="249"/>
                    </a:lnTo>
                    <a:lnTo>
                      <a:pt x="38" y="257"/>
                    </a:lnTo>
                    <a:lnTo>
                      <a:pt x="37" y="268"/>
                    </a:lnTo>
                    <a:lnTo>
                      <a:pt x="37" y="279"/>
                    </a:lnTo>
                    <a:lnTo>
                      <a:pt x="35" y="291"/>
                    </a:lnTo>
                    <a:lnTo>
                      <a:pt x="32" y="302"/>
                    </a:lnTo>
                    <a:lnTo>
                      <a:pt x="30" y="319"/>
                    </a:lnTo>
                    <a:lnTo>
                      <a:pt x="27" y="336"/>
                    </a:lnTo>
                    <a:lnTo>
                      <a:pt x="23" y="352"/>
                    </a:lnTo>
                    <a:lnTo>
                      <a:pt x="17" y="370"/>
                    </a:lnTo>
                    <a:lnTo>
                      <a:pt x="17" y="5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4" name="Freeform 37">
                <a:extLst>
                  <a:ext uri="{FF2B5EF4-FFF2-40B4-BE49-F238E27FC236}">
                    <a16:creationId xmlns:a16="http://schemas.microsoft.com/office/drawing/2014/main" id="{AA2B82AD-94E0-4499-A667-C2DF106F8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1" y="4310"/>
                <a:ext cx="137" cy="170"/>
              </a:xfrm>
              <a:custGeom>
                <a:avLst/>
                <a:gdLst>
                  <a:gd name="T0" fmla="*/ 92 w 412"/>
                  <a:gd name="T1" fmla="*/ 158 h 508"/>
                  <a:gd name="T2" fmla="*/ 85 w 412"/>
                  <a:gd name="T3" fmla="*/ 156 h 508"/>
                  <a:gd name="T4" fmla="*/ 72 w 412"/>
                  <a:gd name="T5" fmla="*/ 160 h 508"/>
                  <a:gd name="T6" fmla="*/ 106 w 412"/>
                  <a:gd name="T7" fmla="*/ 147 h 508"/>
                  <a:gd name="T8" fmla="*/ 99 w 412"/>
                  <a:gd name="T9" fmla="*/ 144 h 508"/>
                  <a:gd name="T10" fmla="*/ 25 w 412"/>
                  <a:gd name="T11" fmla="*/ 145 h 508"/>
                  <a:gd name="T12" fmla="*/ 16 w 412"/>
                  <a:gd name="T13" fmla="*/ 114 h 508"/>
                  <a:gd name="T14" fmla="*/ 43 w 412"/>
                  <a:gd name="T15" fmla="*/ 148 h 508"/>
                  <a:gd name="T16" fmla="*/ 50 w 412"/>
                  <a:gd name="T17" fmla="*/ 134 h 508"/>
                  <a:gd name="T18" fmla="*/ 74 w 412"/>
                  <a:gd name="T19" fmla="*/ 113 h 508"/>
                  <a:gd name="T20" fmla="*/ 56 w 412"/>
                  <a:gd name="T21" fmla="*/ 117 h 508"/>
                  <a:gd name="T22" fmla="*/ 87 w 412"/>
                  <a:gd name="T23" fmla="*/ 99 h 508"/>
                  <a:gd name="T24" fmla="*/ 75 w 412"/>
                  <a:gd name="T25" fmla="*/ 94 h 508"/>
                  <a:gd name="T26" fmla="*/ 74 w 412"/>
                  <a:gd name="T27" fmla="*/ 90 h 508"/>
                  <a:gd name="T28" fmla="*/ 44 w 412"/>
                  <a:gd name="T29" fmla="*/ 108 h 508"/>
                  <a:gd name="T30" fmla="*/ 32 w 412"/>
                  <a:gd name="T31" fmla="*/ 128 h 508"/>
                  <a:gd name="T32" fmla="*/ 22 w 412"/>
                  <a:gd name="T33" fmla="*/ 86 h 508"/>
                  <a:gd name="T34" fmla="*/ 42 w 412"/>
                  <a:gd name="T35" fmla="*/ 94 h 508"/>
                  <a:gd name="T36" fmla="*/ 55 w 412"/>
                  <a:gd name="T37" fmla="*/ 84 h 508"/>
                  <a:gd name="T38" fmla="*/ 48 w 412"/>
                  <a:gd name="T39" fmla="*/ 78 h 508"/>
                  <a:gd name="T40" fmla="*/ 33 w 412"/>
                  <a:gd name="T41" fmla="*/ 67 h 508"/>
                  <a:gd name="T42" fmla="*/ 38 w 412"/>
                  <a:gd name="T43" fmla="*/ 84 h 508"/>
                  <a:gd name="T44" fmla="*/ 29 w 412"/>
                  <a:gd name="T45" fmla="*/ 87 h 508"/>
                  <a:gd name="T46" fmla="*/ 18 w 412"/>
                  <a:gd name="T47" fmla="*/ 51 h 508"/>
                  <a:gd name="T48" fmla="*/ 21 w 412"/>
                  <a:gd name="T49" fmla="*/ 83 h 508"/>
                  <a:gd name="T50" fmla="*/ 20 w 412"/>
                  <a:gd name="T51" fmla="*/ 39 h 508"/>
                  <a:gd name="T52" fmla="*/ 31 w 412"/>
                  <a:gd name="T53" fmla="*/ 34 h 508"/>
                  <a:gd name="T54" fmla="*/ 7 w 412"/>
                  <a:gd name="T55" fmla="*/ 115 h 508"/>
                  <a:gd name="T56" fmla="*/ 6 w 412"/>
                  <a:gd name="T57" fmla="*/ 27 h 508"/>
                  <a:gd name="T58" fmla="*/ 7 w 412"/>
                  <a:gd name="T59" fmla="*/ 14 h 508"/>
                  <a:gd name="T60" fmla="*/ 119 w 412"/>
                  <a:gd name="T61" fmla="*/ 168 h 508"/>
                  <a:gd name="T62" fmla="*/ 116 w 412"/>
                  <a:gd name="T63" fmla="*/ 162 h 508"/>
                  <a:gd name="T64" fmla="*/ 106 w 412"/>
                  <a:gd name="T65" fmla="*/ 150 h 508"/>
                  <a:gd name="T66" fmla="*/ 128 w 412"/>
                  <a:gd name="T67" fmla="*/ 129 h 508"/>
                  <a:gd name="T68" fmla="*/ 117 w 412"/>
                  <a:gd name="T69" fmla="*/ 131 h 508"/>
                  <a:gd name="T70" fmla="*/ 105 w 412"/>
                  <a:gd name="T71" fmla="*/ 112 h 508"/>
                  <a:gd name="T72" fmla="*/ 81 w 412"/>
                  <a:gd name="T73" fmla="*/ 108 h 508"/>
                  <a:gd name="T74" fmla="*/ 102 w 412"/>
                  <a:gd name="T75" fmla="*/ 96 h 508"/>
                  <a:gd name="T76" fmla="*/ 92 w 412"/>
                  <a:gd name="T77" fmla="*/ 87 h 508"/>
                  <a:gd name="T78" fmla="*/ 68 w 412"/>
                  <a:gd name="T79" fmla="*/ 96 h 508"/>
                  <a:gd name="T80" fmla="*/ 71 w 412"/>
                  <a:gd name="T81" fmla="*/ 84 h 508"/>
                  <a:gd name="T82" fmla="*/ 89 w 412"/>
                  <a:gd name="T83" fmla="*/ 66 h 508"/>
                  <a:gd name="T84" fmla="*/ 65 w 412"/>
                  <a:gd name="T85" fmla="*/ 82 h 508"/>
                  <a:gd name="T86" fmla="*/ 56 w 412"/>
                  <a:gd name="T87" fmla="*/ 66 h 508"/>
                  <a:gd name="T88" fmla="*/ 56 w 412"/>
                  <a:gd name="T89" fmla="*/ 50 h 508"/>
                  <a:gd name="T90" fmla="*/ 51 w 412"/>
                  <a:gd name="T91" fmla="*/ 40 h 508"/>
                  <a:gd name="T92" fmla="*/ 35 w 412"/>
                  <a:gd name="T93" fmla="*/ 32 h 508"/>
                  <a:gd name="T94" fmla="*/ 25 w 412"/>
                  <a:gd name="T95" fmla="*/ 25 h 508"/>
                  <a:gd name="T96" fmla="*/ 13 w 412"/>
                  <a:gd name="T97" fmla="*/ 27 h 508"/>
                  <a:gd name="T98" fmla="*/ 4 w 412"/>
                  <a:gd name="T99" fmla="*/ 2 h 508"/>
                  <a:gd name="T100" fmla="*/ 2 w 412"/>
                  <a:gd name="T101" fmla="*/ 21 h 508"/>
                  <a:gd name="T102" fmla="*/ 2 w 412"/>
                  <a:gd name="T103" fmla="*/ 49 h 508"/>
                  <a:gd name="T104" fmla="*/ 4 w 412"/>
                  <a:gd name="T105" fmla="*/ 61 h 508"/>
                  <a:gd name="T106" fmla="*/ 4 w 412"/>
                  <a:gd name="T107" fmla="*/ 87 h 508"/>
                  <a:gd name="T108" fmla="*/ 7 w 412"/>
                  <a:gd name="T109" fmla="*/ 133 h 508"/>
                  <a:gd name="T110" fmla="*/ 48 w 412"/>
                  <a:gd name="T111" fmla="*/ 151 h 508"/>
                  <a:gd name="T112" fmla="*/ 86 w 412"/>
                  <a:gd name="T113" fmla="*/ 114 h 508"/>
                  <a:gd name="T114" fmla="*/ 111 w 412"/>
                  <a:gd name="T115" fmla="*/ 119 h 508"/>
                  <a:gd name="T116" fmla="*/ 81 w 412"/>
                  <a:gd name="T117" fmla="*/ 152 h 508"/>
                  <a:gd name="T118" fmla="*/ 79 w 412"/>
                  <a:gd name="T119" fmla="*/ 167 h 508"/>
                  <a:gd name="T120" fmla="*/ 99 w 412"/>
                  <a:gd name="T121" fmla="*/ 166 h 508"/>
                  <a:gd name="T122" fmla="*/ 10 w 412"/>
                  <a:gd name="T123" fmla="*/ 148 h 508"/>
                  <a:gd name="T124" fmla="*/ 15 w 412"/>
                  <a:gd name="T125" fmla="*/ 87 h 5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2" h="508">
                    <a:moveTo>
                      <a:pt x="307" y="493"/>
                    </a:moveTo>
                    <a:lnTo>
                      <a:pt x="305" y="492"/>
                    </a:lnTo>
                    <a:lnTo>
                      <a:pt x="305" y="491"/>
                    </a:lnTo>
                    <a:lnTo>
                      <a:pt x="307" y="490"/>
                    </a:lnTo>
                    <a:lnTo>
                      <a:pt x="308" y="489"/>
                    </a:lnTo>
                    <a:lnTo>
                      <a:pt x="310" y="486"/>
                    </a:lnTo>
                    <a:lnTo>
                      <a:pt x="314" y="484"/>
                    </a:lnTo>
                    <a:lnTo>
                      <a:pt x="316" y="484"/>
                    </a:lnTo>
                    <a:lnTo>
                      <a:pt x="320" y="482"/>
                    </a:lnTo>
                    <a:lnTo>
                      <a:pt x="323" y="479"/>
                    </a:lnTo>
                    <a:lnTo>
                      <a:pt x="325" y="478"/>
                    </a:lnTo>
                    <a:lnTo>
                      <a:pt x="327" y="476"/>
                    </a:lnTo>
                    <a:lnTo>
                      <a:pt x="329" y="475"/>
                    </a:lnTo>
                    <a:lnTo>
                      <a:pt x="331" y="475"/>
                    </a:lnTo>
                    <a:lnTo>
                      <a:pt x="332" y="477"/>
                    </a:lnTo>
                    <a:lnTo>
                      <a:pt x="330" y="482"/>
                    </a:lnTo>
                    <a:lnTo>
                      <a:pt x="327" y="485"/>
                    </a:lnTo>
                    <a:lnTo>
                      <a:pt x="325" y="489"/>
                    </a:lnTo>
                    <a:lnTo>
                      <a:pt x="323" y="491"/>
                    </a:lnTo>
                    <a:lnTo>
                      <a:pt x="319" y="492"/>
                    </a:lnTo>
                    <a:lnTo>
                      <a:pt x="315" y="493"/>
                    </a:lnTo>
                    <a:lnTo>
                      <a:pt x="311" y="495"/>
                    </a:lnTo>
                    <a:lnTo>
                      <a:pt x="307" y="493"/>
                    </a:lnTo>
                    <a:close/>
                    <a:moveTo>
                      <a:pt x="277" y="471"/>
                    </a:moveTo>
                    <a:lnTo>
                      <a:pt x="281" y="470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2" y="474"/>
                    </a:lnTo>
                    <a:lnTo>
                      <a:pt x="278" y="478"/>
                    </a:lnTo>
                    <a:lnTo>
                      <a:pt x="274" y="484"/>
                    </a:lnTo>
                    <a:lnTo>
                      <a:pt x="273" y="486"/>
                    </a:lnTo>
                    <a:lnTo>
                      <a:pt x="271" y="488"/>
                    </a:lnTo>
                    <a:lnTo>
                      <a:pt x="268" y="490"/>
                    </a:lnTo>
                    <a:lnTo>
                      <a:pt x="265" y="490"/>
                    </a:lnTo>
                    <a:lnTo>
                      <a:pt x="258" y="490"/>
                    </a:lnTo>
                    <a:lnTo>
                      <a:pt x="254" y="491"/>
                    </a:lnTo>
                    <a:lnTo>
                      <a:pt x="250" y="490"/>
                    </a:lnTo>
                    <a:lnTo>
                      <a:pt x="247" y="490"/>
                    </a:lnTo>
                    <a:lnTo>
                      <a:pt x="246" y="489"/>
                    </a:lnTo>
                    <a:lnTo>
                      <a:pt x="245" y="486"/>
                    </a:lnTo>
                    <a:lnTo>
                      <a:pt x="247" y="484"/>
                    </a:lnTo>
                    <a:lnTo>
                      <a:pt x="247" y="481"/>
                    </a:lnTo>
                    <a:lnTo>
                      <a:pt x="247" y="478"/>
                    </a:lnTo>
                    <a:lnTo>
                      <a:pt x="247" y="476"/>
                    </a:lnTo>
                    <a:lnTo>
                      <a:pt x="247" y="474"/>
                    </a:lnTo>
                    <a:lnTo>
                      <a:pt x="249" y="471"/>
                    </a:lnTo>
                    <a:lnTo>
                      <a:pt x="251" y="469"/>
                    </a:lnTo>
                    <a:lnTo>
                      <a:pt x="256" y="467"/>
                    </a:lnTo>
                    <a:lnTo>
                      <a:pt x="258" y="470"/>
                    </a:lnTo>
                    <a:lnTo>
                      <a:pt x="262" y="471"/>
                    </a:lnTo>
                    <a:lnTo>
                      <a:pt x="265" y="472"/>
                    </a:lnTo>
                    <a:lnTo>
                      <a:pt x="267" y="472"/>
                    </a:lnTo>
                    <a:lnTo>
                      <a:pt x="272" y="471"/>
                    </a:lnTo>
                    <a:lnTo>
                      <a:pt x="277" y="471"/>
                    </a:lnTo>
                    <a:close/>
                    <a:moveTo>
                      <a:pt x="230" y="475"/>
                    </a:moveTo>
                    <a:lnTo>
                      <a:pt x="233" y="474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5" y="477"/>
                    </a:lnTo>
                    <a:lnTo>
                      <a:pt x="238" y="481"/>
                    </a:lnTo>
                    <a:lnTo>
                      <a:pt x="238" y="484"/>
                    </a:lnTo>
                    <a:lnTo>
                      <a:pt x="238" y="486"/>
                    </a:lnTo>
                    <a:lnTo>
                      <a:pt x="236" y="488"/>
                    </a:lnTo>
                    <a:lnTo>
                      <a:pt x="235" y="488"/>
                    </a:lnTo>
                    <a:lnTo>
                      <a:pt x="233" y="488"/>
                    </a:lnTo>
                    <a:lnTo>
                      <a:pt x="228" y="486"/>
                    </a:lnTo>
                    <a:lnTo>
                      <a:pt x="222" y="485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5" y="482"/>
                    </a:lnTo>
                    <a:lnTo>
                      <a:pt x="217" y="481"/>
                    </a:lnTo>
                    <a:lnTo>
                      <a:pt x="218" y="479"/>
                    </a:lnTo>
                    <a:lnTo>
                      <a:pt x="220" y="478"/>
                    </a:lnTo>
                    <a:lnTo>
                      <a:pt x="225" y="477"/>
                    </a:lnTo>
                    <a:lnTo>
                      <a:pt x="230" y="475"/>
                    </a:lnTo>
                    <a:close/>
                    <a:moveTo>
                      <a:pt x="109" y="482"/>
                    </a:moveTo>
                    <a:lnTo>
                      <a:pt x="113" y="478"/>
                    </a:lnTo>
                    <a:lnTo>
                      <a:pt x="113" y="475"/>
                    </a:lnTo>
                    <a:lnTo>
                      <a:pt x="113" y="471"/>
                    </a:lnTo>
                    <a:lnTo>
                      <a:pt x="111" y="468"/>
                    </a:lnTo>
                    <a:lnTo>
                      <a:pt x="107" y="460"/>
                    </a:lnTo>
                    <a:lnTo>
                      <a:pt x="103" y="453"/>
                    </a:lnTo>
                    <a:lnTo>
                      <a:pt x="96" y="448"/>
                    </a:lnTo>
                    <a:lnTo>
                      <a:pt x="93" y="448"/>
                    </a:lnTo>
                    <a:lnTo>
                      <a:pt x="95" y="452"/>
                    </a:lnTo>
                    <a:lnTo>
                      <a:pt x="95" y="453"/>
                    </a:lnTo>
                    <a:lnTo>
                      <a:pt x="95" y="457"/>
                    </a:lnTo>
                    <a:lnTo>
                      <a:pt x="96" y="462"/>
                    </a:lnTo>
                    <a:lnTo>
                      <a:pt x="97" y="466"/>
                    </a:lnTo>
                    <a:lnTo>
                      <a:pt x="100" y="468"/>
                    </a:lnTo>
                    <a:lnTo>
                      <a:pt x="106" y="475"/>
                    </a:lnTo>
                    <a:lnTo>
                      <a:pt x="109" y="482"/>
                    </a:lnTo>
                    <a:close/>
                    <a:moveTo>
                      <a:pt x="304" y="448"/>
                    </a:moveTo>
                    <a:lnTo>
                      <a:pt x="310" y="445"/>
                    </a:lnTo>
                    <a:lnTo>
                      <a:pt x="315" y="442"/>
                    </a:lnTo>
                    <a:lnTo>
                      <a:pt x="318" y="440"/>
                    </a:lnTo>
                    <a:lnTo>
                      <a:pt x="319" y="437"/>
                    </a:lnTo>
                    <a:lnTo>
                      <a:pt x="320" y="432"/>
                    </a:lnTo>
                    <a:lnTo>
                      <a:pt x="323" y="426"/>
                    </a:lnTo>
                    <a:lnTo>
                      <a:pt x="324" y="431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31" y="431"/>
                    </a:lnTo>
                    <a:lnTo>
                      <a:pt x="335" y="427"/>
                    </a:lnTo>
                    <a:lnTo>
                      <a:pt x="339" y="424"/>
                    </a:lnTo>
                    <a:lnTo>
                      <a:pt x="340" y="420"/>
                    </a:lnTo>
                    <a:lnTo>
                      <a:pt x="341" y="416"/>
                    </a:lnTo>
                    <a:lnTo>
                      <a:pt x="343" y="407"/>
                    </a:lnTo>
                    <a:lnTo>
                      <a:pt x="348" y="399"/>
                    </a:lnTo>
                    <a:lnTo>
                      <a:pt x="339" y="398"/>
                    </a:lnTo>
                    <a:lnTo>
                      <a:pt x="331" y="399"/>
                    </a:lnTo>
                    <a:lnTo>
                      <a:pt x="326" y="402"/>
                    </a:lnTo>
                    <a:lnTo>
                      <a:pt x="321" y="405"/>
                    </a:lnTo>
                    <a:lnTo>
                      <a:pt x="316" y="412"/>
                    </a:lnTo>
                    <a:lnTo>
                      <a:pt x="309" y="418"/>
                    </a:lnTo>
                    <a:lnTo>
                      <a:pt x="305" y="433"/>
                    </a:lnTo>
                    <a:lnTo>
                      <a:pt x="304" y="448"/>
                    </a:lnTo>
                    <a:close/>
                    <a:moveTo>
                      <a:pt x="309" y="406"/>
                    </a:moveTo>
                    <a:lnTo>
                      <a:pt x="304" y="419"/>
                    </a:lnTo>
                    <a:lnTo>
                      <a:pt x="298" y="431"/>
                    </a:lnTo>
                    <a:lnTo>
                      <a:pt x="294" y="442"/>
                    </a:lnTo>
                    <a:lnTo>
                      <a:pt x="291" y="455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63"/>
                    </a:lnTo>
                    <a:lnTo>
                      <a:pt x="283" y="464"/>
                    </a:lnTo>
                    <a:lnTo>
                      <a:pt x="279" y="466"/>
                    </a:lnTo>
                    <a:lnTo>
                      <a:pt x="274" y="467"/>
                    </a:lnTo>
                    <a:lnTo>
                      <a:pt x="271" y="467"/>
                    </a:lnTo>
                    <a:lnTo>
                      <a:pt x="267" y="466"/>
                    </a:lnTo>
                    <a:lnTo>
                      <a:pt x="258" y="459"/>
                    </a:lnTo>
                    <a:lnTo>
                      <a:pt x="252" y="453"/>
                    </a:lnTo>
                    <a:lnTo>
                      <a:pt x="257" y="439"/>
                    </a:lnTo>
                    <a:lnTo>
                      <a:pt x="261" y="425"/>
                    </a:lnTo>
                    <a:lnTo>
                      <a:pt x="270" y="424"/>
                    </a:lnTo>
                    <a:lnTo>
                      <a:pt x="276" y="421"/>
                    </a:lnTo>
                    <a:lnTo>
                      <a:pt x="279" y="419"/>
                    </a:lnTo>
                    <a:lnTo>
                      <a:pt x="283" y="417"/>
                    </a:lnTo>
                    <a:lnTo>
                      <a:pt x="287" y="414"/>
                    </a:lnTo>
                    <a:lnTo>
                      <a:pt x="291" y="411"/>
                    </a:lnTo>
                    <a:lnTo>
                      <a:pt x="298" y="409"/>
                    </a:lnTo>
                    <a:lnTo>
                      <a:pt x="309" y="406"/>
                    </a:lnTo>
                    <a:close/>
                    <a:moveTo>
                      <a:pt x="76" y="445"/>
                    </a:moveTo>
                    <a:lnTo>
                      <a:pt x="76" y="433"/>
                    </a:lnTo>
                    <a:lnTo>
                      <a:pt x="75" y="423"/>
                    </a:lnTo>
                    <a:lnTo>
                      <a:pt x="70" y="420"/>
                    </a:lnTo>
                    <a:lnTo>
                      <a:pt x="68" y="419"/>
                    </a:lnTo>
                    <a:lnTo>
                      <a:pt x="65" y="421"/>
                    </a:lnTo>
                    <a:lnTo>
                      <a:pt x="64" y="425"/>
                    </a:lnTo>
                    <a:lnTo>
                      <a:pt x="69" y="434"/>
                    </a:lnTo>
                    <a:lnTo>
                      <a:pt x="76" y="445"/>
                    </a:lnTo>
                    <a:close/>
                    <a:moveTo>
                      <a:pt x="59" y="405"/>
                    </a:moveTo>
                    <a:lnTo>
                      <a:pt x="65" y="411"/>
                    </a:lnTo>
                    <a:lnTo>
                      <a:pt x="69" y="412"/>
                    </a:lnTo>
                    <a:lnTo>
                      <a:pt x="70" y="411"/>
                    </a:lnTo>
                    <a:lnTo>
                      <a:pt x="70" y="410"/>
                    </a:lnTo>
                    <a:lnTo>
                      <a:pt x="69" y="407"/>
                    </a:lnTo>
                    <a:lnTo>
                      <a:pt x="71" y="404"/>
                    </a:lnTo>
                    <a:lnTo>
                      <a:pt x="73" y="397"/>
                    </a:lnTo>
                    <a:lnTo>
                      <a:pt x="71" y="389"/>
                    </a:lnTo>
                    <a:lnTo>
                      <a:pt x="70" y="377"/>
                    </a:lnTo>
                    <a:lnTo>
                      <a:pt x="68" y="353"/>
                    </a:lnTo>
                    <a:lnTo>
                      <a:pt x="65" y="331"/>
                    </a:lnTo>
                    <a:lnTo>
                      <a:pt x="54" y="325"/>
                    </a:lnTo>
                    <a:lnTo>
                      <a:pt x="45" y="322"/>
                    </a:lnTo>
                    <a:lnTo>
                      <a:pt x="47" y="331"/>
                    </a:lnTo>
                    <a:lnTo>
                      <a:pt x="47" y="340"/>
                    </a:lnTo>
                    <a:lnTo>
                      <a:pt x="47" y="344"/>
                    </a:lnTo>
                    <a:lnTo>
                      <a:pt x="47" y="348"/>
                    </a:lnTo>
                    <a:lnTo>
                      <a:pt x="48" y="352"/>
                    </a:lnTo>
                    <a:lnTo>
                      <a:pt x="50" y="354"/>
                    </a:lnTo>
                    <a:lnTo>
                      <a:pt x="53" y="368"/>
                    </a:lnTo>
                    <a:lnTo>
                      <a:pt x="56" y="381"/>
                    </a:lnTo>
                    <a:lnTo>
                      <a:pt x="59" y="394"/>
                    </a:lnTo>
                    <a:lnTo>
                      <a:pt x="59" y="405"/>
                    </a:lnTo>
                    <a:close/>
                    <a:moveTo>
                      <a:pt x="86" y="406"/>
                    </a:moveTo>
                    <a:lnTo>
                      <a:pt x="87" y="412"/>
                    </a:lnTo>
                    <a:lnTo>
                      <a:pt x="90" y="418"/>
                    </a:lnTo>
                    <a:lnTo>
                      <a:pt x="95" y="424"/>
                    </a:lnTo>
                    <a:lnTo>
                      <a:pt x="100" y="430"/>
                    </a:lnTo>
                    <a:lnTo>
                      <a:pt x="105" y="434"/>
                    </a:lnTo>
                    <a:lnTo>
                      <a:pt x="111" y="441"/>
                    </a:lnTo>
                    <a:lnTo>
                      <a:pt x="116" y="448"/>
                    </a:lnTo>
                    <a:lnTo>
                      <a:pt x="119" y="457"/>
                    </a:lnTo>
                    <a:lnTo>
                      <a:pt x="122" y="460"/>
                    </a:lnTo>
                    <a:lnTo>
                      <a:pt x="123" y="461"/>
                    </a:lnTo>
                    <a:lnTo>
                      <a:pt x="124" y="461"/>
                    </a:lnTo>
                    <a:lnTo>
                      <a:pt x="124" y="460"/>
                    </a:lnTo>
                    <a:lnTo>
                      <a:pt x="124" y="455"/>
                    </a:lnTo>
                    <a:lnTo>
                      <a:pt x="125" y="452"/>
                    </a:lnTo>
                    <a:lnTo>
                      <a:pt x="128" y="442"/>
                    </a:lnTo>
                    <a:lnTo>
                      <a:pt x="130" y="432"/>
                    </a:lnTo>
                    <a:lnTo>
                      <a:pt x="130" y="420"/>
                    </a:lnTo>
                    <a:lnTo>
                      <a:pt x="132" y="410"/>
                    </a:lnTo>
                    <a:lnTo>
                      <a:pt x="130" y="387"/>
                    </a:lnTo>
                    <a:lnTo>
                      <a:pt x="128" y="363"/>
                    </a:lnTo>
                    <a:lnTo>
                      <a:pt x="123" y="348"/>
                    </a:lnTo>
                    <a:lnTo>
                      <a:pt x="118" y="337"/>
                    </a:lnTo>
                    <a:lnTo>
                      <a:pt x="116" y="333"/>
                    </a:lnTo>
                    <a:lnTo>
                      <a:pt x="113" y="331"/>
                    </a:lnTo>
                    <a:lnTo>
                      <a:pt x="112" y="333"/>
                    </a:lnTo>
                    <a:lnTo>
                      <a:pt x="111" y="337"/>
                    </a:lnTo>
                    <a:lnTo>
                      <a:pt x="107" y="344"/>
                    </a:lnTo>
                    <a:lnTo>
                      <a:pt x="106" y="349"/>
                    </a:lnTo>
                    <a:lnTo>
                      <a:pt x="105" y="356"/>
                    </a:lnTo>
                    <a:lnTo>
                      <a:pt x="106" y="362"/>
                    </a:lnTo>
                    <a:lnTo>
                      <a:pt x="106" y="369"/>
                    </a:lnTo>
                    <a:lnTo>
                      <a:pt x="107" y="376"/>
                    </a:lnTo>
                    <a:lnTo>
                      <a:pt x="107" y="383"/>
                    </a:lnTo>
                    <a:lnTo>
                      <a:pt x="105" y="390"/>
                    </a:lnTo>
                    <a:lnTo>
                      <a:pt x="95" y="398"/>
                    </a:lnTo>
                    <a:lnTo>
                      <a:pt x="86" y="406"/>
                    </a:lnTo>
                    <a:close/>
                    <a:moveTo>
                      <a:pt x="146" y="394"/>
                    </a:moveTo>
                    <a:lnTo>
                      <a:pt x="148" y="397"/>
                    </a:lnTo>
                    <a:lnTo>
                      <a:pt x="149" y="399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5" y="399"/>
                    </a:lnTo>
                    <a:lnTo>
                      <a:pt x="157" y="399"/>
                    </a:lnTo>
                    <a:lnTo>
                      <a:pt x="166" y="395"/>
                    </a:lnTo>
                    <a:lnTo>
                      <a:pt x="175" y="391"/>
                    </a:lnTo>
                    <a:lnTo>
                      <a:pt x="182" y="389"/>
                    </a:lnTo>
                    <a:lnTo>
                      <a:pt x="190" y="387"/>
                    </a:lnTo>
                    <a:lnTo>
                      <a:pt x="197" y="385"/>
                    </a:lnTo>
                    <a:lnTo>
                      <a:pt x="203" y="383"/>
                    </a:lnTo>
                    <a:lnTo>
                      <a:pt x="207" y="381"/>
                    </a:lnTo>
                    <a:lnTo>
                      <a:pt x="209" y="376"/>
                    </a:lnTo>
                    <a:lnTo>
                      <a:pt x="213" y="368"/>
                    </a:lnTo>
                    <a:lnTo>
                      <a:pt x="218" y="358"/>
                    </a:lnTo>
                    <a:lnTo>
                      <a:pt x="219" y="354"/>
                    </a:lnTo>
                    <a:lnTo>
                      <a:pt x="220" y="349"/>
                    </a:lnTo>
                    <a:lnTo>
                      <a:pt x="220" y="346"/>
                    </a:lnTo>
                    <a:lnTo>
                      <a:pt x="218" y="345"/>
                    </a:lnTo>
                    <a:lnTo>
                      <a:pt x="215" y="341"/>
                    </a:lnTo>
                    <a:lnTo>
                      <a:pt x="213" y="338"/>
                    </a:lnTo>
                    <a:lnTo>
                      <a:pt x="218" y="339"/>
                    </a:lnTo>
                    <a:lnTo>
                      <a:pt x="220" y="340"/>
                    </a:lnTo>
                    <a:lnTo>
                      <a:pt x="222" y="339"/>
                    </a:lnTo>
                    <a:lnTo>
                      <a:pt x="223" y="338"/>
                    </a:lnTo>
                    <a:lnTo>
                      <a:pt x="224" y="335"/>
                    </a:lnTo>
                    <a:lnTo>
                      <a:pt x="224" y="333"/>
                    </a:lnTo>
                    <a:lnTo>
                      <a:pt x="224" y="327"/>
                    </a:lnTo>
                    <a:lnTo>
                      <a:pt x="225" y="323"/>
                    </a:lnTo>
                    <a:lnTo>
                      <a:pt x="226" y="317"/>
                    </a:lnTo>
                    <a:lnTo>
                      <a:pt x="228" y="312"/>
                    </a:lnTo>
                    <a:lnTo>
                      <a:pt x="229" y="309"/>
                    </a:lnTo>
                    <a:lnTo>
                      <a:pt x="230" y="305"/>
                    </a:lnTo>
                    <a:lnTo>
                      <a:pt x="230" y="303"/>
                    </a:lnTo>
                    <a:lnTo>
                      <a:pt x="228" y="303"/>
                    </a:lnTo>
                    <a:lnTo>
                      <a:pt x="224" y="302"/>
                    </a:lnTo>
                    <a:lnTo>
                      <a:pt x="219" y="303"/>
                    </a:lnTo>
                    <a:lnTo>
                      <a:pt x="213" y="305"/>
                    </a:lnTo>
                    <a:lnTo>
                      <a:pt x="208" y="309"/>
                    </a:lnTo>
                    <a:lnTo>
                      <a:pt x="198" y="318"/>
                    </a:lnTo>
                    <a:lnTo>
                      <a:pt x="191" y="326"/>
                    </a:lnTo>
                    <a:lnTo>
                      <a:pt x="178" y="334"/>
                    </a:lnTo>
                    <a:lnTo>
                      <a:pt x="164" y="342"/>
                    </a:lnTo>
                    <a:lnTo>
                      <a:pt x="170" y="341"/>
                    </a:lnTo>
                    <a:lnTo>
                      <a:pt x="176" y="341"/>
                    </a:lnTo>
                    <a:lnTo>
                      <a:pt x="181" y="344"/>
                    </a:lnTo>
                    <a:lnTo>
                      <a:pt x="187" y="345"/>
                    </a:lnTo>
                    <a:lnTo>
                      <a:pt x="177" y="347"/>
                    </a:lnTo>
                    <a:lnTo>
                      <a:pt x="167" y="351"/>
                    </a:lnTo>
                    <a:lnTo>
                      <a:pt x="160" y="356"/>
                    </a:lnTo>
                    <a:lnTo>
                      <a:pt x="154" y="363"/>
                    </a:lnTo>
                    <a:lnTo>
                      <a:pt x="149" y="370"/>
                    </a:lnTo>
                    <a:lnTo>
                      <a:pt x="146" y="377"/>
                    </a:lnTo>
                    <a:lnTo>
                      <a:pt x="145" y="385"/>
                    </a:lnTo>
                    <a:lnTo>
                      <a:pt x="146" y="394"/>
                    </a:lnTo>
                    <a:close/>
                    <a:moveTo>
                      <a:pt x="235" y="318"/>
                    </a:moveTo>
                    <a:lnTo>
                      <a:pt x="250" y="311"/>
                    </a:lnTo>
                    <a:lnTo>
                      <a:pt x="260" y="306"/>
                    </a:lnTo>
                    <a:lnTo>
                      <a:pt x="265" y="303"/>
                    </a:lnTo>
                    <a:lnTo>
                      <a:pt x="268" y="299"/>
                    </a:lnTo>
                    <a:lnTo>
                      <a:pt x="270" y="297"/>
                    </a:lnTo>
                    <a:lnTo>
                      <a:pt x="272" y="294"/>
                    </a:lnTo>
                    <a:lnTo>
                      <a:pt x="276" y="290"/>
                    </a:lnTo>
                    <a:lnTo>
                      <a:pt x="282" y="286"/>
                    </a:lnTo>
                    <a:lnTo>
                      <a:pt x="281" y="284"/>
                    </a:lnTo>
                    <a:lnTo>
                      <a:pt x="278" y="284"/>
                    </a:lnTo>
                    <a:lnTo>
                      <a:pt x="276" y="284"/>
                    </a:lnTo>
                    <a:lnTo>
                      <a:pt x="274" y="286"/>
                    </a:lnTo>
                    <a:lnTo>
                      <a:pt x="270" y="288"/>
                    </a:lnTo>
                    <a:lnTo>
                      <a:pt x="265" y="289"/>
                    </a:lnTo>
                    <a:lnTo>
                      <a:pt x="265" y="293"/>
                    </a:lnTo>
                    <a:lnTo>
                      <a:pt x="263" y="294"/>
                    </a:lnTo>
                    <a:lnTo>
                      <a:pt x="262" y="295"/>
                    </a:lnTo>
                    <a:lnTo>
                      <a:pt x="261" y="295"/>
                    </a:lnTo>
                    <a:lnTo>
                      <a:pt x="257" y="294"/>
                    </a:lnTo>
                    <a:lnTo>
                      <a:pt x="255" y="293"/>
                    </a:lnTo>
                    <a:lnTo>
                      <a:pt x="250" y="296"/>
                    </a:lnTo>
                    <a:lnTo>
                      <a:pt x="245" y="298"/>
                    </a:lnTo>
                    <a:lnTo>
                      <a:pt x="242" y="299"/>
                    </a:lnTo>
                    <a:lnTo>
                      <a:pt x="240" y="303"/>
                    </a:lnTo>
                    <a:lnTo>
                      <a:pt x="238" y="310"/>
                    </a:lnTo>
                    <a:lnTo>
                      <a:pt x="235" y="318"/>
                    </a:lnTo>
                    <a:close/>
                    <a:moveTo>
                      <a:pt x="217" y="301"/>
                    </a:moveTo>
                    <a:lnTo>
                      <a:pt x="228" y="296"/>
                    </a:lnTo>
                    <a:lnTo>
                      <a:pt x="238" y="294"/>
                    </a:lnTo>
                    <a:lnTo>
                      <a:pt x="244" y="291"/>
                    </a:lnTo>
                    <a:lnTo>
                      <a:pt x="247" y="290"/>
                    </a:lnTo>
                    <a:lnTo>
                      <a:pt x="252" y="288"/>
                    </a:lnTo>
                    <a:lnTo>
                      <a:pt x="256" y="284"/>
                    </a:lnTo>
                    <a:lnTo>
                      <a:pt x="256" y="280"/>
                    </a:lnTo>
                    <a:lnTo>
                      <a:pt x="258" y="275"/>
                    </a:lnTo>
                    <a:lnTo>
                      <a:pt x="258" y="274"/>
                    </a:lnTo>
                    <a:lnTo>
                      <a:pt x="260" y="272"/>
                    </a:lnTo>
                    <a:lnTo>
                      <a:pt x="258" y="270"/>
                    </a:lnTo>
                    <a:lnTo>
                      <a:pt x="256" y="269"/>
                    </a:lnTo>
                    <a:lnTo>
                      <a:pt x="241" y="275"/>
                    </a:lnTo>
                    <a:lnTo>
                      <a:pt x="226" y="280"/>
                    </a:lnTo>
                    <a:lnTo>
                      <a:pt x="220" y="283"/>
                    </a:lnTo>
                    <a:lnTo>
                      <a:pt x="214" y="287"/>
                    </a:lnTo>
                    <a:lnTo>
                      <a:pt x="209" y="291"/>
                    </a:lnTo>
                    <a:lnTo>
                      <a:pt x="206" y="297"/>
                    </a:lnTo>
                    <a:lnTo>
                      <a:pt x="204" y="301"/>
                    </a:lnTo>
                    <a:lnTo>
                      <a:pt x="204" y="303"/>
                    </a:lnTo>
                    <a:lnTo>
                      <a:pt x="207" y="304"/>
                    </a:lnTo>
                    <a:lnTo>
                      <a:pt x="212" y="303"/>
                    </a:lnTo>
                    <a:lnTo>
                      <a:pt x="217" y="301"/>
                    </a:lnTo>
                    <a:close/>
                    <a:moveTo>
                      <a:pt x="225" y="274"/>
                    </a:moveTo>
                    <a:lnTo>
                      <a:pt x="242" y="268"/>
                    </a:lnTo>
                    <a:lnTo>
                      <a:pt x="260" y="261"/>
                    </a:lnTo>
                    <a:lnTo>
                      <a:pt x="262" y="257"/>
                    </a:lnTo>
                    <a:lnTo>
                      <a:pt x="266" y="252"/>
                    </a:lnTo>
                    <a:lnTo>
                      <a:pt x="268" y="250"/>
                    </a:lnTo>
                    <a:lnTo>
                      <a:pt x="268" y="247"/>
                    </a:lnTo>
                    <a:lnTo>
                      <a:pt x="268" y="246"/>
                    </a:lnTo>
                    <a:lnTo>
                      <a:pt x="267" y="245"/>
                    </a:lnTo>
                    <a:lnTo>
                      <a:pt x="256" y="250"/>
                    </a:lnTo>
                    <a:lnTo>
                      <a:pt x="247" y="255"/>
                    </a:lnTo>
                    <a:lnTo>
                      <a:pt x="238" y="262"/>
                    </a:lnTo>
                    <a:lnTo>
                      <a:pt x="226" y="267"/>
                    </a:lnTo>
                    <a:lnTo>
                      <a:pt x="224" y="269"/>
                    </a:lnTo>
                    <a:lnTo>
                      <a:pt x="223" y="272"/>
                    </a:lnTo>
                    <a:lnTo>
                      <a:pt x="223" y="274"/>
                    </a:lnTo>
                    <a:lnTo>
                      <a:pt x="225" y="274"/>
                    </a:lnTo>
                    <a:close/>
                    <a:moveTo>
                      <a:pt x="197" y="254"/>
                    </a:moveTo>
                    <a:lnTo>
                      <a:pt x="202" y="253"/>
                    </a:lnTo>
                    <a:lnTo>
                      <a:pt x="207" y="251"/>
                    </a:lnTo>
                    <a:lnTo>
                      <a:pt x="209" y="250"/>
                    </a:lnTo>
                    <a:lnTo>
                      <a:pt x="210" y="247"/>
                    </a:lnTo>
                    <a:lnTo>
                      <a:pt x="210" y="245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8"/>
                    </a:lnTo>
                    <a:lnTo>
                      <a:pt x="209" y="238"/>
                    </a:lnTo>
                    <a:lnTo>
                      <a:pt x="207" y="239"/>
                    </a:lnTo>
                    <a:lnTo>
                      <a:pt x="202" y="241"/>
                    </a:lnTo>
                    <a:lnTo>
                      <a:pt x="198" y="245"/>
                    </a:lnTo>
                    <a:lnTo>
                      <a:pt x="197" y="247"/>
                    </a:lnTo>
                    <a:lnTo>
                      <a:pt x="197" y="250"/>
                    </a:lnTo>
                    <a:lnTo>
                      <a:pt x="196" y="252"/>
                    </a:lnTo>
                    <a:lnTo>
                      <a:pt x="197" y="254"/>
                    </a:lnTo>
                    <a:close/>
                    <a:moveTo>
                      <a:pt x="132" y="333"/>
                    </a:moveTo>
                    <a:lnTo>
                      <a:pt x="133" y="329"/>
                    </a:lnTo>
                    <a:lnTo>
                      <a:pt x="133" y="325"/>
                    </a:lnTo>
                    <a:lnTo>
                      <a:pt x="132" y="322"/>
                    </a:lnTo>
                    <a:lnTo>
                      <a:pt x="132" y="317"/>
                    </a:lnTo>
                    <a:lnTo>
                      <a:pt x="130" y="316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8" y="317"/>
                    </a:lnTo>
                    <a:lnTo>
                      <a:pt x="125" y="320"/>
                    </a:lnTo>
                    <a:lnTo>
                      <a:pt x="124" y="323"/>
                    </a:lnTo>
                    <a:lnTo>
                      <a:pt x="127" y="329"/>
                    </a:lnTo>
                    <a:lnTo>
                      <a:pt x="132" y="333"/>
                    </a:lnTo>
                    <a:close/>
                    <a:moveTo>
                      <a:pt x="112" y="318"/>
                    </a:moveTo>
                    <a:lnTo>
                      <a:pt x="109" y="320"/>
                    </a:lnTo>
                    <a:lnTo>
                      <a:pt x="108" y="324"/>
                    </a:lnTo>
                    <a:lnTo>
                      <a:pt x="107" y="325"/>
                    </a:lnTo>
                    <a:lnTo>
                      <a:pt x="106" y="326"/>
                    </a:lnTo>
                    <a:lnTo>
                      <a:pt x="105" y="325"/>
                    </a:lnTo>
                    <a:lnTo>
                      <a:pt x="102" y="325"/>
                    </a:lnTo>
                    <a:lnTo>
                      <a:pt x="103" y="309"/>
                    </a:lnTo>
                    <a:lnTo>
                      <a:pt x="102" y="294"/>
                    </a:lnTo>
                    <a:lnTo>
                      <a:pt x="103" y="301"/>
                    </a:lnTo>
                    <a:lnTo>
                      <a:pt x="106" y="306"/>
                    </a:lnTo>
                    <a:lnTo>
                      <a:pt x="108" y="313"/>
                    </a:lnTo>
                    <a:lnTo>
                      <a:pt x="112" y="318"/>
                    </a:lnTo>
                    <a:close/>
                    <a:moveTo>
                      <a:pt x="98" y="378"/>
                    </a:moveTo>
                    <a:lnTo>
                      <a:pt x="97" y="382"/>
                    </a:lnTo>
                    <a:lnTo>
                      <a:pt x="96" y="385"/>
                    </a:lnTo>
                    <a:lnTo>
                      <a:pt x="95" y="387"/>
                    </a:lnTo>
                    <a:lnTo>
                      <a:pt x="93" y="388"/>
                    </a:lnTo>
                    <a:lnTo>
                      <a:pt x="91" y="389"/>
                    </a:lnTo>
                    <a:lnTo>
                      <a:pt x="89" y="389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4" y="388"/>
                    </a:lnTo>
                    <a:lnTo>
                      <a:pt x="82" y="385"/>
                    </a:lnTo>
                    <a:lnTo>
                      <a:pt x="79" y="356"/>
                    </a:lnTo>
                    <a:lnTo>
                      <a:pt x="76" y="327"/>
                    </a:lnTo>
                    <a:lnTo>
                      <a:pt x="74" y="312"/>
                    </a:lnTo>
                    <a:lnTo>
                      <a:pt x="71" y="299"/>
                    </a:lnTo>
                    <a:lnTo>
                      <a:pt x="69" y="293"/>
                    </a:lnTo>
                    <a:lnTo>
                      <a:pt x="66" y="288"/>
                    </a:lnTo>
                    <a:lnTo>
                      <a:pt x="63" y="282"/>
                    </a:lnTo>
                    <a:lnTo>
                      <a:pt x="58" y="277"/>
                    </a:lnTo>
                    <a:lnTo>
                      <a:pt x="56" y="270"/>
                    </a:lnTo>
                    <a:lnTo>
                      <a:pt x="55" y="263"/>
                    </a:lnTo>
                    <a:lnTo>
                      <a:pt x="54" y="260"/>
                    </a:lnTo>
                    <a:lnTo>
                      <a:pt x="54" y="257"/>
                    </a:lnTo>
                    <a:lnTo>
                      <a:pt x="55" y="255"/>
                    </a:lnTo>
                    <a:lnTo>
                      <a:pt x="58" y="254"/>
                    </a:lnTo>
                    <a:lnTo>
                      <a:pt x="66" y="257"/>
                    </a:lnTo>
                    <a:lnTo>
                      <a:pt x="73" y="260"/>
                    </a:lnTo>
                    <a:lnTo>
                      <a:pt x="76" y="262"/>
                    </a:lnTo>
                    <a:lnTo>
                      <a:pt x="79" y="265"/>
                    </a:lnTo>
                    <a:lnTo>
                      <a:pt x="82" y="270"/>
                    </a:lnTo>
                    <a:lnTo>
                      <a:pt x="87" y="276"/>
                    </a:lnTo>
                    <a:lnTo>
                      <a:pt x="90" y="279"/>
                    </a:lnTo>
                    <a:lnTo>
                      <a:pt x="93" y="282"/>
                    </a:lnTo>
                    <a:lnTo>
                      <a:pt x="95" y="303"/>
                    </a:lnTo>
                    <a:lnTo>
                      <a:pt x="95" y="320"/>
                    </a:lnTo>
                    <a:lnTo>
                      <a:pt x="95" y="338"/>
                    </a:lnTo>
                    <a:lnTo>
                      <a:pt x="95" y="360"/>
                    </a:lnTo>
                    <a:lnTo>
                      <a:pt x="96" y="365"/>
                    </a:lnTo>
                    <a:lnTo>
                      <a:pt x="97" y="369"/>
                    </a:lnTo>
                    <a:lnTo>
                      <a:pt x="100" y="373"/>
                    </a:lnTo>
                    <a:lnTo>
                      <a:pt x="98" y="378"/>
                    </a:lnTo>
                    <a:close/>
                    <a:moveTo>
                      <a:pt x="121" y="306"/>
                    </a:moveTo>
                    <a:lnTo>
                      <a:pt x="122" y="310"/>
                    </a:lnTo>
                    <a:lnTo>
                      <a:pt x="124" y="310"/>
                    </a:lnTo>
                    <a:lnTo>
                      <a:pt x="125" y="310"/>
                    </a:lnTo>
                    <a:lnTo>
                      <a:pt x="127" y="306"/>
                    </a:lnTo>
                    <a:lnTo>
                      <a:pt x="127" y="298"/>
                    </a:lnTo>
                    <a:lnTo>
                      <a:pt x="128" y="290"/>
                    </a:lnTo>
                    <a:lnTo>
                      <a:pt x="128" y="286"/>
                    </a:lnTo>
                    <a:lnTo>
                      <a:pt x="127" y="282"/>
                    </a:lnTo>
                    <a:lnTo>
                      <a:pt x="125" y="277"/>
                    </a:lnTo>
                    <a:lnTo>
                      <a:pt x="122" y="274"/>
                    </a:lnTo>
                    <a:lnTo>
                      <a:pt x="121" y="268"/>
                    </a:lnTo>
                    <a:lnTo>
                      <a:pt x="119" y="262"/>
                    </a:lnTo>
                    <a:lnTo>
                      <a:pt x="118" y="260"/>
                    </a:lnTo>
                    <a:lnTo>
                      <a:pt x="117" y="258"/>
                    </a:lnTo>
                    <a:lnTo>
                      <a:pt x="114" y="257"/>
                    </a:lnTo>
                    <a:lnTo>
                      <a:pt x="112" y="255"/>
                    </a:lnTo>
                    <a:lnTo>
                      <a:pt x="109" y="257"/>
                    </a:lnTo>
                    <a:lnTo>
                      <a:pt x="107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6" y="262"/>
                    </a:lnTo>
                    <a:lnTo>
                      <a:pt x="106" y="268"/>
                    </a:lnTo>
                    <a:lnTo>
                      <a:pt x="106" y="275"/>
                    </a:lnTo>
                    <a:lnTo>
                      <a:pt x="108" y="280"/>
                    </a:lnTo>
                    <a:lnTo>
                      <a:pt x="111" y="286"/>
                    </a:lnTo>
                    <a:lnTo>
                      <a:pt x="116" y="296"/>
                    </a:lnTo>
                    <a:lnTo>
                      <a:pt x="121" y="306"/>
                    </a:lnTo>
                    <a:close/>
                    <a:moveTo>
                      <a:pt x="157" y="259"/>
                    </a:moveTo>
                    <a:lnTo>
                      <a:pt x="161" y="257"/>
                    </a:lnTo>
                    <a:lnTo>
                      <a:pt x="165" y="253"/>
                    </a:lnTo>
                    <a:lnTo>
                      <a:pt x="166" y="250"/>
                    </a:lnTo>
                    <a:lnTo>
                      <a:pt x="167" y="245"/>
                    </a:lnTo>
                    <a:lnTo>
                      <a:pt x="167" y="236"/>
                    </a:lnTo>
                    <a:lnTo>
                      <a:pt x="170" y="227"/>
                    </a:lnTo>
                    <a:lnTo>
                      <a:pt x="171" y="222"/>
                    </a:lnTo>
                    <a:lnTo>
                      <a:pt x="170" y="217"/>
                    </a:lnTo>
                    <a:lnTo>
                      <a:pt x="170" y="212"/>
                    </a:lnTo>
                    <a:lnTo>
                      <a:pt x="169" y="208"/>
                    </a:lnTo>
                    <a:lnTo>
                      <a:pt x="165" y="200"/>
                    </a:lnTo>
                    <a:lnTo>
                      <a:pt x="162" y="191"/>
                    </a:lnTo>
                    <a:lnTo>
                      <a:pt x="157" y="196"/>
                    </a:lnTo>
                    <a:lnTo>
                      <a:pt x="155" y="201"/>
                    </a:lnTo>
                    <a:lnTo>
                      <a:pt x="154" y="207"/>
                    </a:lnTo>
                    <a:lnTo>
                      <a:pt x="153" y="211"/>
                    </a:lnTo>
                    <a:lnTo>
                      <a:pt x="153" y="222"/>
                    </a:lnTo>
                    <a:lnTo>
                      <a:pt x="151" y="232"/>
                    </a:lnTo>
                    <a:lnTo>
                      <a:pt x="151" y="240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4" y="254"/>
                    </a:lnTo>
                    <a:lnTo>
                      <a:pt x="155" y="258"/>
                    </a:lnTo>
                    <a:lnTo>
                      <a:pt x="157" y="259"/>
                    </a:lnTo>
                    <a:close/>
                    <a:moveTo>
                      <a:pt x="145" y="279"/>
                    </a:moveTo>
                    <a:lnTo>
                      <a:pt x="146" y="255"/>
                    </a:lnTo>
                    <a:lnTo>
                      <a:pt x="145" y="232"/>
                    </a:lnTo>
                    <a:lnTo>
                      <a:pt x="144" y="221"/>
                    </a:lnTo>
                    <a:lnTo>
                      <a:pt x="143" y="208"/>
                    </a:lnTo>
                    <a:lnTo>
                      <a:pt x="140" y="195"/>
                    </a:lnTo>
                    <a:lnTo>
                      <a:pt x="137" y="182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7" y="165"/>
                    </a:lnTo>
                    <a:lnTo>
                      <a:pt x="134" y="161"/>
                    </a:lnTo>
                    <a:lnTo>
                      <a:pt x="128" y="157"/>
                    </a:lnTo>
                    <a:lnTo>
                      <a:pt x="123" y="151"/>
                    </a:lnTo>
                    <a:lnTo>
                      <a:pt x="118" y="162"/>
                    </a:lnTo>
                    <a:lnTo>
                      <a:pt x="114" y="175"/>
                    </a:lnTo>
                    <a:lnTo>
                      <a:pt x="113" y="187"/>
                    </a:lnTo>
                    <a:lnTo>
                      <a:pt x="114" y="201"/>
                    </a:lnTo>
                    <a:lnTo>
                      <a:pt x="117" y="214"/>
                    </a:lnTo>
                    <a:lnTo>
                      <a:pt x="121" y="225"/>
                    </a:lnTo>
                    <a:lnTo>
                      <a:pt x="124" y="238"/>
                    </a:lnTo>
                    <a:lnTo>
                      <a:pt x="129" y="250"/>
                    </a:lnTo>
                    <a:lnTo>
                      <a:pt x="139" y="267"/>
                    </a:lnTo>
                    <a:lnTo>
                      <a:pt x="145" y="279"/>
                    </a:lnTo>
                    <a:close/>
                    <a:moveTo>
                      <a:pt x="103" y="195"/>
                    </a:moveTo>
                    <a:lnTo>
                      <a:pt x="103" y="198"/>
                    </a:lnTo>
                    <a:lnTo>
                      <a:pt x="102" y="201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0" y="183"/>
                    </a:lnTo>
                    <a:lnTo>
                      <a:pt x="81" y="167"/>
                    </a:lnTo>
                    <a:lnTo>
                      <a:pt x="79" y="159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44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1" y="137"/>
                    </a:lnTo>
                    <a:lnTo>
                      <a:pt x="85" y="137"/>
                    </a:lnTo>
                    <a:lnTo>
                      <a:pt x="89" y="140"/>
                    </a:lnTo>
                    <a:lnTo>
                      <a:pt x="92" y="144"/>
                    </a:lnTo>
                    <a:lnTo>
                      <a:pt x="95" y="149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1" y="162"/>
                    </a:lnTo>
                    <a:lnTo>
                      <a:pt x="102" y="179"/>
                    </a:lnTo>
                    <a:lnTo>
                      <a:pt x="103" y="195"/>
                    </a:lnTo>
                    <a:close/>
                    <a:moveTo>
                      <a:pt x="116" y="246"/>
                    </a:moveTo>
                    <a:lnTo>
                      <a:pt x="117" y="248"/>
                    </a:lnTo>
                    <a:lnTo>
                      <a:pt x="117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1" y="250"/>
                    </a:lnTo>
                    <a:lnTo>
                      <a:pt x="108" y="250"/>
                    </a:lnTo>
                    <a:lnTo>
                      <a:pt x="102" y="244"/>
                    </a:lnTo>
                    <a:lnTo>
                      <a:pt x="98" y="237"/>
                    </a:lnTo>
                    <a:lnTo>
                      <a:pt x="96" y="230"/>
                    </a:lnTo>
                    <a:lnTo>
                      <a:pt x="92" y="223"/>
                    </a:lnTo>
                    <a:lnTo>
                      <a:pt x="93" y="227"/>
                    </a:lnTo>
                    <a:lnTo>
                      <a:pt x="95" y="232"/>
                    </a:lnTo>
                    <a:lnTo>
                      <a:pt x="93" y="236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5" y="239"/>
                    </a:lnTo>
                    <a:lnTo>
                      <a:pt x="79" y="234"/>
                    </a:lnTo>
                    <a:lnTo>
                      <a:pt x="74" y="231"/>
                    </a:lnTo>
                    <a:lnTo>
                      <a:pt x="84" y="239"/>
                    </a:lnTo>
                    <a:lnTo>
                      <a:pt x="92" y="248"/>
                    </a:lnTo>
                    <a:lnTo>
                      <a:pt x="95" y="253"/>
                    </a:lnTo>
                    <a:lnTo>
                      <a:pt x="97" y="258"/>
                    </a:lnTo>
                    <a:lnTo>
                      <a:pt x="100" y="263"/>
                    </a:lnTo>
                    <a:lnTo>
                      <a:pt x="100" y="268"/>
                    </a:lnTo>
                    <a:lnTo>
                      <a:pt x="92" y="265"/>
                    </a:lnTo>
                    <a:lnTo>
                      <a:pt x="86" y="261"/>
                    </a:lnTo>
                    <a:lnTo>
                      <a:pt x="81" y="255"/>
                    </a:lnTo>
                    <a:lnTo>
                      <a:pt x="77" y="248"/>
                    </a:lnTo>
                    <a:lnTo>
                      <a:pt x="69" y="236"/>
                    </a:lnTo>
                    <a:lnTo>
                      <a:pt x="61" y="222"/>
                    </a:lnTo>
                    <a:lnTo>
                      <a:pt x="63" y="219"/>
                    </a:lnTo>
                    <a:lnTo>
                      <a:pt x="66" y="217"/>
                    </a:lnTo>
                    <a:lnTo>
                      <a:pt x="63" y="216"/>
                    </a:lnTo>
                    <a:lnTo>
                      <a:pt x="59" y="215"/>
                    </a:lnTo>
                    <a:lnTo>
                      <a:pt x="55" y="212"/>
                    </a:lnTo>
                    <a:lnTo>
                      <a:pt x="50" y="207"/>
                    </a:lnTo>
                    <a:lnTo>
                      <a:pt x="50" y="204"/>
                    </a:lnTo>
                    <a:lnTo>
                      <a:pt x="49" y="202"/>
                    </a:lnTo>
                    <a:lnTo>
                      <a:pt x="47" y="201"/>
                    </a:lnTo>
                    <a:lnTo>
                      <a:pt x="44" y="200"/>
                    </a:lnTo>
                    <a:lnTo>
                      <a:pt x="43" y="193"/>
                    </a:lnTo>
                    <a:lnTo>
                      <a:pt x="42" y="188"/>
                    </a:lnTo>
                    <a:lnTo>
                      <a:pt x="43" y="185"/>
                    </a:lnTo>
                    <a:lnTo>
                      <a:pt x="43" y="182"/>
                    </a:lnTo>
                    <a:lnTo>
                      <a:pt x="47" y="178"/>
                    </a:lnTo>
                    <a:lnTo>
                      <a:pt x="48" y="172"/>
                    </a:lnTo>
                    <a:lnTo>
                      <a:pt x="50" y="166"/>
                    </a:lnTo>
                    <a:lnTo>
                      <a:pt x="50" y="159"/>
                    </a:lnTo>
                    <a:lnTo>
                      <a:pt x="52" y="156"/>
                    </a:lnTo>
                    <a:lnTo>
                      <a:pt x="53" y="153"/>
                    </a:lnTo>
                    <a:lnTo>
                      <a:pt x="55" y="152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4" y="153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3" y="164"/>
                    </a:lnTo>
                    <a:lnTo>
                      <a:pt x="77" y="169"/>
                    </a:lnTo>
                    <a:lnTo>
                      <a:pt x="81" y="180"/>
                    </a:lnTo>
                    <a:lnTo>
                      <a:pt x="86" y="189"/>
                    </a:lnTo>
                    <a:lnTo>
                      <a:pt x="90" y="194"/>
                    </a:lnTo>
                    <a:lnTo>
                      <a:pt x="91" y="200"/>
                    </a:lnTo>
                    <a:lnTo>
                      <a:pt x="93" y="204"/>
                    </a:lnTo>
                    <a:lnTo>
                      <a:pt x="93" y="209"/>
                    </a:lnTo>
                    <a:lnTo>
                      <a:pt x="100" y="212"/>
                    </a:lnTo>
                    <a:lnTo>
                      <a:pt x="105" y="217"/>
                    </a:lnTo>
                    <a:lnTo>
                      <a:pt x="108" y="222"/>
                    </a:lnTo>
                    <a:lnTo>
                      <a:pt x="111" y="226"/>
                    </a:lnTo>
                    <a:lnTo>
                      <a:pt x="114" y="236"/>
                    </a:lnTo>
                    <a:lnTo>
                      <a:pt x="116" y="246"/>
                    </a:lnTo>
                    <a:close/>
                    <a:moveTo>
                      <a:pt x="63" y="243"/>
                    </a:moveTo>
                    <a:lnTo>
                      <a:pt x="64" y="245"/>
                    </a:lnTo>
                    <a:lnTo>
                      <a:pt x="64" y="246"/>
                    </a:lnTo>
                    <a:lnTo>
                      <a:pt x="64" y="247"/>
                    </a:lnTo>
                    <a:lnTo>
                      <a:pt x="61" y="248"/>
                    </a:lnTo>
                    <a:lnTo>
                      <a:pt x="58" y="247"/>
                    </a:lnTo>
                    <a:lnTo>
                      <a:pt x="54" y="244"/>
                    </a:lnTo>
                    <a:lnTo>
                      <a:pt x="50" y="239"/>
                    </a:lnTo>
                    <a:lnTo>
                      <a:pt x="48" y="236"/>
                    </a:lnTo>
                    <a:lnTo>
                      <a:pt x="47" y="232"/>
                    </a:lnTo>
                    <a:lnTo>
                      <a:pt x="45" y="227"/>
                    </a:lnTo>
                    <a:lnTo>
                      <a:pt x="45" y="226"/>
                    </a:lnTo>
                    <a:lnTo>
                      <a:pt x="45" y="224"/>
                    </a:lnTo>
                    <a:lnTo>
                      <a:pt x="47" y="223"/>
                    </a:lnTo>
                    <a:lnTo>
                      <a:pt x="48" y="222"/>
                    </a:lnTo>
                    <a:lnTo>
                      <a:pt x="55" y="232"/>
                    </a:lnTo>
                    <a:lnTo>
                      <a:pt x="63" y="243"/>
                    </a:lnTo>
                    <a:close/>
                    <a:moveTo>
                      <a:pt x="64" y="144"/>
                    </a:move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24"/>
                    </a:lnTo>
                    <a:lnTo>
                      <a:pt x="65" y="122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6" y="115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5"/>
                    </a:lnTo>
                    <a:lnTo>
                      <a:pt x="58" y="132"/>
                    </a:lnTo>
                    <a:lnTo>
                      <a:pt x="58" y="136"/>
                    </a:lnTo>
                    <a:lnTo>
                      <a:pt x="59" y="139"/>
                    </a:lnTo>
                    <a:lnTo>
                      <a:pt x="61" y="142"/>
                    </a:lnTo>
                    <a:lnTo>
                      <a:pt x="64" y="144"/>
                    </a:lnTo>
                    <a:close/>
                    <a:moveTo>
                      <a:pt x="111" y="164"/>
                    </a:moveTo>
                    <a:lnTo>
                      <a:pt x="112" y="158"/>
                    </a:lnTo>
                    <a:lnTo>
                      <a:pt x="113" y="151"/>
                    </a:lnTo>
                    <a:lnTo>
                      <a:pt x="112" y="145"/>
                    </a:lnTo>
                    <a:lnTo>
                      <a:pt x="109" y="138"/>
                    </a:lnTo>
                    <a:lnTo>
                      <a:pt x="105" y="124"/>
                    </a:lnTo>
                    <a:lnTo>
                      <a:pt x="102" y="110"/>
                    </a:lnTo>
                    <a:lnTo>
                      <a:pt x="101" y="107"/>
                    </a:lnTo>
                    <a:lnTo>
                      <a:pt x="101" y="104"/>
                    </a:lnTo>
                    <a:lnTo>
                      <a:pt x="100" y="102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5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90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1" y="123"/>
                    </a:lnTo>
                    <a:lnTo>
                      <a:pt x="92" y="129"/>
                    </a:lnTo>
                    <a:lnTo>
                      <a:pt x="92" y="133"/>
                    </a:lnTo>
                    <a:lnTo>
                      <a:pt x="93" y="137"/>
                    </a:lnTo>
                    <a:lnTo>
                      <a:pt x="96" y="142"/>
                    </a:lnTo>
                    <a:lnTo>
                      <a:pt x="100" y="145"/>
                    </a:lnTo>
                    <a:lnTo>
                      <a:pt x="106" y="154"/>
                    </a:lnTo>
                    <a:lnTo>
                      <a:pt x="111" y="164"/>
                    </a:lnTo>
                    <a:close/>
                    <a:moveTo>
                      <a:pt x="39" y="366"/>
                    </a:moveTo>
                    <a:lnTo>
                      <a:pt x="34" y="370"/>
                    </a:lnTo>
                    <a:lnTo>
                      <a:pt x="29" y="376"/>
                    </a:lnTo>
                    <a:lnTo>
                      <a:pt x="27" y="378"/>
                    </a:lnTo>
                    <a:lnTo>
                      <a:pt x="24" y="380"/>
                    </a:lnTo>
                    <a:lnTo>
                      <a:pt x="22" y="380"/>
                    </a:lnTo>
                    <a:lnTo>
                      <a:pt x="20" y="377"/>
                    </a:lnTo>
                    <a:lnTo>
                      <a:pt x="18" y="370"/>
                    </a:lnTo>
                    <a:lnTo>
                      <a:pt x="18" y="362"/>
                    </a:lnTo>
                    <a:lnTo>
                      <a:pt x="20" y="354"/>
                    </a:lnTo>
                    <a:lnTo>
                      <a:pt x="22" y="345"/>
                    </a:lnTo>
                    <a:lnTo>
                      <a:pt x="26" y="338"/>
                    </a:lnTo>
                    <a:lnTo>
                      <a:pt x="29" y="331"/>
                    </a:lnTo>
                    <a:lnTo>
                      <a:pt x="34" y="326"/>
                    </a:lnTo>
                    <a:lnTo>
                      <a:pt x="39" y="323"/>
                    </a:lnTo>
                    <a:lnTo>
                      <a:pt x="39" y="366"/>
                    </a:lnTo>
                    <a:close/>
                    <a:moveTo>
                      <a:pt x="39" y="221"/>
                    </a:moveTo>
                    <a:lnTo>
                      <a:pt x="36" y="226"/>
                    </a:lnTo>
                    <a:lnTo>
                      <a:pt x="32" y="231"/>
                    </a:lnTo>
                    <a:lnTo>
                      <a:pt x="28" y="229"/>
                    </a:lnTo>
                    <a:lnTo>
                      <a:pt x="27" y="226"/>
                    </a:lnTo>
                    <a:lnTo>
                      <a:pt x="26" y="223"/>
                    </a:lnTo>
                    <a:lnTo>
                      <a:pt x="24" y="221"/>
                    </a:lnTo>
                    <a:lnTo>
                      <a:pt x="24" y="214"/>
                    </a:lnTo>
                    <a:lnTo>
                      <a:pt x="27" y="207"/>
                    </a:lnTo>
                    <a:lnTo>
                      <a:pt x="31" y="203"/>
                    </a:lnTo>
                    <a:lnTo>
                      <a:pt x="34" y="200"/>
                    </a:lnTo>
                    <a:lnTo>
                      <a:pt x="38" y="198"/>
                    </a:lnTo>
                    <a:lnTo>
                      <a:pt x="39" y="200"/>
                    </a:lnTo>
                    <a:lnTo>
                      <a:pt x="39" y="221"/>
                    </a:lnTo>
                    <a:close/>
                    <a:moveTo>
                      <a:pt x="10" y="73"/>
                    </a:moveTo>
                    <a:lnTo>
                      <a:pt x="12" y="74"/>
                    </a:lnTo>
                    <a:lnTo>
                      <a:pt x="15" y="77"/>
                    </a:lnTo>
                    <a:lnTo>
                      <a:pt x="17" y="78"/>
                    </a:lnTo>
                    <a:lnTo>
                      <a:pt x="18" y="81"/>
                    </a:lnTo>
                    <a:lnTo>
                      <a:pt x="20" y="79"/>
                    </a:lnTo>
                    <a:lnTo>
                      <a:pt x="22" y="75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7" y="74"/>
                    </a:lnTo>
                    <a:lnTo>
                      <a:pt x="28" y="80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8" y="94"/>
                    </a:lnTo>
                    <a:lnTo>
                      <a:pt x="31" y="93"/>
                    </a:lnTo>
                    <a:lnTo>
                      <a:pt x="36" y="90"/>
                    </a:lnTo>
                    <a:lnTo>
                      <a:pt x="37" y="77"/>
                    </a:lnTo>
                    <a:lnTo>
                      <a:pt x="40" y="64"/>
                    </a:lnTo>
                    <a:lnTo>
                      <a:pt x="33" y="66"/>
                    </a:lnTo>
                    <a:lnTo>
                      <a:pt x="26" y="67"/>
                    </a:lnTo>
                    <a:lnTo>
                      <a:pt x="29" y="59"/>
                    </a:lnTo>
                    <a:lnTo>
                      <a:pt x="33" y="49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1" y="43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2" y="63"/>
                    </a:lnTo>
                    <a:lnTo>
                      <a:pt x="11" y="67"/>
                    </a:lnTo>
                    <a:lnTo>
                      <a:pt x="10" y="73"/>
                    </a:lnTo>
                    <a:close/>
                    <a:moveTo>
                      <a:pt x="368" y="508"/>
                    </a:moveTo>
                    <a:lnTo>
                      <a:pt x="385" y="504"/>
                    </a:lnTo>
                    <a:lnTo>
                      <a:pt x="404" y="500"/>
                    </a:lnTo>
                    <a:lnTo>
                      <a:pt x="398" y="500"/>
                    </a:lnTo>
                    <a:lnTo>
                      <a:pt x="392" y="500"/>
                    </a:lnTo>
                    <a:lnTo>
                      <a:pt x="392" y="497"/>
                    </a:lnTo>
                    <a:lnTo>
                      <a:pt x="393" y="495"/>
                    </a:lnTo>
                    <a:lnTo>
                      <a:pt x="395" y="492"/>
                    </a:lnTo>
                    <a:lnTo>
                      <a:pt x="398" y="490"/>
                    </a:lnTo>
                    <a:lnTo>
                      <a:pt x="393" y="492"/>
                    </a:lnTo>
                    <a:lnTo>
                      <a:pt x="388" y="497"/>
                    </a:lnTo>
                    <a:lnTo>
                      <a:pt x="380" y="499"/>
                    </a:lnTo>
                    <a:lnTo>
                      <a:pt x="371" y="500"/>
                    </a:lnTo>
                    <a:lnTo>
                      <a:pt x="358" y="502"/>
                    </a:lnTo>
                    <a:lnTo>
                      <a:pt x="347" y="504"/>
                    </a:lnTo>
                    <a:lnTo>
                      <a:pt x="343" y="504"/>
                    </a:lnTo>
                    <a:lnTo>
                      <a:pt x="340" y="504"/>
                    </a:lnTo>
                    <a:lnTo>
                      <a:pt x="337" y="504"/>
                    </a:lnTo>
                    <a:lnTo>
                      <a:pt x="337" y="502"/>
                    </a:lnTo>
                    <a:lnTo>
                      <a:pt x="337" y="499"/>
                    </a:lnTo>
                    <a:lnTo>
                      <a:pt x="340" y="497"/>
                    </a:lnTo>
                    <a:lnTo>
                      <a:pt x="342" y="496"/>
                    </a:lnTo>
                    <a:lnTo>
                      <a:pt x="346" y="495"/>
                    </a:lnTo>
                    <a:lnTo>
                      <a:pt x="356" y="493"/>
                    </a:lnTo>
                    <a:lnTo>
                      <a:pt x="363" y="492"/>
                    </a:lnTo>
                    <a:lnTo>
                      <a:pt x="356" y="492"/>
                    </a:lnTo>
                    <a:lnTo>
                      <a:pt x="346" y="493"/>
                    </a:lnTo>
                    <a:lnTo>
                      <a:pt x="342" y="493"/>
                    </a:lnTo>
                    <a:lnTo>
                      <a:pt x="339" y="492"/>
                    </a:lnTo>
                    <a:lnTo>
                      <a:pt x="336" y="492"/>
                    </a:lnTo>
                    <a:lnTo>
                      <a:pt x="335" y="490"/>
                    </a:lnTo>
                    <a:lnTo>
                      <a:pt x="335" y="489"/>
                    </a:lnTo>
                    <a:lnTo>
                      <a:pt x="336" y="488"/>
                    </a:lnTo>
                    <a:lnTo>
                      <a:pt x="339" y="486"/>
                    </a:lnTo>
                    <a:lnTo>
                      <a:pt x="341" y="486"/>
                    </a:lnTo>
                    <a:lnTo>
                      <a:pt x="347" y="485"/>
                    </a:lnTo>
                    <a:lnTo>
                      <a:pt x="353" y="484"/>
                    </a:lnTo>
                    <a:lnTo>
                      <a:pt x="350" y="484"/>
                    </a:lnTo>
                    <a:lnTo>
                      <a:pt x="345" y="484"/>
                    </a:lnTo>
                    <a:lnTo>
                      <a:pt x="341" y="483"/>
                    </a:lnTo>
                    <a:lnTo>
                      <a:pt x="339" y="481"/>
                    </a:lnTo>
                    <a:lnTo>
                      <a:pt x="340" y="477"/>
                    </a:lnTo>
                    <a:lnTo>
                      <a:pt x="343" y="474"/>
                    </a:lnTo>
                    <a:lnTo>
                      <a:pt x="347" y="471"/>
                    </a:lnTo>
                    <a:lnTo>
                      <a:pt x="352" y="468"/>
                    </a:lnTo>
                    <a:lnTo>
                      <a:pt x="345" y="471"/>
                    </a:lnTo>
                    <a:lnTo>
                      <a:pt x="340" y="472"/>
                    </a:lnTo>
                    <a:lnTo>
                      <a:pt x="337" y="472"/>
                    </a:lnTo>
                    <a:lnTo>
                      <a:pt x="336" y="470"/>
                    </a:lnTo>
                    <a:lnTo>
                      <a:pt x="340" y="464"/>
                    </a:lnTo>
                    <a:lnTo>
                      <a:pt x="346" y="455"/>
                    </a:lnTo>
                    <a:lnTo>
                      <a:pt x="332" y="466"/>
                    </a:lnTo>
                    <a:lnTo>
                      <a:pt x="316" y="477"/>
                    </a:lnTo>
                    <a:lnTo>
                      <a:pt x="309" y="482"/>
                    </a:lnTo>
                    <a:lnTo>
                      <a:pt x="300" y="485"/>
                    </a:lnTo>
                    <a:lnTo>
                      <a:pt x="297" y="485"/>
                    </a:lnTo>
                    <a:lnTo>
                      <a:pt x="293" y="485"/>
                    </a:lnTo>
                    <a:lnTo>
                      <a:pt x="291" y="485"/>
                    </a:lnTo>
                    <a:lnTo>
                      <a:pt x="287" y="484"/>
                    </a:lnTo>
                    <a:lnTo>
                      <a:pt x="295" y="471"/>
                    </a:lnTo>
                    <a:lnTo>
                      <a:pt x="307" y="460"/>
                    </a:lnTo>
                    <a:lnTo>
                      <a:pt x="319" y="448"/>
                    </a:lnTo>
                    <a:lnTo>
                      <a:pt x="330" y="437"/>
                    </a:lnTo>
                    <a:lnTo>
                      <a:pt x="342" y="427"/>
                    </a:lnTo>
                    <a:lnTo>
                      <a:pt x="351" y="421"/>
                    </a:lnTo>
                    <a:lnTo>
                      <a:pt x="357" y="419"/>
                    </a:lnTo>
                    <a:lnTo>
                      <a:pt x="366" y="417"/>
                    </a:lnTo>
                    <a:lnTo>
                      <a:pt x="379" y="416"/>
                    </a:lnTo>
                    <a:lnTo>
                      <a:pt x="400" y="413"/>
                    </a:lnTo>
                    <a:lnTo>
                      <a:pt x="394" y="413"/>
                    </a:lnTo>
                    <a:lnTo>
                      <a:pt x="387" y="413"/>
                    </a:lnTo>
                    <a:lnTo>
                      <a:pt x="384" y="413"/>
                    </a:lnTo>
                    <a:lnTo>
                      <a:pt x="382" y="412"/>
                    </a:lnTo>
                    <a:lnTo>
                      <a:pt x="379" y="411"/>
                    </a:lnTo>
                    <a:lnTo>
                      <a:pt x="379" y="410"/>
                    </a:lnTo>
                    <a:lnTo>
                      <a:pt x="380" y="405"/>
                    </a:lnTo>
                    <a:lnTo>
                      <a:pt x="383" y="401"/>
                    </a:lnTo>
                    <a:lnTo>
                      <a:pt x="387" y="397"/>
                    </a:lnTo>
                    <a:lnTo>
                      <a:pt x="390" y="394"/>
                    </a:lnTo>
                    <a:lnTo>
                      <a:pt x="401" y="387"/>
                    </a:lnTo>
                    <a:lnTo>
                      <a:pt x="412" y="381"/>
                    </a:lnTo>
                    <a:lnTo>
                      <a:pt x="399" y="387"/>
                    </a:lnTo>
                    <a:lnTo>
                      <a:pt x="387" y="392"/>
                    </a:lnTo>
                    <a:lnTo>
                      <a:pt x="385" y="391"/>
                    </a:lnTo>
                    <a:lnTo>
                      <a:pt x="384" y="389"/>
                    </a:lnTo>
                    <a:lnTo>
                      <a:pt x="384" y="385"/>
                    </a:lnTo>
                    <a:lnTo>
                      <a:pt x="385" y="382"/>
                    </a:lnTo>
                    <a:lnTo>
                      <a:pt x="380" y="392"/>
                    </a:lnTo>
                    <a:lnTo>
                      <a:pt x="377" y="403"/>
                    </a:lnTo>
                    <a:lnTo>
                      <a:pt x="372" y="407"/>
                    </a:lnTo>
                    <a:lnTo>
                      <a:pt x="367" y="412"/>
                    </a:lnTo>
                    <a:lnTo>
                      <a:pt x="358" y="414"/>
                    </a:lnTo>
                    <a:lnTo>
                      <a:pt x="347" y="417"/>
                    </a:lnTo>
                    <a:lnTo>
                      <a:pt x="347" y="414"/>
                    </a:lnTo>
                    <a:lnTo>
                      <a:pt x="347" y="412"/>
                    </a:lnTo>
                    <a:lnTo>
                      <a:pt x="347" y="410"/>
                    </a:lnTo>
                    <a:lnTo>
                      <a:pt x="348" y="407"/>
                    </a:lnTo>
                    <a:lnTo>
                      <a:pt x="352" y="403"/>
                    </a:lnTo>
                    <a:lnTo>
                      <a:pt x="357" y="397"/>
                    </a:lnTo>
                    <a:lnTo>
                      <a:pt x="369" y="385"/>
                    </a:lnTo>
                    <a:lnTo>
                      <a:pt x="379" y="375"/>
                    </a:lnTo>
                    <a:lnTo>
                      <a:pt x="369" y="383"/>
                    </a:lnTo>
                    <a:lnTo>
                      <a:pt x="363" y="388"/>
                    </a:lnTo>
                    <a:lnTo>
                      <a:pt x="362" y="388"/>
                    </a:lnTo>
                    <a:lnTo>
                      <a:pt x="361" y="385"/>
                    </a:lnTo>
                    <a:lnTo>
                      <a:pt x="363" y="382"/>
                    </a:lnTo>
                    <a:lnTo>
                      <a:pt x="366" y="376"/>
                    </a:lnTo>
                    <a:lnTo>
                      <a:pt x="359" y="382"/>
                    </a:lnTo>
                    <a:lnTo>
                      <a:pt x="356" y="389"/>
                    </a:lnTo>
                    <a:lnTo>
                      <a:pt x="352" y="391"/>
                    </a:lnTo>
                    <a:lnTo>
                      <a:pt x="348" y="394"/>
                    </a:lnTo>
                    <a:lnTo>
                      <a:pt x="343" y="395"/>
                    </a:lnTo>
                    <a:lnTo>
                      <a:pt x="336" y="395"/>
                    </a:lnTo>
                    <a:lnTo>
                      <a:pt x="335" y="391"/>
                    </a:lnTo>
                    <a:lnTo>
                      <a:pt x="335" y="388"/>
                    </a:lnTo>
                    <a:lnTo>
                      <a:pt x="336" y="385"/>
                    </a:lnTo>
                    <a:lnTo>
                      <a:pt x="337" y="382"/>
                    </a:lnTo>
                    <a:lnTo>
                      <a:pt x="343" y="376"/>
                    </a:lnTo>
                    <a:lnTo>
                      <a:pt x="348" y="370"/>
                    </a:lnTo>
                    <a:lnTo>
                      <a:pt x="346" y="371"/>
                    </a:lnTo>
                    <a:lnTo>
                      <a:pt x="342" y="375"/>
                    </a:lnTo>
                    <a:lnTo>
                      <a:pt x="341" y="375"/>
                    </a:lnTo>
                    <a:lnTo>
                      <a:pt x="340" y="376"/>
                    </a:lnTo>
                    <a:lnTo>
                      <a:pt x="337" y="376"/>
                    </a:lnTo>
                    <a:lnTo>
                      <a:pt x="336" y="374"/>
                    </a:lnTo>
                    <a:lnTo>
                      <a:pt x="334" y="370"/>
                    </a:lnTo>
                    <a:lnTo>
                      <a:pt x="335" y="366"/>
                    </a:lnTo>
                    <a:lnTo>
                      <a:pt x="336" y="361"/>
                    </a:lnTo>
                    <a:lnTo>
                      <a:pt x="340" y="355"/>
                    </a:lnTo>
                    <a:lnTo>
                      <a:pt x="347" y="345"/>
                    </a:lnTo>
                    <a:lnTo>
                      <a:pt x="356" y="334"/>
                    </a:lnTo>
                    <a:lnTo>
                      <a:pt x="342" y="334"/>
                    </a:lnTo>
                    <a:lnTo>
                      <a:pt x="327" y="335"/>
                    </a:lnTo>
                    <a:lnTo>
                      <a:pt x="315" y="335"/>
                    </a:lnTo>
                    <a:lnTo>
                      <a:pt x="310" y="333"/>
                    </a:lnTo>
                    <a:lnTo>
                      <a:pt x="309" y="332"/>
                    </a:lnTo>
                    <a:lnTo>
                      <a:pt x="310" y="330"/>
                    </a:lnTo>
                    <a:lnTo>
                      <a:pt x="311" y="329"/>
                    </a:lnTo>
                    <a:lnTo>
                      <a:pt x="314" y="329"/>
                    </a:lnTo>
                    <a:lnTo>
                      <a:pt x="319" y="326"/>
                    </a:lnTo>
                    <a:lnTo>
                      <a:pt x="324" y="325"/>
                    </a:lnTo>
                    <a:lnTo>
                      <a:pt x="311" y="326"/>
                    </a:lnTo>
                    <a:lnTo>
                      <a:pt x="298" y="330"/>
                    </a:lnTo>
                    <a:lnTo>
                      <a:pt x="291" y="330"/>
                    </a:lnTo>
                    <a:lnTo>
                      <a:pt x="284" y="330"/>
                    </a:lnTo>
                    <a:lnTo>
                      <a:pt x="279" y="327"/>
                    </a:lnTo>
                    <a:lnTo>
                      <a:pt x="276" y="323"/>
                    </a:lnTo>
                    <a:lnTo>
                      <a:pt x="273" y="327"/>
                    </a:lnTo>
                    <a:lnTo>
                      <a:pt x="268" y="332"/>
                    </a:lnTo>
                    <a:lnTo>
                      <a:pt x="262" y="335"/>
                    </a:lnTo>
                    <a:lnTo>
                      <a:pt x="255" y="338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36" y="341"/>
                    </a:lnTo>
                    <a:lnTo>
                      <a:pt x="235" y="340"/>
                    </a:lnTo>
                    <a:lnTo>
                      <a:pt x="236" y="334"/>
                    </a:lnTo>
                    <a:lnTo>
                      <a:pt x="239" y="329"/>
                    </a:lnTo>
                    <a:lnTo>
                      <a:pt x="244" y="323"/>
                    </a:lnTo>
                    <a:lnTo>
                      <a:pt x="249" y="318"/>
                    </a:lnTo>
                    <a:lnTo>
                      <a:pt x="263" y="310"/>
                    </a:lnTo>
                    <a:lnTo>
                      <a:pt x="277" y="304"/>
                    </a:lnTo>
                    <a:lnTo>
                      <a:pt x="287" y="306"/>
                    </a:lnTo>
                    <a:lnTo>
                      <a:pt x="295" y="308"/>
                    </a:lnTo>
                    <a:lnTo>
                      <a:pt x="304" y="308"/>
                    </a:lnTo>
                    <a:lnTo>
                      <a:pt x="313" y="308"/>
                    </a:lnTo>
                    <a:lnTo>
                      <a:pt x="319" y="306"/>
                    </a:lnTo>
                    <a:lnTo>
                      <a:pt x="325" y="304"/>
                    </a:lnTo>
                    <a:lnTo>
                      <a:pt x="330" y="301"/>
                    </a:lnTo>
                    <a:lnTo>
                      <a:pt x="335" y="297"/>
                    </a:lnTo>
                    <a:lnTo>
                      <a:pt x="326" y="302"/>
                    </a:lnTo>
                    <a:lnTo>
                      <a:pt x="316" y="304"/>
                    </a:lnTo>
                    <a:lnTo>
                      <a:pt x="308" y="305"/>
                    </a:lnTo>
                    <a:lnTo>
                      <a:pt x="299" y="304"/>
                    </a:lnTo>
                    <a:lnTo>
                      <a:pt x="292" y="303"/>
                    </a:lnTo>
                    <a:lnTo>
                      <a:pt x="286" y="302"/>
                    </a:lnTo>
                    <a:lnTo>
                      <a:pt x="281" y="299"/>
                    </a:lnTo>
                    <a:lnTo>
                      <a:pt x="278" y="297"/>
                    </a:lnTo>
                    <a:lnTo>
                      <a:pt x="279" y="295"/>
                    </a:lnTo>
                    <a:lnTo>
                      <a:pt x="283" y="293"/>
                    </a:lnTo>
                    <a:lnTo>
                      <a:pt x="288" y="290"/>
                    </a:lnTo>
                    <a:lnTo>
                      <a:pt x="294" y="289"/>
                    </a:lnTo>
                    <a:lnTo>
                      <a:pt x="308" y="286"/>
                    </a:lnTo>
                    <a:lnTo>
                      <a:pt x="320" y="282"/>
                    </a:lnTo>
                    <a:lnTo>
                      <a:pt x="311" y="283"/>
                    </a:lnTo>
                    <a:lnTo>
                      <a:pt x="302" y="284"/>
                    </a:lnTo>
                    <a:lnTo>
                      <a:pt x="297" y="286"/>
                    </a:lnTo>
                    <a:lnTo>
                      <a:pt x="293" y="286"/>
                    </a:lnTo>
                    <a:lnTo>
                      <a:pt x="291" y="284"/>
                    </a:lnTo>
                    <a:lnTo>
                      <a:pt x="289" y="283"/>
                    </a:lnTo>
                    <a:lnTo>
                      <a:pt x="288" y="282"/>
                    </a:lnTo>
                    <a:lnTo>
                      <a:pt x="289" y="281"/>
                    </a:lnTo>
                    <a:lnTo>
                      <a:pt x="291" y="280"/>
                    </a:lnTo>
                    <a:lnTo>
                      <a:pt x="293" y="279"/>
                    </a:lnTo>
                    <a:lnTo>
                      <a:pt x="298" y="276"/>
                    </a:lnTo>
                    <a:lnTo>
                      <a:pt x="303" y="274"/>
                    </a:lnTo>
                    <a:lnTo>
                      <a:pt x="293" y="276"/>
                    </a:lnTo>
                    <a:lnTo>
                      <a:pt x="283" y="280"/>
                    </a:lnTo>
                    <a:lnTo>
                      <a:pt x="278" y="281"/>
                    </a:lnTo>
                    <a:lnTo>
                      <a:pt x="274" y="282"/>
                    </a:lnTo>
                    <a:lnTo>
                      <a:pt x="270" y="281"/>
                    </a:lnTo>
                    <a:lnTo>
                      <a:pt x="267" y="280"/>
                    </a:lnTo>
                    <a:lnTo>
                      <a:pt x="265" y="277"/>
                    </a:lnTo>
                    <a:lnTo>
                      <a:pt x="265" y="274"/>
                    </a:lnTo>
                    <a:lnTo>
                      <a:pt x="266" y="270"/>
                    </a:lnTo>
                    <a:lnTo>
                      <a:pt x="270" y="267"/>
                    </a:lnTo>
                    <a:lnTo>
                      <a:pt x="277" y="259"/>
                    </a:lnTo>
                    <a:lnTo>
                      <a:pt x="283" y="252"/>
                    </a:lnTo>
                    <a:lnTo>
                      <a:pt x="279" y="254"/>
                    </a:lnTo>
                    <a:lnTo>
                      <a:pt x="277" y="257"/>
                    </a:lnTo>
                    <a:lnTo>
                      <a:pt x="276" y="257"/>
                    </a:lnTo>
                    <a:lnTo>
                      <a:pt x="274" y="257"/>
                    </a:lnTo>
                    <a:lnTo>
                      <a:pt x="273" y="257"/>
                    </a:lnTo>
                    <a:lnTo>
                      <a:pt x="272" y="255"/>
                    </a:lnTo>
                    <a:lnTo>
                      <a:pt x="272" y="252"/>
                    </a:lnTo>
                    <a:lnTo>
                      <a:pt x="273" y="248"/>
                    </a:lnTo>
                    <a:lnTo>
                      <a:pt x="276" y="245"/>
                    </a:lnTo>
                    <a:lnTo>
                      <a:pt x="278" y="241"/>
                    </a:lnTo>
                    <a:lnTo>
                      <a:pt x="287" y="234"/>
                    </a:lnTo>
                    <a:lnTo>
                      <a:pt x="295" y="229"/>
                    </a:lnTo>
                    <a:lnTo>
                      <a:pt x="286" y="231"/>
                    </a:lnTo>
                    <a:lnTo>
                      <a:pt x="276" y="234"/>
                    </a:lnTo>
                    <a:lnTo>
                      <a:pt x="267" y="239"/>
                    </a:lnTo>
                    <a:lnTo>
                      <a:pt x="258" y="244"/>
                    </a:lnTo>
                    <a:lnTo>
                      <a:pt x="242" y="254"/>
                    </a:lnTo>
                    <a:lnTo>
                      <a:pt x="225" y="262"/>
                    </a:lnTo>
                    <a:lnTo>
                      <a:pt x="222" y="268"/>
                    </a:lnTo>
                    <a:lnTo>
                      <a:pt x="218" y="273"/>
                    </a:lnTo>
                    <a:lnTo>
                      <a:pt x="213" y="277"/>
                    </a:lnTo>
                    <a:lnTo>
                      <a:pt x="209" y="282"/>
                    </a:lnTo>
                    <a:lnTo>
                      <a:pt x="204" y="288"/>
                    </a:lnTo>
                    <a:lnTo>
                      <a:pt x="201" y="294"/>
                    </a:lnTo>
                    <a:lnTo>
                      <a:pt x="197" y="302"/>
                    </a:lnTo>
                    <a:lnTo>
                      <a:pt x="194" y="311"/>
                    </a:lnTo>
                    <a:lnTo>
                      <a:pt x="191" y="317"/>
                    </a:lnTo>
                    <a:lnTo>
                      <a:pt x="186" y="322"/>
                    </a:lnTo>
                    <a:lnTo>
                      <a:pt x="180" y="325"/>
                    </a:lnTo>
                    <a:lnTo>
                      <a:pt x="174" y="330"/>
                    </a:lnTo>
                    <a:lnTo>
                      <a:pt x="166" y="333"/>
                    </a:lnTo>
                    <a:lnTo>
                      <a:pt x="159" y="337"/>
                    </a:lnTo>
                    <a:lnTo>
                      <a:pt x="154" y="341"/>
                    </a:lnTo>
                    <a:lnTo>
                      <a:pt x="149" y="346"/>
                    </a:lnTo>
                    <a:lnTo>
                      <a:pt x="146" y="342"/>
                    </a:lnTo>
                    <a:lnTo>
                      <a:pt x="146" y="338"/>
                    </a:lnTo>
                    <a:lnTo>
                      <a:pt x="146" y="332"/>
                    </a:lnTo>
                    <a:lnTo>
                      <a:pt x="148" y="325"/>
                    </a:lnTo>
                    <a:lnTo>
                      <a:pt x="153" y="310"/>
                    </a:lnTo>
                    <a:lnTo>
                      <a:pt x="155" y="295"/>
                    </a:lnTo>
                    <a:lnTo>
                      <a:pt x="166" y="288"/>
                    </a:lnTo>
                    <a:lnTo>
                      <a:pt x="176" y="280"/>
                    </a:lnTo>
                    <a:lnTo>
                      <a:pt x="183" y="272"/>
                    </a:lnTo>
                    <a:lnTo>
                      <a:pt x="192" y="263"/>
                    </a:lnTo>
                    <a:lnTo>
                      <a:pt x="202" y="260"/>
                    </a:lnTo>
                    <a:lnTo>
                      <a:pt x="209" y="255"/>
                    </a:lnTo>
                    <a:lnTo>
                      <a:pt x="215" y="250"/>
                    </a:lnTo>
                    <a:lnTo>
                      <a:pt x="223" y="245"/>
                    </a:lnTo>
                    <a:lnTo>
                      <a:pt x="229" y="240"/>
                    </a:lnTo>
                    <a:lnTo>
                      <a:pt x="238" y="237"/>
                    </a:lnTo>
                    <a:lnTo>
                      <a:pt x="247" y="234"/>
                    </a:lnTo>
                    <a:lnTo>
                      <a:pt x="260" y="233"/>
                    </a:lnTo>
                    <a:lnTo>
                      <a:pt x="251" y="232"/>
                    </a:lnTo>
                    <a:lnTo>
                      <a:pt x="244" y="233"/>
                    </a:lnTo>
                    <a:lnTo>
                      <a:pt x="236" y="234"/>
                    </a:lnTo>
                    <a:lnTo>
                      <a:pt x="230" y="237"/>
                    </a:lnTo>
                    <a:lnTo>
                      <a:pt x="224" y="238"/>
                    </a:lnTo>
                    <a:lnTo>
                      <a:pt x="220" y="239"/>
                    </a:lnTo>
                    <a:lnTo>
                      <a:pt x="219" y="239"/>
                    </a:lnTo>
                    <a:lnTo>
                      <a:pt x="219" y="238"/>
                    </a:lnTo>
                    <a:lnTo>
                      <a:pt x="219" y="236"/>
                    </a:lnTo>
                    <a:lnTo>
                      <a:pt x="219" y="232"/>
                    </a:lnTo>
                    <a:lnTo>
                      <a:pt x="222" y="229"/>
                    </a:lnTo>
                    <a:lnTo>
                      <a:pt x="223" y="225"/>
                    </a:lnTo>
                    <a:lnTo>
                      <a:pt x="226" y="222"/>
                    </a:lnTo>
                    <a:lnTo>
                      <a:pt x="235" y="216"/>
                    </a:lnTo>
                    <a:lnTo>
                      <a:pt x="245" y="211"/>
                    </a:lnTo>
                    <a:lnTo>
                      <a:pt x="266" y="201"/>
                    </a:lnTo>
                    <a:lnTo>
                      <a:pt x="287" y="189"/>
                    </a:lnTo>
                    <a:lnTo>
                      <a:pt x="267" y="198"/>
                    </a:lnTo>
                    <a:lnTo>
                      <a:pt x="250" y="205"/>
                    </a:lnTo>
                    <a:lnTo>
                      <a:pt x="242" y="208"/>
                    </a:lnTo>
                    <a:lnTo>
                      <a:pt x="236" y="209"/>
                    </a:lnTo>
                    <a:lnTo>
                      <a:pt x="231" y="210"/>
                    </a:lnTo>
                    <a:lnTo>
                      <a:pt x="228" y="210"/>
                    </a:lnTo>
                    <a:lnTo>
                      <a:pt x="228" y="203"/>
                    </a:lnTo>
                    <a:lnTo>
                      <a:pt x="229" y="197"/>
                    </a:lnTo>
                    <a:lnTo>
                      <a:pt x="233" y="191"/>
                    </a:lnTo>
                    <a:lnTo>
                      <a:pt x="236" y="186"/>
                    </a:lnTo>
                    <a:lnTo>
                      <a:pt x="242" y="180"/>
                    </a:lnTo>
                    <a:lnTo>
                      <a:pt x="249" y="174"/>
                    </a:lnTo>
                    <a:lnTo>
                      <a:pt x="256" y="169"/>
                    </a:lnTo>
                    <a:lnTo>
                      <a:pt x="263" y="164"/>
                    </a:lnTo>
                    <a:lnTo>
                      <a:pt x="252" y="169"/>
                    </a:lnTo>
                    <a:lnTo>
                      <a:pt x="244" y="175"/>
                    </a:lnTo>
                    <a:lnTo>
                      <a:pt x="236" y="181"/>
                    </a:lnTo>
                    <a:lnTo>
                      <a:pt x="230" y="188"/>
                    </a:lnTo>
                    <a:lnTo>
                      <a:pt x="226" y="195"/>
                    </a:lnTo>
                    <a:lnTo>
                      <a:pt x="223" y="202"/>
                    </a:lnTo>
                    <a:lnTo>
                      <a:pt x="222" y="210"/>
                    </a:lnTo>
                    <a:lnTo>
                      <a:pt x="219" y="219"/>
                    </a:lnTo>
                    <a:lnTo>
                      <a:pt x="210" y="230"/>
                    </a:lnTo>
                    <a:lnTo>
                      <a:pt x="199" y="239"/>
                    </a:lnTo>
                    <a:lnTo>
                      <a:pt x="196" y="244"/>
                    </a:lnTo>
                    <a:lnTo>
                      <a:pt x="191" y="248"/>
                    </a:lnTo>
                    <a:lnTo>
                      <a:pt x="188" y="254"/>
                    </a:lnTo>
                    <a:lnTo>
                      <a:pt x="188" y="261"/>
                    </a:lnTo>
                    <a:lnTo>
                      <a:pt x="181" y="268"/>
                    </a:lnTo>
                    <a:lnTo>
                      <a:pt x="172" y="276"/>
                    </a:lnTo>
                    <a:lnTo>
                      <a:pt x="169" y="280"/>
                    </a:lnTo>
                    <a:lnTo>
                      <a:pt x="165" y="282"/>
                    </a:lnTo>
                    <a:lnTo>
                      <a:pt x="162" y="282"/>
                    </a:lnTo>
                    <a:lnTo>
                      <a:pt x="160" y="281"/>
                    </a:lnTo>
                    <a:lnTo>
                      <a:pt x="166" y="270"/>
                    </a:lnTo>
                    <a:lnTo>
                      <a:pt x="170" y="259"/>
                    </a:lnTo>
                    <a:lnTo>
                      <a:pt x="172" y="247"/>
                    </a:lnTo>
                    <a:lnTo>
                      <a:pt x="175" y="234"/>
                    </a:lnTo>
                    <a:lnTo>
                      <a:pt x="176" y="222"/>
                    </a:lnTo>
                    <a:lnTo>
                      <a:pt x="178" y="209"/>
                    </a:lnTo>
                    <a:lnTo>
                      <a:pt x="183" y="196"/>
                    </a:lnTo>
                    <a:lnTo>
                      <a:pt x="190" y="185"/>
                    </a:lnTo>
                    <a:lnTo>
                      <a:pt x="185" y="190"/>
                    </a:lnTo>
                    <a:lnTo>
                      <a:pt x="180" y="198"/>
                    </a:lnTo>
                    <a:lnTo>
                      <a:pt x="177" y="202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0" y="202"/>
                    </a:lnTo>
                    <a:lnTo>
                      <a:pt x="169" y="198"/>
                    </a:lnTo>
                    <a:lnTo>
                      <a:pt x="167" y="194"/>
                    </a:lnTo>
                    <a:lnTo>
                      <a:pt x="167" y="190"/>
                    </a:lnTo>
                    <a:lnTo>
                      <a:pt x="167" y="186"/>
                    </a:lnTo>
                    <a:lnTo>
                      <a:pt x="170" y="179"/>
                    </a:lnTo>
                    <a:lnTo>
                      <a:pt x="175" y="172"/>
                    </a:lnTo>
                    <a:lnTo>
                      <a:pt x="187" y="159"/>
                    </a:lnTo>
                    <a:lnTo>
                      <a:pt x="197" y="146"/>
                    </a:lnTo>
                    <a:lnTo>
                      <a:pt x="190" y="154"/>
                    </a:lnTo>
                    <a:lnTo>
                      <a:pt x="181" y="162"/>
                    </a:lnTo>
                    <a:lnTo>
                      <a:pt x="177" y="166"/>
                    </a:lnTo>
                    <a:lnTo>
                      <a:pt x="174" y="168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74" y="157"/>
                    </a:lnTo>
                    <a:lnTo>
                      <a:pt x="180" y="145"/>
                    </a:lnTo>
                    <a:lnTo>
                      <a:pt x="182" y="138"/>
                    </a:lnTo>
                    <a:lnTo>
                      <a:pt x="185" y="132"/>
                    </a:lnTo>
                    <a:lnTo>
                      <a:pt x="186" y="125"/>
                    </a:lnTo>
                    <a:lnTo>
                      <a:pt x="187" y="117"/>
                    </a:lnTo>
                    <a:lnTo>
                      <a:pt x="185" y="126"/>
                    </a:lnTo>
                    <a:lnTo>
                      <a:pt x="181" y="136"/>
                    </a:lnTo>
                    <a:lnTo>
                      <a:pt x="177" y="143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67" y="147"/>
                    </a:lnTo>
                    <a:lnTo>
                      <a:pt x="167" y="144"/>
                    </a:lnTo>
                    <a:lnTo>
                      <a:pt x="167" y="139"/>
                    </a:lnTo>
                    <a:lnTo>
                      <a:pt x="167" y="129"/>
                    </a:lnTo>
                    <a:lnTo>
                      <a:pt x="169" y="118"/>
                    </a:lnTo>
                    <a:lnTo>
                      <a:pt x="165" y="129"/>
                    </a:lnTo>
                    <a:lnTo>
                      <a:pt x="165" y="138"/>
                    </a:lnTo>
                    <a:lnTo>
                      <a:pt x="165" y="147"/>
                    </a:lnTo>
                    <a:lnTo>
                      <a:pt x="165" y="157"/>
                    </a:lnTo>
                    <a:lnTo>
                      <a:pt x="164" y="167"/>
                    </a:lnTo>
                    <a:lnTo>
                      <a:pt x="162" y="176"/>
                    </a:lnTo>
                    <a:lnTo>
                      <a:pt x="160" y="182"/>
                    </a:lnTo>
                    <a:lnTo>
                      <a:pt x="156" y="188"/>
                    </a:lnTo>
                    <a:lnTo>
                      <a:pt x="153" y="194"/>
                    </a:lnTo>
                    <a:lnTo>
                      <a:pt x="148" y="201"/>
                    </a:lnTo>
                    <a:lnTo>
                      <a:pt x="145" y="193"/>
                    </a:lnTo>
                    <a:lnTo>
                      <a:pt x="144" y="186"/>
                    </a:lnTo>
                    <a:lnTo>
                      <a:pt x="143" y="180"/>
                    </a:lnTo>
                    <a:lnTo>
                      <a:pt x="143" y="173"/>
                    </a:lnTo>
                    <a:lnTo>
                      <a:pt x="144" y="161"/>
                    </a:lnTo>
                    <a:lnTo>
                      <a:pt x="146" y="151"/>
                    </a:lnTo>
                    <a:lnTo>
                      <a:pt x="153" y="129"/>
                    </a:lnTo>
                    <a:lnTo>
                      <a:pt x="159" y="107"/>
                    </a:lnTo>
                    <a:lnTo>
                      <a:pt x="154" y="120"/>
                    </a:lnTo>
                    <a:lnTo>
                      <a:pt x="148" y="132"/>
                    </a:lnTo>
                    <a:lnTo>
                      <a:pt x="143" y="145"/>
                    </a:lnTo>
                    <a:lnTo>
                      <a:pt x="138" y="158"/>
                    </a:lnTo>
                    <a:lnTo>
                      <a:pt x="135" y="154"/>
                    </a:lnTo>
                    <a:lnTo>
                      <a:pt x="134" y="150"/>
                    </a:lnTo>
                    <a:lnTo>
                      <a:pt x="134" y="144"/>
                    </a:lnTo>
                    <a:lnTo>
                      <a:pt x="134" y="136"/>
                    </a:lnTo>
                    <a:lnTo>
                      <a:pt x="134" y="129"/>
                    </a:lnTo>
                    <a:lnTo>
                      <a:pt x="134" y="120"/>
                    </a:lnTo>
                    <a:lnTo>
                      <a:pt x="132" y="111"/>
                    </a:lnTo>
                    <a:lnTo>
                      <a:pt x="128" y="104"/>
                    </a:lnTo>
                    <a:lnTo>
                      <a:pt x="130" y="116"/>
                    </a:lnTo>
                    <a:lnTo>
                      <a:pt x="132" y="129"/>
                    </a:lnTo>
                    <a:lnTo>
                      <a:pt x="130" y="135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4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4" y="136"/>
                    </a:lnTo>
                    <a:lnTo>
                      <a:pt x="111" y="128"/>
                    </a:lnTo>
                    <a:lnTo>
                      <a:pt x="108" y="118"/>
                    </a:lnTo>
                    <a:lnTo>
                      <a:pt x="106" y="108"/>
                    </a:lnTo>
                    <a:lnTo>
                      <a:pt x="106" y="96"/>
                    </a:lnTo>
                    <a:lnTo>
                      <a:pt x="106" y="86"/>
                    </a:lnTo>
                    <a:lnTo>
                      <a:pt x="106" y="75"/>
                    </a:lnTo>
                    <a:lnTo>
                      <a:pt x="108" y="67"/>
                    </a:lnTo>
                    <a:lnTo>
                      <a:pt x="103" y="77"/>
                    </a:lnTo>
                    <a:lnTo>
                      <a:pt x="101" y="87"/>
                    </a:lnTo>
                    <a:lnTo>
                      <a:pt x="100" y="92"/>
                    </a:lnTo>
                    <a:lnTo>
                      <a:pt x="97" y="95"/>
                    </a:lnTo>
                    <a:lnTo>
                      <a:pt x="96" y="97"/>
                    </a:lnTo>
                    <a:lnTo>
                      <a:pt x="92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87" y="87"/>
                    </a:lnTo>
                    <a:lnTo>
                      <a:pt x="87" y="81"/>
                    </a:lnTo>
                    <a:lnTo>
                      <a:pt x="89" y="68"/>
                    </a:lnTo>
                    <a:lnTo>
                      <a:pt x="87" y="57"/>
                    </a:lnTo>
                    <a:lnTo>
                      <a:pt x="87" y="64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5" y="78"/>
                    </a:lnTo>
                    <a:lnTo>
                      <a:pt x="84" y="79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79" y="78"/>
                    </a:lnTo>
                    <a:lnTo>
                      <a:pt x="76" y="75"/>
                    </a:lnTo>
                    <a:lnTo>
                      <a:pt x="75" y="73"/>
                    </a:lnTo>
                    <a:lnTo>
                      <a:pt x="73" y="66"/>
                    </a:lnTo>
                    <a:lnTo>
                      <a:pt x="71" y="58"/>
                    </a:lnTo>
                    <a:lnTo>
                      <a:pt x="71" y="66"/>
                    </a:lnTo>
                    <a:lnTo>
                      <a:pt x="73" y="74"/>
                    </a:lnTo>
                    <a:lnTo>
                      <a:pt x="75" y="80"/>
                    </a:lnTo>
                    <a:lnTo>
                      <a:pt x="79" y="86"/>
                    </a:lnTo>
                    <a:lnTo>
                      <a:pt x="81" y="92"/>
                    </a:lnTo>
                    <a:lnTo>
                      <a:pt x="84" y="97"/>
                    </a:lnTo>
                    <a:lnTo>
                      <a:pt x="85" y="103"/>
                    </a:lnTo>
                    <a:lnTo>
                      <a:pt x="84" y="110"/>
                    </a:lnTo>
                    <a:lnTo>
                      <a:pt x="86" y="116"/>
                    </a:lnTo>
                    <a:lnTo>
                      <a:pt x="86" y="122"/>
                    </a:lnTo>
                    <a:lnTo>
                      <a:pt x="85" y="125"/>
                    </a:lnTo>
                    <a:lnTo>
                      <a:pt x="82" y="128"/>
                    </a:lnTo>
                    <a:lnTo>
                      <a:pt x="79" y="126"/>
                    </a:lnTo>
                    <a:lnTo>
                      <a:pt x="74" y="123"/>
                    </a:lnTo>
                    <a:lnTo>
                      <a:pt x="69" y="116"/>
                    </a:lnTo>
                    <a:lnTo>
                      <a:pt x="63" y="106"/>
                    </a:lnTo>
                    <a:lnTo>
                      <a:pt x="55" y="102"/>
                    </a:lnTo>
                    <a:lnTo>
                      <a:pt x="50" y="97"/>
                    </a:lnTo>
                    <a:lnTo>
                      <a:pt x="45" y="93"/>
                    </a:lnTo>
                    <a:lnTo>
                      <a:pt x="42" y="87"/>
                    </a:lnTo>
                    <a:lnTo>
                      <a:pt x="40" y="81"/>
                    </a:lnTo>
                    <a:lnTo>
                      <a:pt x="39" y="75"/>
                    </a:lnTo>
                    <a:lnTo>
                      <a:pt x="39" y="68"/>
                    </a:lnTo>
                    <a:lnTo>
                      <a:pt x="42" y="63"/>
                    </a:lnTo>
                    <a:lnTo>
                      <a:pt x="36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4" y="58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8" y="31"/>
                    </a:lnTo>
                    <a:lnTo>
                      <a:pt x="29" y="25"/>
                    </a:lnTo>
                    <a:lnTo>
                      <a:pt x="32" y="18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0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24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5" y="46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4" y="88"/>
                    </a:lnTo>
                    <a:lnTo>
                      <a:pt x="6" y="85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2" y="84"/>
                    </a:lnTo>
                    <a:lnTo>
                      <a:pt x="13" y="87"/>
                    </a:lnTo>
                    <a:lnTo>
                      <a:pt x="15" y="90"/>
                    </a:lnTo>
                    <a:lnTo>
                      <a:pt x="13" y="99"/>
                    </a:lnTo>
                    <a:lnTo>
                      <a:pt x="15" y="106"/>
                    </a:lnTo>
                    <a:lnTo>
                      <a:pt x="8" y="114"/>
                    </a:lnTo>
                    <a:lnTo>
                      <a:pt x="5" y="116"/>
                    </a:lnTo>
                    <a:lnTo>
                      <a:pt x="6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3" y="130"/>
                    </a:lnTo>
                    <a:lnTo>
                      <a:pt x="11" y="136"/>
                    </a:lnTo>
                    <a:lnTo>
                      <a:pt x="8" y="140"/>
                    </a:lnTo>
                    <a:lnTo>
                      <a:pt x="6" y="145"/>
                    </a:lnTo>
                    <a:lnTo>
                      <a:pt x="7" y="160"/>
                    </a:lnTo>
                    <a:lnTo>
                      <a:pt x="10" y="153"/>
                    </a:lnTo>
                    <a:lnTo>
                      <a:pt x="13" y="145"/>
                    </a:lnTo>
                    <a:lnTo>
                      <a:pt x="17" y="133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6" y="100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39" y="104"/>
                    </a:lnTo>
                    <a:lnTo>
                      <a:pt x="43" y="109"/>
                    </a:lnTo>
                    <a:lnTo>
                      <a:pt x="45" y="115"/>
                    </a:lnTo>
                    <a:lnTo>
                      <a:pt x="48" y="121"/>
                    </a:lnTo>
                    <a:lnTo>
                      <a:pt x="50" y="128"/>
                    </a:lnTo>
                    <a:lnTo>
                      <a:pt x="50" y="133"/>
                    </a:lnTo>
                    <a:lnTo>
                      <a:pt x="49" y="142"/>
                    </a:lnTo>
                    <a:lnTo>
                      <a:pt x="45" y="149"/>
                    </a:lnTo>
                    <a:lnTo>
                      <a:pt x="39" y="158"/>
                    </a:lnTo>
                    <a:lnTo>
                      <a:pt x="26" y="174"/>
                    </a:lnTo>
                    <a:lnTo>
                      <a:pt x="18" y="181"/>
                    </a:lnTo>
                    <a:lnTo>
                      <a:pt x="12" y="183"/>
                    </a:lnTo>
                    <a:lnTo>
                      <a:pt x="8" y="183"/>
                    </a:lnTo>
                    <a:lnTo>
                      <a:pt x="8" y="193"/>
                    </a:lnTo>
                    <a:lnTo>
                      <a:pt x="11" y="191"/>
                    </a:lnTo>
                    <a:lnTo>
                      <a:pt x="15" y="191"/>
                    </a:lnTo>
                    <a:lnTo>
                      <a:pt x="17" y="190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5"/>
                    </a:lnTo>
                    <a:lnTo>
                      <a:pt x="16" y="202"/>
                    </a:lnTo>
                    <a:lnTo>
                      <a:pt x="15" y="210"/>
                    </a:lnTo>
                    <a:lnTo>
                      <a:pt x="13" y="217"/>
                    </a:lnTo>
                    <a:lnTo>
                      <a:pt x="10" y="223"/>
                    </a:lnTo>
                    <a:lnTo>
                      <a:pt x="11" y="237"/>
                    </a:lnTo>
                    <a:lnTo>
                      <a:pt x="15" y="231"/>
                    </a:lnTo>
                    <a:lnTo>
                      <a:pt x="17" y="226"/>
                    </a:lnTo>
                    <a:lnTo>
                      <a:pt x="20" y="230"/>
                    </a:lnTo>
                    <a:lnTo>
                      <a:pt x="22" y="234"/>
                    </a:lnTo>
                    <a:lnTo>
                      <a:pt x="22" y="237"/>
                    </a:lnTo>
                    <a:lnTo>
                      <a:pt x="22" y="238"/>
                    </a:lnTo>
                    <a:lnTo>
                      <a:pt x="20" y="240"/>
                    </a:lnTo>
                    <a:lnTo>
                      <a:pt x="18" y="243"/>
                    </a:lnTo>
                    <a:lnTo>
                      <a:pt x="16" y="247"/>
                    </a:lnTo>
                    <a:lnTo>
                      <a:pt x="11" y="252"/>
                    </a:lnTo>
                    <a:lnTo>
                      <a:pt x="12" y="261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8" y="261"/>
                    </a:lnTo>
                    <a:lnTo>
                      <a:pt x="17" y="265"/>
                    </a:lnTo>
                    <a:lnTo>
                      <a:pt x="15" y="269"/>
                    </a:lnTo>
                    <a:lnTo>
                      <a:pt x="13" y="272"/>
                    </a:lnTo>
                    <a:lnTo>
                      <a:pt x="13" y="274"/>
                    </a:lnTo>
                    <a:lnTo>
                      <a:pt x="13" y="275"/>
                    </a:lnTo>
                    <a:lnTo>
                      <a:pt x="16" y="277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20" y="273"/>
                    </a:lnTo>
                    <a:lnTo>
                      <a:pt x="22" y="273"/>
                    </a:lnTo>
                    <a:lnTo>
                      <a:pt x="29" y="288"/>
                    </a:lnTo>
                    <a:lnTo>
                      <a:pt x="37" y="304"/>
                    </a:lnTo>
                    <a:lnTo>
                      <a:pt x="37" y="308"/>
                    </a:lnTo>
                    <a:lnTo>
                      <a:pt x="36" y="311"/>
                    </a:lnTo>
                    <a:lnTo>
                      <a:pt x="33" y="315"/>
                    </a:lnTo>
                    <a:lnTo>
                      <a:pt x="29" y="319"/>
                    </a:lnTo>
                    <a:lnTo>
                      <a:pt x="22" y="326"/>
                    </a:lnTo>
                    <a:lnTo>
                      <a:pt x="16" y="334"/>
                    </a:lnTo>
                    <a:lnTo>
                      <a:pt x="18" y="401"/>
                    </a:lnTo>
                    <a:lnTo>
                      <a:pt x="22" y="397"/>
                    </a:lnTo>
                    <a:lnTo>
                      <a:pt x="27" y="395"/>
                    </a:lnTo>
                    <a:lnTo>
                      <a:pt x="29" y="395"/>
                    </a:lnTo>
                    <a:lnTo>
                      <a:pt x="32" y="397"/>
                    </a:lnTo>
                    <a:lnTo>
                      <a:pt x="36" y="397"/>
                    </a:lnTo>
                    <a:lnTo>
                      <a:pt x="39" y="396"/>
                    </a:lnTo>
                    <a:lnTo>
                      <a:pt x="50" y="424"/>
                    </a:lnTo>
                    <a:lnTo>
                      <a:pt x="59" y="443"/>
                    </a:lnTo>
                    <a:lnTo>
                      <a:pt x="65" y="453"/>
                    </a:lnTo>
                    <a:lnTo>
                      <a:pt x="71" y="462"/>
                    </a:lnTo>
                    <a:lnTo>
                      <a:pt x="81" y="472"/>
                    </a:lnTo>
                    <a:lnTo>
                      <a:pt x="93" y="484"/>
                    </a:lnTo>
                    <a:lnTo>
                      <a:pt x="95" y="491"/>
                    </a:lnTo>
                    <a:lnTo>
                      <a:pt x="97" y="499"/>
                    </a:lnTo>
                    <a:lnTo>
                      <a:pt x="98" y="503"/>
                    </a:lnTo>
                    <a:lnTo>
                      <a:pt x="101" y="506"/>
                    </a:lnTo>
                    <a:lnTo>
                      <a:pt x="103" y="508"/>
                    </a:lnTo>
                    <a:lnTo>
                      <a:pt x="107" y="508"/>
                    </a:lnTo>
                    <a:lnTo>
                      <a:pt x="132" y="508"/>
                    </a:lnTo>
                    <a:lnTo>
                      <a:pt x="135" y="500"/>
                    </a:lnTo>
                    <a:lnTo>
                      <a:pt x="139" y="490"/>
                    </a:lnTo>
                    <a:lnTo>
                      <a:pt x="141" y="483"/>
                    </a:lnTo>
                    <a:lnTo>
                      <a:pt x="143" y="474"/>
                    </a:lnTo>
                    <a:lnTo>
                      <a:pt x="144" y="463"/>
                    </a:lnTo>
                    <a:lnTo>
                      <a:pt x="144" y="450"/>
                    </a:lnTo>
                    <a:lnTo>
                      <a:pt x="145" y="435"/>
                    </a:lnTo>
                    <a:lnTo>
                      <a:pt x="150" y="423"/>
                    </a:lnTo>
                    <a:lnTo>
                      <a:pt x="153" y="416"/>
                    </a:lnTo>
                    <a:lnTo>
                      <a:pt x="159" y="411"/>
                    </a:lnTo>
                    <a:lnTo>
                      <a:pt x="161" y="410"/>
                    </a:lnTo>
                    <a:lnTo>
                      <a:pt x="165" y="407"/>
                    </a:lnTo>
                    <a:lnTo>
                      <a:pt x="170" y="407"/>
                    </a:lnTo>
                    <a:lnTo>
                      <a:pt x="175" y="406"/>
                    </a:lnTo>
                    <a:lnTo>
                      <a:pt x="178" y="403"/>
                    </a:lnTo>
                    <a:lnTo>
                      <a:pt x="183" y="401"/>
                    </a:lnTo>
                    <a:lnTo>
                      <a:pt x="188" y="398"/>
                    </a:lnTo>
                    <a:lnTo>
                      <a:pt x="193" y="397"/>
                    </a:lnTo>
                    <a:lnTo>
                      <a:pt x="203" y="394"/>
                    </a:lnTo>
                    <a:lnTo>
                      <a:pt x="213" y="390"/>
                    </a:lnTo>
                    <a:lnTo>
                      <a:pt x="218" y="387"/>
                    </a:lnTo>
                    <a:lnTo>
                      <a:pt x="219" y="383"/>
                    </a:lnTo>
                    <a:lnTo>
                      <a:pt x="220" y="378"/>
                    </a:lnTo>
                    <a:lnTo>
                      <a:pt x="220" y="375"/>
                    </a:lnTo>
                    <a:lnTo>
                      <a:pt x="222" y="369"/>
                    </a:lnTo>
                    <a:lnTo>
                      <a:pt x="223" y="365"/>
                    </a:lnTo>
                    <a:lnTo>
                      <a:pt x="226" y="359"/>
                    </a:lnTo>
                    <a:lnTo>
                      <a:pt x="233" y="352"/>
                    </a:lnTo>
                    <a:lnTo>
                      <a:pt x="245" y="346"/>
                    </a:lnTo>
                    <a:lnTo>
                      <a:pt x="258" y="341"/>
                    </a:lnTo>
                    <a:lnTo>
                      <a:pt x="265" y="340"/>
                    </a:lnTo>
                    <a:lnTo>
                      <a:pt x="271" y="339"/>
                    </a:lnTo>
                    <a:lnTo>
                      <a:pt x="276" y="340"/>
                    </a:lnTo>
                    <a:lnTo>
                      <a:pt x="279" y="341"/>
                    </a:lnTo>
                    <a:lnTo>
                      <a:pt x="282" y="338"/>
                    </a:lnTo>
                    <a:lnTo>
                      <a:pt x="286" y="335"/>
                    </a:lnTo>
                    <a:lnTo>
                      <a:pt x="289" y="334"/>
                    </a:lnTo>
                    <a:lnTo>
                      <a:pt x="293" y="333"/>
                    </a:lnTo>
                    <a:lnTo>
                      <a:pt x="303" y="335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2"/>
                    </a:lnTo>
                    <a:lnTo>
                      <a:pt x="315" y="344"/>
                    </a:lnTo>
                    <a:lnTo>
                      <a:pt x="315" y="346"/>
                    </a:lnTo>
                    <a:lnTo>
                      <a:pt x="318" y="342"/>
                    </a:lnTo>
                    <a:lnTo>
                      <a:pt x="321" y="340"/>
                    </a:lnTo>
                    <a:lnTo>
                      <a:pt x="325" y="339"/>
                    </a:lnTo>
                    <a:lnTo>
                      <a:pt x="330" y="338"/>
                    </a:lnTo>
                    <a:lnTo>
                      <a:pt x="341" y="335"/>
                    </a:lnTo>
                    <a:lnTo>
                      <a:pt x="352" y="335"/>
                    </a:lnTo>
                    <a:lnTo>
                      <a:pt x="346" y="341"/>
                    </a:lnTo>
                    <a:lnTo>
                      <a:pt x="340" y="346"/>
                    </a:lnTo>
                    <a:lnTo>
                      <a:pt x="336" y="352"/>
                    </a:lnTo>
                    <a:lnTo>
                      <a:pt x="334" y="356"/>
                    </a:lnTo>
                    <a:lnTo>
                      <a:pt x="330" y="365"/>
                    </a:lnTo>
                    <a:lnTo>
                      <a:pt x="329" y="373"/>
                    </a:lnTo>
                    <a:lnTo>
                      <a:pt x="327" y="380"/>
                    </a:lnTo>
                    <a:lnTo>
                      <a:pt x="327" y="385"/>
                    </a:lnTo>
                    <a:lnTo>
                      <a:pt x="326" y="388"/>
                    </a:lnTo>
                    <a:lnTo>
                      <a:pt x="325" y="391"/>
                    </a:lnTo>
                    <a:lnTo>
                      <a:pt x="323" y="394"/>
                    </a:lnTo>
                    <a:lnTo>
                      <a:pt x="319" y="396"/>
                    </a:lnTo>
                    <a:lnTo>
                      <a:pt x="305" y="398"/>
                    </a:lnTo>
                    <a:lnTo>
                      <a:pt x="294" y="402"/>
                    </a:lnTo>
                    <a:lnTo>
                      <a:pt x="287" y="406"/>
                    </a:lnTo>
                    <a:lnTo>
                      <a:pt x="281" y="410"/>
                    </a:lnTo>
                    <a:lnTo>
                      <a:pt x="276" y="413"/>
                    </a:lnTo>
                    <a:lnTo>
                      <a:pt x="271" y="416"/>
                    </a:lnTo>
                    <a:lnTo>
                      <a:pt x="265" y="417"/>
                    </a:lnTo>
                    <a:lnTo>
                      <a:pt x="257" y="418"/>
                    </a:lnTo>
                    <a:lnTo>
                      <a:pt x="254" y="424"/>
                    </a:lnTo>
                    <a:lnTo>
                      <a:pt x="250" y="431"/>
                    </a:lnTo>
                    <a:lnTo>
                      <a:pt x="249" y="437"/>
                    </a:lnTo>
                    <a:lnTo>
                      <a:pt x="247" y="442"/>
                    </a:lnTo>
                    <a:lnTo>
                      <a:pt x="247" y="448"/>
                    </a:lnTo>
                    <a:lnTo>
                      <a:pt x="246" y="452"/>
                    </a:lnTo>
                    <a:lnTo>
                      <a:pt x="245" y="454"/>
                    </a:lnTo>
                    <a:lnTo>
                      <a:pt x="244" y="455"/>
                    </a:lnTo>
                    <a:lnTo>
                      <a:pt x="241" y="455"/>
                    </a:lnTo>
                    <a:lnTo>
                      <a:pt x="239" y="455"/>
                    </a:lnTo>
                    <a:lnTo>
                      <a:pt x="235" y="462"/>
                    </a:lnTo>
                    <a:lnTo>
                      <a:pt x="231" y="467"/>
                    </a:lnTo>
                    <a:lnTo>
                      <a:pt x="228" y="469"/>
                    </a:lnTo>
                    <a:lnTo>
                      <a:pt x="222" y="470"/>
                    </a:lnTo>
                    <a:lnTo>
                      <a:pt x="214" y="472"/>
                    </a:lnTo>
                    <a:lnTo>
                      <a:pt x="203" y="475"/>
                    </a:lnTo>
                    <a:lnTo>
                      <a:pt x="191" y="479"/>
                    </a:lnTo>
                    <a:lnTo>
                      <a:pt x="172" y="486"/>
                    </a:lnTo>
                    <a:lnTo>
                      <a:pt x="166" y="491"/>
                    </a:lnTo>
                    <a:lnTo>
                      <a:pt x="161" y="497"/>
                    </a:lnTo>
                    <a:lnTo>
                      <a:pt x="155" y="503"/>
                    </a:lnTo>
                    <a:lnTo>
                      <a:pt x="150" y="508"/>
                    </a:lnTo>
                    <a:lnTo>
                      <a:pt x="166" y="508"/>
                    </a:lnTo>
                    <a:lnTo>
                      <a:pt x="176" y="503"/>
                    </a:lnTo>
                    <a:lnTo>
                      <a:pt x="188" y="492"/>
                    </a:lnTo>
                    <a:lnTo>
                      <a:pt x="201" y="491"/>
                    </a:lnTo>
                    <a:lnTo>
                      <a:pt x="210" y="491"/>
                    </a:lnTo>
                    <a:lnTo>
                      <a:pt x="217" y="491"/>
                    </a:lnTo>
                    <a:lnTo>
                      <a:pt x="222" y="492"/>
                    </a:lnTo>
                    <a:lnTo>
                      <a:pt x="228" y="495"/>
                    </a:lnTo>
                    <a:lnTo>
                      <a:pt x="238" y="497"/>
                    </a:lnTo>
                    <a:lnTo>
                      <a:pt x="238" y="500"/>
                    </a:lnTo>
                    <a:lnTo>
                      <a:pt x="239" y="504"/>
                    </a:lnTo>
                    <a:lnTo>
                      <a:pt x="240" y="507"/>
                    </a:lnTo>
                    <a:lnTo>
                      <a:pt x="242" y="508"/>
                    </a:lnTo>
                    <a:lnTo>
                      <a:pt x="251" y="508"/>
                    </a:lnTo>
                    <a:lnTo>
                      <a:pt x="250" y="506"/>
                    </a:lnTo>
                    <a:lnTo>
                      <a:pt x="250" y="504"/>
                    </a:lnTo>
                    <a:lnTo>
                      <a:pt x="251" y="500"/>
                    </a:lnTo>
                    <a:lnTo>
                      <a:pt x="254" y="497"/>
                    </a:lnTo>
                    <a:lnTo>
                      <a:pt x="258" y="497"/>
                    </a:lnTo>
                    <a:lnTo>
                      <a:pt x="263" y="496"/>
                    </a:lnTo>
                    <a:lnTo>
                      <a:pt x="267" y="495"/>
                    </a:lnTo>
                    <a:lnTo>
                      <a:pt x="270" y="496"/>
                    </a:lnTo>
                    <a:lnTo>
                      <a:pt x="271" y="497"/>
                    </a:lnTo>
                    <a:lnTo>
                      <a:pt x="271" y="499"/>
                    </a:lnTo>
                    <a:lnTo>
                      <a:pt x="270" y="504"/>
                    </a:lnTo>
                    <a:lnTo>
                      <a:pt x="267" y="508"/>
                    </a:lnTo>
                    <a:lnTo>
                      <a:pt x="276" y="508"/>
                    </a:lnTo>
                    <a:lnTo>
                      <a:pt x="279" y="504"/>
                    </a:lnTo>
                    <a:lnTo>
                      <a:pt x="284" y="498"/>
                    </a:lnTo>
                    <a:lnTo>
                      <a:pt x="286" y="495"/>
                    </a:lnTo>
                    <a:lnTo>
                      <a:pt x="288" y="493"/>
                    </a:lnTo>
                    <a:lnTo>
                      <a:pt x="291" y="492"/>
                    </a:lnTo>
                    <a:lnTo>
                      <a:pt x="294" y="493"/>
                    </a:lnTo>
                    <a:lnTo>
                      <a:pt x="298" y="495"/>
                    </a:lnTo>
                    <a:lnTo>
                      <a:pt x="300" y="496"/>
                    </a:lnTo>
                    <a:lnTo>
                      <a:pt x="303" y="498"/>
                    </a:lnTo>
                    <a:lnTo>
                      <a:pt x="304" y="500"/>
                    </a:lnTo>
                    <a:lnTo>
                      <a:pt x="304" y="502"/>
                    </a:lnTo>
                    <a:lnTo>
                      <a:pt x="303" y="504"/>
                    </a:lnTo>
                    <a:lnTo>
                      <a:pt x="302" y="506"/>
                    </a:lnTo>
                    <a:lnTo>
                      <a:pt x="299" y="508"/>
                    </a:lnTo>
                    <a:lnTo>
                      <a:pt x="323" y="508"/>
                    </a:lnTo>
                    <a:lnTo>
                      <a:pt x="325" y="507"/>
                    </a:lnTo>
                    <a:lnTo>
                      <a:pt x="329" y="507"/>
                    </a:lnTo>
                    <a:lnTo>
                      <a:pt x="334" y="508"/>
                    </a:lnTo>
                    <a:lnTo>
                      <a:pt x="339" y="508"/>
                    </a:lnTo>
                    <a:lnTo>
                      <a:pt x="368" y="508"/>
                    </a:lnTo>
                    <a:close/>
                    <a:moveTo>
                      <a:pt x="47" y="508"/>
                    </a:moveTo>
                    <a:lnTo>
                      <a:pt x="37" y="508"/>
                    </a:lnTo>
                    <a:lnTo>
                      <a:pt x="34" y="498"/>
                    </a:lnTo>
                    <a:lnTo>
                      <a:pt x="32" y="485"/>
                    </a:lnTo>
                    <a:lnTo>
                      <a:pt x="29" y="471"/>
                    </a:lnTo>
                    <a:lnTo>
                      <a:pt x="28" y="460"/>
                    </a:lnTo>
                    <a:lnTo>
                      <a:pt x="26" y="453"/>
                    </a:lnTo>
                    <a:lnTo>
                      <a:pt x="21" y="446"/>
                    </a:lnTo>
                    <a:lnTo>
                      <a:pt x="21" y="434"/>
                    </a:lnTo>
                    <a:lnTo>
                      <a:pt x="27" y="438"/>
                    </a:lnTo>
                    <a:lnTo>
                      <a:pt x="31" y="442"/>
                    </a:lnTo>
                    <a:lnTo>
                      <a:pt x="34" y="447"/>
                    </a:lnTo>
                    <a:lnTo>
                      <a:pt x="37" y="453"/>
                    </a:lnTo>
                    <a:lnTo>
                      <a:pt x="39" y="466"/>
                    </a:lnTo>
                    <a:lnTo>
                      <a:pt x="43" y="482"/>
                    </a:lnTo>
                    <a:lnTo>
                      <a:pt x="42" y="490"/>
                    </a:lnTo>
                    <a:lnTo>
                      <a:pt x="42" y="497"/>
                    </a:lnTo>
                    <a:lnTo>
                      <a:pt x="43" y="503"/>
                    </a:lnTo>
                    <a:lnTo>
                      <a:pt x="47" y="508"/>
                    </a:lnTo>
                    <a:close/>
                    <a:moveTo>
                      <a:pt x="34" y="238"/>
                    </a:moveTo>
                    <a:lnTo>
                      <a:pt x="31" y="241"/>
                    </a:lnTo>
                    <a:lnTo>
                      <a:pt x="29" y="246"/>
                    </a:lnTo>
                    <a:lnTo>
                      <a:pt x="28" y="250"/>
                    </a:lnTo>
                    <a:lnTo>
                      <a:pt x="27" y="255"/>
                    </a:lnTo>
                    <a:lnTo>
                      <a:pt x="29" y="265"/>
                    </a:lnTo>
                    <a:lnTo>
                      <a:pt x="33" y="275"/>
                    </a:lnTo>
                    <a:lnTo>
                      <a:pt x="38" y="286"/>
                    </a:lnTo>
                    <a:lnTo>
                      <a:pt x="44" y="295"/>
                    </a:lnTo>
                    <a:lnTo>
                      <a:pt x="50" y="303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58" y="304"/>
                    </a:lnTo>
                    <a:lnTo>
                      <a:pt x="53" y="291"/>
                    </a:lnTo>
                    <a:lnTo>
                      <a:pt x="49" y="276"/>
                    </a:lnTo>
                    <a:lnTo>
                      <a:pt x="45" y="260"/>
                    </a:lnTo>
                    <a:lnTo>
                      <a:pt x="44" y="246"/>
                    </a:lnTo>
                    <a:lnTo>
                      <a:pt x="3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5" name="Freeform 38">
                <a:extLst>
                  <a:ext uri="{FF2B5EF4-FFF2-40B4-BE49-F238E27FC236}">
                    <a16:creationId xmlns:a16="http://schemas.microsoft.com/office/drawing/2014/main" id="{FB2012F9-1062-4A2B-AC6A-9C6BD17BE9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0" y="4298"/>
                <a:ext cx="148" cy="182"/>
              </a:xfrm>
              <a:custGeom>
                <a:avLst/>
                <a:gdLst>
                  <a:gd name="T0" fmla="*/ 42 w 442"/>
                  <a:gd name="T1" fmla="*/ 176 h 546"/>
                  <a:gd name="T2" fmla="*/ 55 w 442"/>
                  <a:gd name="T3" fmla="*/ 170 h 546"/>
                  <a:gd name="T4" fmla="*/ 32 w 442"/>
                  <a:gd name="T5" fmla="*/ 165 h 546"/>
                  <a:gd name="T6" fmla="*/ 63 w 442"/>
                  <a:gd name="T7" fmla="*/ 164 h 546"/>
                  <a:gd name="T8" fmla="*/ 74 w 442"/>
                  <a:gd name="T9" fmla="*/ 164 h 546"/>
                  <a:gd name="T10" fmla="*/ 36 w 442"/>
                  <a:gd name="T11" fmla="*/ 151 h 546"/>
                  <a:gd name="T12" fmla="*/ 46 w 442"/>
                  <a:gd name="T13" fmla="*/ 157 h 546"/>
                  <a:gd name="T14" fmla="*/ 61 w 442"/>
                  <a:gd name="T15" fmla="*/ 148 h 546"/>
                  <a:gd name="T16" fmla="*/ 32 w 442"/>
                  <a:gd name="T17" fmla="*/ 116 h 546"/>
                  <a:gd name="T18" fmla="*/ 71 w 442"/>
                  <a:gd name="T19" fmla="*/ 130 h 546"/>
                  <a:gd name="T20" fmla="*/ 104 w 442"/>
                  <a:gd name="T21" fmla="*/ 176 h 546"/>
                  <a:gd name="T22" fmla="*/ 68 w 442"/>
                  <a:gd name="T23" fmla="*/ 149 h 546"/>
                  <a:gd name="T24" fmla="*/ 133 w 442"/>
                  <a:gd name="T25" fmla="*/ 120 h 546"/>
                  <a:gd name="T26" fmla="*/ 125 w 442"/>
                  <a:gd name="T27" fmla="*/ 106 h 546"/>
                  <a:gd name="T28" fmla="*/ 107 w 442"/>
                  <a:gd name="T29" fmla="*/ 154 h 546"/>
                  <a:gd name="T30" fmla="*/ 96 w 442"/>
                  <a:gd name="T31" fmla="*/ 133 h 546"/>
                  <a:gd name="T32" fmla="*/ 67 w 442"/>
                  <a:gd name="T33" fmla="*/ 109 h 546"/>
                  <a:gd name="T34" fmla="*/ 96 w 442"/>
                  <a:gd name="T35" fmla="*/ 125 h 546"/>
                  <a:gd name="T36" fmla="*/ 59 w 442"/>
                  <a:gd name="T37" fmla="*/ 99 h 546"/>
                  <a:gd name="T38" fmla="*/ 72 w 442"/>
                  <a:gd name="T39" fmla="*/ 100 h 546"/>
                  <a:gd name="T40" fmla="*/ 127 w 442"/>
                  <a:gd name="T41" fmla="*/ 95 h 546"/>
                  <a:gd name="T42" fmla="*/ 100 w 442"/>
                  <a:gd name="T43" fmla="*/ 104 h 546"/>
                  <a:gd name="T44" fmla="*/ 116 w 442"/>
                  <a:gd name="T45" fmla="*/ 127 h 546"/>
                  <a:gd name="T46" fmla="*/ 114 w 442"/>
                  <a:gd name="T47" fmla="*/ 88 h 546"/>
                  <a:gd name="T48" fmla="*/ 106 w 442"/>
                  <a:gd name="T49" fmla="*/ 80 h 546"/>
                  <a:gd name="T50" fmla="*/ 89 w 442"/>
                  <a:gd name="T51" fmla="*/ 63 h 546"/>
                  <a:gd name="T52" fmla="*/ 102 w 442"/>
                  <a:gd name="T53" fmla="*/ 55 h 546"/>
                  <a:gd name="T54" fmla="*/ 108 w 442"/>
                  <a:gd name="T55" fmla="*/ 41 h 546"/>
                  <a:gd name="T56" fmla="*/ 117 w 442"/>
                  <a:gd name="T57" fmla="*/ 71 h 546"/>
                  <a:gd name="T58" fmla="*/ 128 w 442"/>
                  <a:gd name="T59" fmla="*/ 58 h 546"/>
                  <a:gd name="T60" fmla="*/ 106 w 442"/>
                  <a:gd name="T61" fmla="*/ 68 h 546"/>
                  <a:gd name="T62" fmla="*/ 141 w 442"/>
                  <a:gd name="T63" fmla="*/ 56 h 546"/>
                  <a:gd name="T64" fmla="*/ 121 w 442"/>
                  <a:gd name="T65" fmla="*/ 28 h 546"/>
                  <a:gd name="T66" fmla="*/ 132 w 442"/>
                  <a:gd name="T67" fmla="*/ 40 h 546"/>
                  <a:gd name="T68" fmla="*/ 109 w 442"/>
                  <a:gd name="T69" fmla="*/ 34 h 546"/>
                  <a:gd name="T70" fmla="*/ 143 w 442"/>
                  <a:gd name="T71" fmla="*/ 112 h 546"/>
                  <a:gd name="T72" fmla="*/ 143 w 442"/>
                  <a:gd name="T73" fmla="*/ 89 h 546"/>
                  <a:gd name="T74" fmla="*/ 137 w 442"/>
                  <a:gd name="T75" fmla="*/ 73 h 546"/>
                  <a:gd name="T76" fmla="*/ 142 w 442"/>
                  <a:gd name="T77" fmla="*/ 42 h 546"/>
                  <a:gd name="T78" fmla="*/ 141 w 442"/>
                  <a:gd name="T79" fmla="*/ 23 h 546"/>
                  <a:gd name="T80" fmla="*/ 138 w 442"/>
                  <a:gd name="T81" fmla="*/ 12 h 546"/>
                  <a:gd name="T82" fmla="*/ 125 w 442"/>
                  <a:gd name="T83" fmla="*/ 30 h 546"/>
                  <a:gd name="T84" fmla="*/ 111 w 442"/>
                  <a:gd name="T85" fmla="*/ 27 h 546"/>
                  <a:gd name="T86" fmla="*/ 107 w 442"/>
                  <a:gd name="T87" fmla="*/ 23 h 546"/>
                  <a:gd name="T88" fmla="*/ 94 w 442"/>
                  <a:gd name="T89" fmla="*/ 37 h 546"/>
                  <a:gd name="T90" fmla="*/ 81 w 442"/>
                  <a:gd name="T91" fmla="*/ 35 h 546"/>
                  <a:gd name="T92" fmla="*/ 84 w 442"/>
                  <a:gd name="T93" fmla="*/ 59 h 546"/>
                  <a:gd name="T94" fmla="*/ 66 w 442"/>
                  <a:gd name="T95" fmla="*/ 75 h 546"/>
                  <a:gd name="T96" fmla="*/ 95 w 442"/>
                  <a:gd name="T97" fmla="*/ 111 h 546"/>
                  <a:gd name="T98" fmla="*/ 45 w 442"/>
                  <a:gd name="T99" fmla="*/ 79 h 546"/>
                  <a:gd name="T100" fmla="*/ 42 w 442"/>
                  <a:gd name="T101" fmla="*/ 94 h 546"/>
                  <a:gd name="T102" fmla="*/ 40 w 442"/>
                  <a:gd name="T103" fmla="*/ 103 h 546"/>
                  <a:gd name="T104" fmla="*/ 32 w 442"/>
                  <a:gd name="T105" fmla="*/ 111 h 546"/>
                  <a:gd name="T106" fmla="*/ 28 w 442"/>
                  <a:gd name="T107" fmla="*/ 133 h 546"/>
                  <a:gd name="T108" fmla="*/ 12 w 442"/>
                  <a:gd name="T109" fmla="*/ 136 h 546"/>
                  <a:gd name="T110" fmla="*/ 41 w 442"/>
                  <a:gd name="T111" fmla="*/ 159 h 546"/>
                  <a:gd name="T112" fmla="*/ 26 w 442"/>
                  <a:gd name="T113" fmla="*/ 168 h 546"/>
                  <a:gd name="T114" fmla="*/ 12 w 442"/>
                  <a:gd name="T115" fmla="*/ 174 h 546"/>
                  <a:gd name="T116" fmla="*/ 36 w 442"/>
                  <a:gd name="T117" fmla="*/ 176 h 546"/>
                  <a:gd name="T118" fmla="*/ 87 w 442"/>
                  <a:gd name="T119" fmla="*/ 168 h 546"/>
                  <a:gd name="T120" fmla="*/ 132 w 442"/>
                  <a:gd name="T121" fmla="*/ 140 h 546"/>
                  <a:gd name="T122" fmla="*/ 134 w 442"/>
                  <a:gd name="T123" fmla="*/ 179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42" h="546">
                    <a:moveTo>
                      <a:pt x="56" y="527"/>
                    </a:moveTo>
                    <a:lnTo>
                      <a:pt x="61" y="530"/>
                    </a:lnTo>
                    <a:lnTo>
                      <a:pt x="66" y="533"/>
                    </a:lnTo>
                    <a:lnTo>
                      <a:pt x="69" y="534"/>
                    </a:lnTo>
                    <a:lnTo>
                      <a:pt x="72" y="535"/>
                    </a:lnTo>
                    <a:lnTo>
                      <a:pt x="75" y="535"/>
                    </a:lnTo>
                    <a:lnTo>
                      <a:pt x="78" y="535"/>
                    </a:lnTo>
                    <a:lnTo>
                      <a:pt x="76" y="531"/>
                    </a:lnTo>
                    <a:lnTo>
                      <a:pt x="74" y="529"/>
                    </a:lnTo>
                    <a:lnTo>
                      <a:pt x="71" y="528"/>
                    </a:lnTo>
                    <a:lnTo>
                      <a:pt x="69" y="527"/>
                    </a:lnTo>
                    <a:lnTo>
                      <a:pt x="62" y="528"/>
                    </a:lnTo>
                    <a:lnTo>
                      <a:pt x="56" y="527"/>
                    </a:lnTo>
                    <a:close/>
                    <a:moveTo>
                      <a:pt x="120" y="527"/>
                    </a:move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3"/>
                    </a:lnTo>
                    <a:lnTo>
                      <a:pt x="120" y="534"/>
                    </a:lnTo>
                    <a:lnTo>
                      <a:pt x="124" y="540"/>
                    </a:lnTo>
                    <a:lnTo>
                      <a:pt x="125" y="544"/>
                    </a:lnTo>
                    <a:lnTo>
                      <a:pt x="128" y="543"/>
                    </a:lnTo>
                    <a:lnTo>
                      <a:pt x="130" y="542"/>
                    </a:lnTo>
                    <a:lnTo>
                      <a:pt x="131" y="540"/>
                    </a:lnTo>
                    <a:lnTo>
                      <a:pt x="133" y="537"/>
                    </a:lnTo>
                    <a:lnTo>
                      <a:pt x="129" y="534"/>
                    </a:lnTo>
                    <a:lnTo>
                      <a:pt x="126" y="529"/>
                    </a:lnTo>
                    <a:lnTo>
                      <a:pt x="125" y="528"/>
                    </a:lnTo>
                    <a:lnTo>
                      <a:pt x="123" y="526"/>
                    </a:lnTo>
                    <a:lnTo>
                      <a:pt x="122" y="526"/>
                    </a:lnTo>
                    <a:lnTo>
                      <a:pt x="120" y="527"/>
                    </a:lnTo>
                    <a:close/>
                    <a:moveTo>
                      <a:pt x="154" y="530"/>
                    </a:moveTo>
                    <a:lnTo>
                      <a:pt x="155" y="530"/>
                    </a:lnTo>
                    <a:lnTo>
                      <a:pt x="157" y="530"/>
                    </a:lnTo>
                    <a:lnTo>
                      <a:pt x="159" y="529"/>
                    </a:lnTo>
                    <a:lnTo>
                      <a:pt x="159" y="526"/>
                    </a:lnTo>
                    <a:lnTo>
                      <a:pt x="154" y="521"/>
                    </a:lnTo>
                    <a:lnTo>
                      <a:pt x="149" y="514"/>
                    </a:lnTo>
                    <a:lnTo>
                      <a:pt x="146" y="512"/>
                    </a:lnTo>
                    <a:lnTo>
                      <a:pt x="144" y="509"/>
                    </a:lnTo>
                    <a:lnTo>
                      <a:pt x="141" y="509"/>
                    </a:lnTo>
                    <a:lnTo>
                      <a:pt x="138" y="509"/>
                    </a:lnTo>
                    <a:lnTo>
                      <a:pt x="134" y="512"/>
                    </a:lnTo>
                    <a:lnTo>
                      <a:pt x="130" y="514"/>
                    </a:lnTo>
                    <a:lnTo>
                      <a:pt x="129" y="516"/>
                    </a:lnTo>
                    <a:lnTo>
                      <a:pt x="128" y="519"/>
                    </a:lnTo>
                    <a:lnTo>
                      <a:pt x="128" y="521"/>
                    </a:lnTo>
                    <a:lnTo>
                      <a:pt x="129" y="523"/>
                    </a:lnTo>
                    <a:lnTo>
                      <a:pt x="131" y="526"/>
                    </a:lnTo>
                    <a:lnTo>
                      <a:pt x="134" y="529"/>
                    </a:lnTo>
                    <a:lnTo>
                      <a:pt x="142" y="529"/>
                    </a:lnTo>
                    <a:lnTo>
                      <a:pt x="154" y="530"/>
                    </a:lnTo>
                    <a:close/>
                    <a:moveTo>
                      <a:pt x="163" y="515"/>
                    </a:moveTo>
                    <a:lnTo>
                      <a:pt x="162" y="513"/>
                    </a:lnTo>
                    <a:lnTo>
                      <a:pt x="163" y="510"/>
                    </a:lnTo>
                    <a:lnTo>
                      <a:pt x="167" y="510"/>
                    </a:lnTo>
                    <a:lnTo>
                      <a:pt x="171" y="510"/>
                    </a:lnTo>
                    <a:lnTo>
                      <a:pt x="176" y="510"/>
                    </a:lnTo>
                    <a:lnTo>
                      <a:pt x="182" y="512"/>
                    </a:lnTo>
                    <a:lnTo>
                      <a:pt x="184" y="515"/>
                    </a:lnTo>
                    <a:lnTo>
                      <a:pt x="186" y="520"/>
                    </a:lnTo>
                    <a:lnTo>
                      <a:pt x="186" y="522"/>
                    </a:lnTo>
                    <a:lnTo>
                      <a:pt x="183" y="526"/>
                    </a:lnTo>
                    <a:lnTo>
                      <a:pt x="179" y="531"/>
                    </a:lnTo>
                    <a:lnTo>
                      <a:pt x="176" y="537"/>
                    </a:lnTo>
                    <a:lnTo>
                      <a:pt x="168" y="526"/>
                    </a:lnTo>
                    <a:lnTo>
                      <a:pt x="163" y="515"/>
                    </a:lnTo>
                    <a:close/>
                    <a:moveTo>
                      <a:pt x="124" y="512"/>
                    </a:moveTo>
                    <a:lnTo>
                      <a:pt x="125" y="510"/>
                    </a:lnTo>
                    <a:lnTo>
                      <a:pt x="125" y="509"/>
                    </a:lnTo>
                    <a:lnTo>
                      <a:pt x="124" y="508"/>
                    </a:lnTo>
                    <a:lnTo>
                      <a:pt x="123" y="507"/>
                    </a:lnTo>
                    <a:lnTo>
                      <a:pt x="119" y="505"/>
                    </a:lnTo>
                    <a:lnTo>
                      <a:pt x="115" y="501"/>
                    </a:lnTo>
                    <a:lnTo>
                      <a:pt x="112" y="501"/>
                    </a:lnTo>
                    <a:lnTo>
                      <a:pt x="109" y="500"/>
                    </a:lnTo>
                    <a:lnTo>
                      <a:pt x="106" y="498"/>
                    </a:lnTo>
                    <a:lnTo>
                      <a:pt x="103" y="495"/>
                    </a:lnTo>
                    <a:lnTo>
                      <a:pt x="101" y="494"/>
                    </a:lnTo>
                    <a:lnTo>
                      <a:pt x="98" y="493"/>
                    </a:lnTo>
                    <a:lnTo>
                      <a:pt x="97" y="493"/>
                    </a:lnTo>
                    <a:lnTo>
                      <a:pt x="96" y="495"/>
                    </a:lnTo>
                    <a:lnTo>
                      <a:pt x="97" y="500"/>
                    </a:lnTo>
                    <a:lnTo>
                      <a:pt x="101" y="505"/>
                    </a:lnTo>
                    <a:lnTo>
                      <a:pt x="103" y="508"/>
                    </a:lnTo>
                    <a:lnTo>
                      <a:pt x="107" y="510"/>
                    </a:lnTo>
                    <a:lnTo>
                      <a:pt x="110" y="512"/>
                    </a:lnTo>
                    <a:lnTo>
                      <a:pt x="114" y="513"/>
                    </a:lnTo>
                    <a:lnTo>
                      <a:pt x="119" y="513"/>
                    </a:lnTo>
                    <a:lnTo>
                      <a:pt x="124" y="512"/>
                    </a:lnTo>
                    <a:close/>
                    <a:moveTo>
                      <a:pt x="154" y="485"/>
                    </a:moveTo>
                    <a:lnTo>
                      <a:pt x="150" y="485"/>
                    </a:lnTo>
                    <a:lnTo>
                      <a:pt x="147" y="485"/>
                    </a:lnTo>
                    <a:lnTo>
                      <a:pt x="147" y="487"/>
                    </a:lnTo>
                    <a:lnTo>
                      <a:pt x="149" y="488"/>
                    </a:lnTo>
                    <a:lnTo>
                      <a:pt x="154" y="493"/>
                    </a:lnTo>
                    <a:lnTo>
                      <a:pt x="157" y="499"/>
                    </a:lnTo>
                    <a:lnTo>
                      <a:pt x="160" y="501"/>
                    </a:lnTo>
                    <a:lnTo>
                      <a:pt x="162" y="502"/>
                    </a:lnTo>
                    <a:lnTo>
                      <a:pt x="165" y="505"/>
                    </a:lnTo>
                    <a:lnTo>
                      <a:pt x="170" y="505"/>
                    </a:lnTo>
                    <a:lnTo>
                      <a:pt x="176" y="505"/>
                    </a:lnTo>
                    <a:lnTo>
                      <a:pt x="182" y="505"/>
                    </a:lnTo>
                    <a:lnTo>
                      <a:pt x="184" y="504"/>
                    </a:lnTo>
                    <a:lnTo>
                      <a:pt x="187" y="504"/>
                    </a:lnTo>
                    <a:lnTo>
                      <a:pt x="189" y="501"/>
                    </a:lnTo>
                    <a:lnTo>
                      <a:pt x="191" y="499"/>
                    </a:lnTo>
                    <a:lnTo>
                      <a:pt x="188" y="497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88"/>
                    </a:lnTo>
                    <a:lnTo>
                      <a:pt x="186" y="485"/>
                    </a:lnTo>
                    <a:lnTo>
                      <a:pt x="184" y="483"/>
                    </a:lnTo>
                    <a:lnTo>
                      <a:pt x="182" y="480"/>
                    </a:lnTo>
                    <a:lnTo>
                      <a:pt x="176" y="478"/>
                    </a:lnTo>
                    <a:lnTo>
                      <a:pt x="173" y="481"/>
                    </a:lnTo>
                    <a:lnTo>
                      <a:pt x="171" y="484"/>
                    </a:lnTo>
                    <a:lnTo>
                      <a:pt x="168" y="485"/>
                    </a:lnTo>
                    <a:lnTo>
                      <a:pt x="165" y="485"/>
                    </a:lnTo>
                    <a:lnTo>
                      <a:pt x="160" y="485"/>
                    </a:lnTo>
                    <a:lnTo>
                      <a:pt x="154" y="485"/>
                    </a:lnTo>
                    <a:close/>
                    <a:moveTo>
                      <a:pt x="205" y="486"/>
                    </a:moveTo>
                    <a:lnTo>
                      <a:pt x="202" y="484"/>
                    </a:lnTo>
                    <a:lnTo>
                      <a:pt x="200" y="484"/>
                    </a:lnTo>
                    <a:lnTo>
                      <a:pt x="199" y="485"/>
                    </a:lnTo>
                    <a:lnTo>
                      <a:pt x="199" y="488"/>
                    </a:lnTo>
                    <a:lnTo>
                      <a:pt x="198" y="492"/>
                    </a:lnTo>
                    <a:lnTo>
                      <a:pt x="198" y="497"/>
                    </a:lnTo>
                    <a:lnTo>
                      <a:pt x="199" y="498"/>
                    </a:lnTo>
                    <a:lnTo>
                      <a:pt x="199" y="499"/>
                    </a:lnTo>
                    <a:lnTo>
                      <a:pt x="202" y="500"/>
                    </a:lnTo>
                    <a:lnTo>
                      <a:pt x="204" y="499"/>
                    </a:lnTo>
                    <a:lnTo>
                      <a:pt x="209" y="498"/>
                    </a:lnTo>
                    <a:lnTo>
                      <a:pt x="215" y="497"/>
                    </a:lnTo>
                    <a:lnTo>
                      <a:pt x="220" y="495"/>
                    </a:lnTo>
                    <a:lnTo>
                      <a:pt x="221" y="493"/>
                    </a:lnTo>
                    <a:lnTo>
                      <a:pt x="221" y="492"/>
                    </a:lnTo>
                    <a:lnTo>
                      <a:pt x="220" y="491"/>
                    </a:lnTo>
                    <a:lnTo>
                      <a:pt x="218" y="490"/>
                    </a:lnTo>
                    <a:lnTo>
                      <a:pt x="215" y="488"/>
                    </a:lnTo>
                    <a:lnTo>
                      <a:pt x="210" y="487"/>
                    </a:lnTo>
                    <a:lnTo>
                      <a:pt x="205" y="486"/>
                    </a:lnTo>
                    <a:close/>
                    <a:moveTo>
                      <a:pt x="336" y="484"/>
                    </a:moveTo>
                    <a:lnTo>
                      <a:pt x="332" y="480"/>
                    </a:lnTo>
                    <a:lnTo>
                      <a:pt x="331" y="477"/>
                    </a:lnTo>
                    <a:lnTo>
                      <a:pt x="331" y="472"/>
                    </a:lnTo>
                    <a:lnTo>
                      <a:pt x="333" y="469"/>
                    </a:lnTo>
                    <a:lnTo>
                      <a:pt x="337" y="461"/>
                    </a:lnTo>
                    <a:lnTo>
                      <a:pt x="341" y="451"/>
                    </a:lnTo>
                    <a:lnTo>
                      <a:pt x="348" y="447"/>
                    </a:lnTo>
                    <a:lnTo>
                      <a:pt x="349" y="447"/>
                    </a:lnTo>
                    <a:lnTo>
                      <a:pt x="349" y="450"/>
                    </a:lnTo>
                    <a:lnTo>
                      <a:pt x="349" y="452"/>
                    </a:lnTo>
                    <a:lnTo>
                      <a:pt x="351" y="457"/>
                    </a:lnTo>
                    <a:lnTo>
                      <a:pt x="349" y="462"/>
                    </a:lnTo>
                    <a:lnTo>
                      <a:pt x="348" y="465"/>
                    </a:lnTo>
                    <a:lnTo>
                      <a:pt x="346" y="469"/>
                    </a:lnTo>
                    <a:lnTo>
                      <a:pt x="340" y="476"/>
                    </a:lnTo>
                    <a:lnTo>
                      <a:pt x="336" y="484"/>
                    </a:lnTo>
                    <a:close/>
                    <a:moveTo>
                      <a:pt x="123" y="462"/>
                    </a:moveTo>
                    <a:lnTo>
                      <a:pt x="115" y="459"/>
                    </a:lnTo>
                    <a:lnTo>
                      <a:pt x="110" y="457"/>
                    </a:lnTo>
                    <a:lnTo>
                      <a:pt x="107" y="454"/>
                    </a:lnTo>
                    <a:lnTo>
                      <a:pt x="106" y="451"/>
                    </a:lnTo>
                    <a:lnTo>
                      <a:pt x="104" y="445"/>
                    </a:lnTo>
                    <a:lnTo>
                      <a:pt x="102" y="440"/>
                    </a:lnTo>
                    <a:lnTo>
                      <a:pt x="101" y="444"/>
                    </a:lnTo>
                    <a:lnTo>
                      <a:pt x="99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7" y="443"/>
                    </a:lnTo>
                    <a:lnTo>
                      <a:pt x="83" y="439"/>
                    </a:lnTo>
                    <a:lnTo>
                      <a:pt x="81" y="435"/>
                    </a:lnTo>
                    <a:lnTo>
                      <a:pt x="80" y="430"/>
                    </a:lnTo>
                    <a:lnTo>
                      <a:pt x="76" y="421"/>
                    </a:lnTo>
                    <a:lnTo>
                      <a:pt x="71" y="413"/>
                    </a:lnTo>
                    <a:lnTo>
                      <a:pt x="82" y="412"/>
                    </a:lnTo>
                    <a:lnTo>
                      <a:pt x="90" y="412"/>
                    </a:lnTo>
                    <a:lnTo>
                      <a:pt x="96" y="414"/>
                    </a:lnTo>
                    <a:lnTo>
                      <a:pt x="101" y="416"/>
                    </a:lnTo>
                    <a:lnTo>
                      <a:pt x="107" y="423"/>
                    </a:lnTo>
                    <a:lnTo>
                      <a:pt x="115" y="430"/>
                    </a:lnTo>
                    <a:lnTo>
                      <a:pt x="120" y="447"/>
                    </a:lnTo>
                    <a:lnTo>
                      <a:pt x="123" y="462"/>
                    </a:lnTo>
                    <a:close/>
                    <a:moveTo>
                      <a:pt x="114" y="418"/>
                    </a:moveTo>
                    <a:lnTo>
                      <a:pt x="120" y="430"/>
                    </a:lnTo>
                    <a:lnTo>
                      <a:pt x="128" y="443"/>
                    </a:lnTo>
                    <a:lnTo>
                      <a:pt x="134" y="456"/>
                    </a:lnTo>
                    <a:lnTo>
                      <a:pt x="138" y="469"/>
                    </a:lnTo>
                    <a:lnTo>
                      <a:pt x="138" y="472"/>
                    </a:lnTo>
                    <a:lnTo>
                      <a:pt x="140" y="475"/>
                    </a:lnTo>
                    <a:lnTo>
                      <a:pt x="144" y="477"/>
                    </a:lnTo>
                    <a:lnTo>
                      <a:pt x="147" y="478"/>
                    </a:lnTo>
                    <a:lnTo>
                      <a:pt x="151" y="479"/>
                    </a:lnTo>
                    <a:lnTo>
                      <a:pt x="156" y="479"/>
                    </a:lnTo>
                    <a:lnTo>
                      <a:pt x="160" y="479"/>
                    </a:lnTo>
                    <a:lnTo>
                      <a:pt x="163" y="478"/>
                    </a:lnTo>
                    <a:lnTo>
                      <a:pt x="172" y="470"/>
                    </a:lnTo>
                    <a:lnTo>
                      <a:pt x="179" y="463"/>
                    </a:lnTo>
                    <a:lnTo>
                      <a:pt x="173" y="449"/>
                    </a:lnTo>
                    <a:lnTo>
                      <a:pt x="167" y="434"/>
                    </a:lnTo>
                    <a:lnTo>
                      <a:pt x="157" y="434"/>
                    </a:lnTo>
                    <a:lnTo>
                      <a:pt x="151" y="432"/>
                    </a:lnTo>
                    <a:lnTo>
                      <a:pt x="146" y="429"/>
                    </a:lnTo>
                    <a:lnTo>
                      <a:pt x="144" y="427"/>
                    </a:lnTo>
                    <a:lnTo>
                      <a:pt x="139" y="425"/>
                    </a:lnTo>
                    <a:lnTo>
                      <a:pt x="134" y="421"/>
                    </a:lnTo>
                    <a:lnTo>
                      <a:pt x="126" y="419"/>
                    </a:lnTo>
                    <a:lnTo>
                      <a:pt x="114" y="418"/>
                    </a:lnTo>
                    <a:close/>
                    <a:moveTo>
                      <a:pt x="193" y="465"/>
                    </a:moveTo>
                    <a:lnTo>
                      <a:pt x="191" y="465"/>
                    </a:lnTo>
                    <a:lnTo>
                      <a:pt x="189" y="464"/>
                    </a:lnTo>
                    <a:lnTo>
                      <a:pt x="188" y="464"/>
                    </a:lnTo>
                    <a:lnTo>
                      <a:pt x="187" y="462"/>
                    </a:lnTo>
                    <a:lnTo>
                      <a:pt x="184" y="457"/>
                    </a:lnTo>
                    <a:lnTo>
                      <a:pt x="183" y="452"/>
                    </a:lnTo>
                    <a:lnTo>
                      <a:pt x="182" y="445"/>
                    </a:lnTo>
                    <a:lnTo>
                      <a:pt x="179" y="439"/>
                    </a:lnTo>
                    <a:lnTo>
                      <a:pt x="176" y="433"/>
                    </a:lnTo>
                    <a:lnTo>
                      <a:pt x="171" y="426"/>
                    </a:lnTo>
                    <a:lnTo>
                      <a:pt x="162" y="426"/>
                    </a:lnTo>
                    <a:lnTo>
                      <a:pt x="156" y="425"/>
                    </a:lnTo>
                    <a:lnTo>
                      <a:pt x="150" y="422"/>
                    </a:lnTo>
                    <a:lnTo>
                      <a:pt x="145" y="419"/>
                    </a:lnTo>
                    <a:lnTo>
                      <a:pt x="139" y="415"/>
                    </a:lnTo>
                    <a:lnTo>
                      <a:pt x="129" y="412"/>
                    </a:lnTo>
                    <a:lnTo>
                      <a:pt x="118" y="408"/>
                    </a:lnTo>
                    <a:lnTo>
                      <a:pt x="102" y="407"/>
                    </a:lnTo>
                    <a:lnTo>
                      <a:pt x="98" y="405"/>
                    </a:lnTo>
                    <a:lnTo>
                      <a:pt x="96" y="401"/>
                    </a:lnTo>
                    <a:lnTo>
                      <a:pt x="94" y="399"/>
                    </a:lnTo>
                    <a:lnTo>
                      <a:pt x="92" y="396"/>
                    </a:lnTo>
                    <a:lnTo>
                      <a:pt x="91" y="390"/>
                    </a:lnTo>
                    <a:lnTo>
                      <a:pt x="91" y="382"/>
                    </a:lnTo>
                    <a:lnTo>
                      <a:pt x="88" y="373"/>
                    </a:lnTo>
                    <a:lnTo>
                      <a:pt x="83" y="364"/>
                    </a:lnTo>
                    <a:lnTo>
                      <a:pt x="80" y="360"/>
                    </a:lnTo>
                    <a:lnTo>
                      <a:pt x="75" y="355"/>
                    </a:lnTo>
                    <a:lnTo>
                      <a:pt x="69" y="350"/>
                    </a:lnTo>
                    <a:lnTo>
                      <a:pt x="61" y="344"/>
                    </a:lnTo>
                    <a:lnTo>
                      <a:pt x="74" y="343"/>
                    </a:lnTo>
                    <a:lnTo>
                      <a:pt x="86" y="344"/>
                    </a:lnTo>
                    <a:lnTo>
                      <a:pt x="91" y="346"/>
                    </a:lnTo>
                    <a:lnTo>
                      <a:pt x="96" y="347"/>
                    </a:lnTo>
                    <a:lnTo>
                      <a:pt x="99" y="349"/>
                    </a:lnTo>
                    <a:lnTo>
                      <a:pt x="102" y="353"/>
                    </a:lnTo>
                    <a:lnTo>
                      <a:pt x="102" y="350"/>
                    </a:lnTo>
                    <a:lnTo>
                      <a:pt x="102" y="349"/>
                    </a:lnTo>
                    <a:lnTo>
                      <a:pt x="102" y="347"/>
                    </a:lnTo>
                    <a:lnTo>
                      <a:pt x="104" y="346"/>
                    </a:lnTo>
                    <a:lnTo>
                      <a:pt x="109" y="342"/>
                    </a:lnTo>
                    <a:lnTo>
                      <a:pt x="115" y="340"/>
                    </a:lnTo>
                    <a:lnTo>
                      <a:pt x="120" y="339"/>
                    </a:lnTo>
                    <a:lnTo>
                      <a:pt x="125" y="337"/>
                    </a:lnTo>
                    <a:lnTo>
                      <a:pt x="129" y="337"/>
                    </a:lnTo>
                    <a:lnTo>
                      <a:pt x="134" y="339"/>
                    </a:lnTo>
                    <a:lnTo>
                      <a:pt x="138" y="341"/>
                    </a:lnTo>
                    <a:lnTo>
                      <a:pt x="140" y="344"/>
                    </a:lnTo>
                    <a:lnTo>
                      <a:pt x="145" y="343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3" y="343"/>
                    </a:lnTo>
                    <a:lnTo>
                      <a:pt x="178" y="347"/>
                    </a:lnTo>
                    <a:lnTo>
                      <a:pt x="192" y="353"/>
                    </a:lnTo>
                    <a:lnTo>
                      <a:pt x="199" y="360"/>
                    </a:lnTo>
                    <a:lnTo>
                      <a:pt x="203" y="365"/>
                    </a:lnTo>
                    <a:lnTo>
                      <a:pt x="205" y="371"/>
                    </a:lnTo>
                    <a:lnTo>
                      <a:pt x="207" y="377"/>
                    </a:lnTo>
                    <a:lnTo>
                      <a:pt x="208" y="382"/>
                    </a:lnTo>
                    <a:lnTo>
                      <a:pt x="209" y="385"/>
                    </a:lnTo>
                    <a:lnTo>
                      <a:pt x="211" y="390"/>
                    </a:lnTo>
                    <a:lnTo>
                      <a:pt x="216" y="393"/>
                    </a:lnTo>
                    <a:lnTo>
                      <a:pt x="227" y="396"/>
                    </a:lnTo>
                    <a:lnTo>
                      <a:pt x="239" y="398"/>
                    </a:lnTo>
                    <a:lnTo>
                      <a:pt x="243" y="399"/>
                    </a:lnTo>
                    <a:lnTo>
                      <a:pt x="250" y="401"/>
                    </a:lnTo>
                    <a:lnTo>
                      <a:pt x="255" y="404"/>
                    </a:lnTo>
                    <a:lnTo>
                      <a:pt x="259" y="407"/>
                    </a:lnTo>
                    <a:lnTo>
                      <a:pt x="264" y="407"/>
                    </a:lnTo>
                    <a:lnTo>
                      <a:pt x="269" y="408"/>
                    </a:lnTo>
                    <a:lnTo>
                      <a:pt x="273" y="409"/>
                    </a:lnTo>
                    <a:lnTo>
                      <a:pt x="277" y="412"/>
                    </a:lnTo>
                    <a:lnTo>
                      <a:pt x="283" y="416"/>
                    </a:lnTo>
                    <a:lnTo>
                      <a:pt x="288" y="422"/>
                    </a:lnTo>
                    <a:lnTo>
                      <a:pt x="290" y="429"/>
                    </a:lnTo>
                    <a:lnTo>
                      <a:pt x="293" y="437"/>
                    </a:lnTo>
                    <a:lnTo>
                      <a:pt x="295" y="444"/>
                    </a:lnTo>
                    <a:lnTo>
                      <a:pt x="296" y="452"/>
                    </a:lnTo>
                    <a:lnTo>
                      <a:pt x="298" y="471"/>
                    </a:lnTo>
                    <a:lnTo>
                      <a:pt x="301" y="485"/>
                    </a:lnTo>
                    <a:lnTo>
                      <a:pt x="305" y="495"/>
                    </a:lnTo>
                    <a:lnTo>
                      <a:pt x="309" y="504"/>
                    </a:lnTo>
                    <a:lnTo>
                      <a:pt x="312" y="509"/>
                    </a:lnTo>
                    <a:lnTo>
                      <a:pt x="315" y="515"/>
                    </a:lnTo>
                    <a:lnTo>
                      <a:pt x="316" y="521"/>
                    </a:lnTo>
                    <a:lnTo>
                      <a:pt x="315" y="528"/>
                    </a:lnTo>
                    <a:lnTo>
                      <a:pt x="312" y="529"/>
                    </a:lnTo>
                    <a:lnTo>
                      <a:pt x="310" y="528"/>
                    </a:lnTo>
                    <a:lnTo>
                      <a:pt x="308" y="528"/>
                    </a:lnTo>
                    <a:lnTo>
                      <a:pt x="305" y="527"/>
                    </a:lnTo>
                    <a:lnTo>
                      <a:pt x="300" y="522"/>
                    </a:lnTo>
                    <a:lnTo>
                      <a:pt x="294" y="516"/>
                    </a:lnTo>
                    <a:lnTo>
                      <a:pt x="288" y="510"/>
                    </a:lnTo>
                    <a:lnTo>
                      <a:pt x="282" y="505"/>
                    </a:lnTo>
                    <a:lnTo>
                      <a:pt x="276" y="499"/>
                    </a:lnTo>
                    <a:lnTo>
                      <a:pt x="268" y="494"/>
                    </a:lnTo>
                    <a:lnTo>
                      <a:pt x="248" y="488"/>
                    </a:lnTo>
                    <a:lnTo>
                      <a:pt x="225" y="484"/>
                    </a:lnTo>
                    <a:lnTo>
                      <a:pt x="215" y="481"/>
                    </a:lnTo>
                    <a:lnTo>
                      <a:pt x="207" y="478"/>
                    </a:lnTo>
                    <a:lnTo>
                      <a:pt x="200" y="476"/>
                    </a:lnTo>
                    <a:lnTo>
                      <a:pt x="198" y="473"/>
                    </a:lnTo>
                    <a:lnTo>
                      <a:pt x="203" y="466"/>
                    </a:lnTo>
                    <a:lnTo>
                      <a:pt x="205" y="459"/>
                    </a:lnTo>
                    <a:lnTo>
                      <a:pt x="207" y="451"/>
                    </a:lnTo>
                    <a:lnTo>
                      <a:pt x="208" y="444"/>
                    </a:lnTo>
                    <a:lnTo>
                      <a:pt x="207" y="436"/>
                    </a:lnTo>
                    <a:lnTo>
                      <a:pt x="204" y="427"/>
                    </a:lnTo>
                    <a:lnTo>
                      <a:pt x="200" y="419"/>
                    </a:lnTo>
                    <a:lnTo>
                      <a:pt x="195" y="409"/>
                    </a:lnTo>
                    <a:lnTo>
                      <a:pt x="199" y="418"/>
                    </a:lnTo>
                    <a:lnTo>
                      <a:pt x="200" y="426"/>
                    </a:lnTo>
                    <a:lnTo>
                      <a:pt x="203" y="434"/>
                    </a:lnTo>
                    <a:lnTo>
                      <a:pt x="203" y="441"/>
                    </a:lnTo>
                    <a:lnTo>
                      <a:pt x="203" y="448"/>
                    </a:lnTo>
                    <a:lnTo>
                      <a:pt x="200" y="455"/>
                    </a:lnTo>
                    <a:lnTo>
                      <a:pt x="198" y="461"/>
                    </a:lnTo>
                    <a:lnTo>
                      <a:pt x="193" y="465"/>
                    </a:lnTo>
                    <a:close/>
                    <a:moveTo>
                      <a:pt x="369" y="442"/>
                    </a:moveTo>
                    <a:lnTo>
                      <a:pt x="368" y="429"/>
                    </a:lnTo>
                    <a:lnTo>
                      <a:pt x="369" y="418"/>
                    </a:lnTo>
                    <a:lnTo>
                      <a:pt x="370" y="415"/>
                    </a:lnTo>
                    <a:lnTo>
                      <a:pt x="373" y="414"/>
                    </a:lnTo>
                    <a:lnTo>
                      <a:pt x="375" y="413"/>
                    </a:lnTo>
                    <a:lnTo>
                      <a:pt x="377" y="413"/>
                    </a:lnTo>
                    <a:lnTo>
                      <a:pt x="379" y="415"/>
                    </a:lnTo>
                    <a:lnTo>
                      <a:pt x="380" y="419"/>
                    </a:lnTo>
                    <a:lnTo>
                      <a:pt x="377" y="430"/>
                    </a:lnTo>
                    <a:lnTo>
                      <a:pt x="369" y="442"/>
                    </a:lnTo>
                    <a:close/>
                    <a:moveTo>
                      <a:pt x="421" y="407"/>
                    </a:moveTo>
                    <a:lnTo>
                      <a:pt x="417" y="404"/>
                    </a:lnTo>
                    <a:lnTo>
                      <a:pt x="413" y="403"/>
                    </a:lnTo>
                    <a:lnTo>
                      <a:pt x="409" y="403"/>
                    </a:lnTo>
                    <a:lnTo>
                      <a:pt x="405" y="403"/>
                    </a:lnTo>
                    <a:lnTo>
                      <a:pt x="402" y="403"/>
                    </a:lnTo>
                    <a:lnTo>
                      <a:pt x="399" y="401"/>
                    </a:lnTo>
                    <a:lnTo>
                      <a:pt x="396" y="398"/>
                    </a:lnTo>
                    <a:lnTo>
                      <a:pt x="395" y="393"/>
                    </a:lnTo>
                    <a:lnTo>
                      <a:pt x="395" y="385"/>
                    </a:lnTo>
                    <a:lnTo>
                      <a:pt x="395" y="377"/>
                    </a:lnTo>
                    <a:lnTo>
                      <a:pt x="396" y="369"/>
                    </a:lnTo>
                    <a:lnTo>
                      <a:pt x="397" y="360"/>
                    </a:lnTo>
                    <a:lnTo>
                      <a:pt x="402" y="343"/>
                    </a:lnTo>
                    <a:lnTo>
                      <a:pt x="407" y="327"/>
                    </a:lnTo>
                    <a:lnTo>
                      <a:pt x="413" y="335"/>
                    </a:lnTo>
                    <a:lnTo>
                      <a:pt x="417" y="342"/>
                    </a:lnTo>
                    <a:lnTo>
                      <a:pt x="418" y="350"/>
                    </a:lnTo>
                    <a:lnTo>
                      <a:pt x="420" y="357"/>
                    </a:lnTo>
                    <a:lnTo>
                      <a:pt x="418" y="371"/>
                    </a:lnTo>
                    <a:lnTo>
                      <a:pt x="421" y="384"/>
                    </a:lnTo>
                    <a:lnTo>
                      <a:pt x="425" y="391"/>
                    </a:lnTo>
                    <a:lnTo>
                      <a:pt x="426" y="397"/>
                    </a:lnTo>
                    <a:lnTo>
                      <a:pt x="426" y="399"/>
                    </a:lnTo>
                    <a:lnTo>
                      <a:pt x="425" y="403"/>
                    </a:lnTo>
                    <a:lnTo>
                      <a:pt x="423" y="405"/>
                    </a:lnTo>
                    <a:lnTo>
                      <a:pt x="421" y="407"/>
                    </a:lnTo>
                    <a:close/>
                    <a:moveTo>
                      <a:pt x="384" y="398"/>
                    </a:moveTo>
                    <a:lnTo>
                      <a:pt x="378" y="404"/>
                    </a:lnTo>
                    <a:lnTo>
                      <a:pt x="374" y="406"/>
                    </a:lnTo>
                    <a:lnTo>
                      <a:pt x="373" y="405"/>
                    </a:lnTo>
                    <a:lnTo>
                      <a:pt x="373" y="403"/>
                    </a:lnTo>
                    <a:lnTo>
                      <a:pt x="373" y="400"/>
                    </a:lnTo>
                    <a:lnTo>
                      <a:pt x="370" y="397"/>
                    </a:lnTo>
                    <a:lnTo>
                      <a:pt x="369" y="390"/>
                    </a:lnTo>
                    <a:lnTo>
                      <a:pt x="369" y="380"/>
                    </a:lnTo>
                    <a:lnTo>
                      <a:pt x="369" y="369"/>
                    </a:lnTo>
                    <a:lnTo>
                      <a:pt x="370" y="342"/>
                    </a:lnTo>
                    <a:lnTo>
                      <a:pt x="372" y="318"/>
                    </a:lnTo>
                    <a:lnTo>
                      <a:pt x="383" y="311"/>
                    </a:lnTo>
                    <a:lnTo>
                      <a:pt x="391" y="306"/>
                    </a:lnTo>
                    <a:lnTo>
                      <a:pt x="391" y="315"/>
                    </a:lnTo>
                    <a:lnTo>
                      <a:pt x="393" y="326"/>
                    </a:lnTo>
                    <a:lnTo>
                      <a:pt x="393" y="331"/>
                    </a:lnTo>
                    <a:lnTo>
                      <a:pt x="393" y="335"/>
                    </a:lnTo>
                    <a:lnTo>
                      <a:pt x="391" y="339"/>
                    </a:lnTo>
                    <a:lnTo>
                      <a:pt x="389" y="342"/>
                    </a:lnTo>
                    <a:lnTo>
                      <a:pt x="388" y="356"/>
                    </a:lnTo>
                    <a:lnTo>
                      <a:pt x="385" y="371"/>
                    </a:lnTo>
                    <a:lnTo>
                      <a:pt x="384" y="378"/>
                    </a:lnTo>
                    <a:lnTo>
                      <a:pt x="384" y="385"/>
                    </a:lnTo>
                    <a:lnTo>
                      <a:pt x="383" y="391"/>
                    </a:lnTo>
                    <a:lnTo>
                      <a:pt x="384" y="398"/>
                    </a:lnTo>
                    <a:close/>
                    <a:moveTo>
                      <a:pt x="354" y="400"/>
                    </a:moveTo>
                    <a:lnTo>
                      <a:pt x="354" y="407"/>
                    </a:lnTo>
                    <a:lnTo>
                      <a:pt x="352" y="414"/>
                    </a:lnTo>
                    <a:lnTo>
                      <a:pt x="347" y="420"/>
                    </a:lnTo>
                    <a:lnTo>
                      <a:pt x="342" y="426"/>
                    </a:lnTo>
                    <a:lnTo>
                      <a:pt x="337" y="433"/>
                    </a:lnTo>
                    <a:lnTo>
                      <a:pt x="331" y="440"/>
                    </a:lnTo>
                    <a:lnTo>
                      <a:pt x="326" y="448"/>
                    </a:lnTo>
                    <a:lnTo>
                      <a:pt x="324" y="458"/>
                    </a:lnTo>
                    <a:lnTo>
                      <a:pt x="321" y="462"/>
                    </a:lnTo>
                    <a:lnTo>
                      <a:pt x="320" y="463"/>
                    </a:lnTo>
                    <a:lnTo>
                      <a:pt x="319" y="462"/>
                    </a:lnTo>
                    <a:lnTo>
                      <a:pt x="319" y="461"/>
                    </a:lnTo>
                    <a:lnTo>
                      <a:pt x="317" y="456"/>
                    </a:lnTo>
                    <a:lnTo>
                      <a:pt x="316" y="452"/>
                    </a:lnTo>
                    <a:lnTo>
                      <a:pt x="312" y="442"/>
                    </a:lnTo>
                    <a:lnTo>
                      <a:pt x="310" y="432"/>
                    </a:lnTo>
                    <a:lnTo>
                      <a:pt x="308" y="420"/>
                    </a:lnTo>
                    <a:lnTo>
                      <a:pt x="306" y="407"/>
                    </a:lnTo>
                    <a:lnTo>
                      <a:pt x="305" y="383"/>
                    </a:lnTo>
                    <a:lnTo>
                      <a:pt x="306" y="357"/>
                    </a:lnTo>
                    <a:lnTo>
                      <a:pt x="310" y="341"/>
                    </a:lnTo>
                    <a:lnTo>
                      <a:pt x="315" y="328"/>
                    </a:lnTo>
                    <a:lnTo>
                      <a:pt x="317" y="324"/>
                    </a:lnTo>
                    <a:lnTo>
                      <a:pt x="319" y="321"/>
                    </a:lnTo>
                    <a:lnTo>
                      <a:pt x="321" y="324"/>
                    </a:lnTo>
                    <a:lnTo>
                      <a:pt x="324" y="328"/>
                    </a:lnTo>
                    <a:lnTo>
                      <a:pt x="327" y="334"/>
                    </a:lnTo>
                    <a:lnTo>
                      <a:pt x="330" y="341"/>
                    </a:lnTo>
                    <a:lnTo>
                      <a:pt x="330" y="348"/>
                    </a:lnTo>
                    <a:lnTo>
                      <a:pt x="330" y="355"/>
                    </a:lnTo>
                    <a:lnTo>
                      <a:pt x="330" y="362"/>
                    </a:lnTo>
                    <a:lnTo>
                      <a:pt x="330" y="369"/>
                    </a:lnTo>
                    <a:lnTo>
                      <a:pt x="331" y="377"/>
                    </a:lnTo>
                    <a:lnTo>
                      <a:pt x="333" y="384"/>
                    </a:lnTo>
                    <a:lnTo>
                      <a:pt x="344" y="392"/>
                    </a:lnTo>
                    <a:lnTo>
                      <a:pt x="354" y="400"/>
                    </a:lnTo>
                    <a:close/>
                    <a:moveTo>
                      <a:pt x="288" y="392"/>
                    </a:moveTo>
                    <a:lnTo>
                      <a:pt x="288" y="396"/>
                    </a:lnTo>
                    <a:lnTo>
                      <a:pt x="287" y="398"/>
                    </a:lnTo>
                    <a:lnTo>
                      <a:pt x="285" y="398"/>
                    </a:lnTo>
                    <a:lnTo>
                      <a:pt x="284" y="399"/>
                    </a:lnTo>
                    <a:lnTo>
                      <a:pt x="280" y="398"/>
                    </a:lnTo>
                    <a:lnTo>
                      <a:pt x="277" y="398"/>
                    </a:lnTo>
                    <a:lnTo>
                      <a:pt x="268" y="393"/>
                    </a:lnTo>
                    <a:lnTo>
                      <a:pt x="258" y="391"/>
                    </a:lnTo>
                    <a:lnTo>
                      <a:pt x="250" y="389"/>
                    </a:lnTo>
                    <a:lnTo>
                      <a:pt x="241" y="387"/>
                    </a:lnTo>
                    <a:lnTo>
                      <a:pt x="234" y="386"/>
                    </a:lnTo>
                    <a:lnTo>
                      <a:pt x="227" y="385"/>
                    </a:lnTo>
                    <a:lnTo>
                      <a:pt x="223" y="382"/>
                    </a:lnTo>
                    <a:lnTo>
                      <a:pt x="219" y="378"/>
                    </a:lnTo>
                    <a:lnTo>
                      <a:pt x="214" y="369"/>
                    </a:lnTo>
                    <a:lnTo>
                      <a:pt x="209" y="358"/>
                    </a:lnTo>
                    <a:lnTo>
                      <a:pt x="207" y="354"/>
                    </a:lnTo>
                    <a:lnTo>
                      <a:pt x="205" y="349"/>
                    </a:lnTo>
                    <a:lnTo>
                      <a:pt x="205" y="346"/>
                    </a:lnTo>
                    <a:lnTo>
                      <a:pt x="207" y="343"/>
                    </a:lnTo>
                    <a:lnTo>
                      <a:pt x="210" y="339"/>
                    </a:lnTo>
                    <a:lnTo>
                      <a:pt x="211" y="336"/>
                    </a:lnTo>
                    <a:lnTo>
                      <a:pt x="210" y="337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3" y="339"/>
                    </a:lnTo>
                    <a:lnTo>
                      <a:pt x="200" y="337"/>
                    </a:lnTo>
                    <a:lnTo>
                      <a:pt x="199" y="332"/>
                    </a:lnTo>
                    <a:lnTo>
                      <a:pt x="199" y="326"/>
                    </a:lnTo>
                    <a:lnTo>
                      <a:pt x="198" y="320"/>
                    </a:lnTo>
                    <a:lnTo>
                      <a:pt x="195" y="314"/>
                    </a:lnTo>
                    <a:lnTo>
                      <a:pt x="194" y="310"/>
                    </a:lnTo>
                    <a:lnTo>
                      <a:pt x="192" y="305"/>
                    </a:lnTo>
                    <a:lnTo>
                      <a:pt x="191" y="303"/>
                    </a:lnTo>
                    <a:lnTo>
                      <a:pt x="192" y="300"/>
                    </a:lnTo>
                    <a:lnTo>
                      <a:pt x="193" y="299"/>
                    </a:lnTo>
                    <a:lnTo>
                      <a:pt x="198" y="298"/>
                    </a:lnTo>
                    <a:lnTo>
                      <a:pt x="203" y="299"/>
                    </a:lnTo>
                    <a:lnTo>
                      <a:pt x="209" y="301"/>
                    </a:lnTo>
                    <a:lnTo>
                      <a:pt x="215" y="305"/>
                    </a:lnTo>
                    <a:lnTo>
                      <a:pt x="226" y="313"/>
                    </a:lnTo>
                    <a:lnTo>
                      <a:pt x="235" y="322"/>
                    </a:lnTo>
                    <a:lnTo>
                      <a:pt x="250" y="329"/>
                    </a:lnTo>
                    <a:lnTo>
                      <a:pt x="267" y="337"/>
                    </a:lnTo>
                    <a:lnTo>
                      <a:pt x="262" y="336"/>
                    </a:lnTo>
                    <a:lnTo>
                      <a:pt x="258" y="336"/>
                    </a:lnTo>
                    <a:lnTo>
                      <a:pt x="256" y="336"/>
                    </a:lnTo>
                    <a:lnTo>
                      <a:pt x="252" y="337"/>
                    </a:lnTo>
                    <a:lnTo>
                      <a:pt x="247" y="340"/>
                    </a:lnTo>
                    <a:lnTo>
                      <a:pt x="241" y="341"/>
                    </a:lnTo>
                    <a:lnTo>
                      <a:pt x="252" y="343"/>
                    </a:lnTo>
                    <a:lnTo>
                      <a:pt x="262" y="347"/>
                    </a:lnTo>
                    <a:lnTo>
                      <a:pt x="271" y="353"/>
                    </a:lnTo>
                    <a:lnTo>
                      <a:pt x="278" y="358"/>
                    </a:lnTo>
                    <a:lnTo>
                      <a:pt x="284" y="367"/>
                    </a:lnTo>
                    <a:lnTo>
                      <a:pt x="288" y="375"/>
                    </a:lnTo>
                    <a:lnTo>
                      <a:pt x="289" y="378"/>
                    </a:lnTo>
                    <a:lnTo>
                      <a:pt x="289" y="383"/>
                    </a:lnTo>
                    <a:lnTo>
                      <a:pt x="289" y="387"/>
                    </a:lnTo>
                    <a:lnTo>
                      <a:pt x="288" y="392"/>
                    </a:lnTo>
                    <a:close/>
                    <a:moveTo>
                      <a:pt x="187" y="317"/>
                    </a:moveTo>
                    <a:lnTo>
                      <a:pt x="170" y="311"/>
                    </a:lnTo>
                    <a:lnTo>
                      <a:pt x="160" y="306"/>
                    </a:lnTo>
                    <a:lnTo>
                      <a:pt x="154" y="301"/>
                    </a:lnTo>
                    <a:lnTo>
                      <a:pt x="150" y="299"/>
                    </a:lnTo>
                    <a:lnTo>
                      <a:pt x="147" y="296"/>
                    </a:lnTo>
                    <a:lnTo>
                      <a:pt x="145" y="293"/>
                    </a:lnTo>
                    <a:lnTo>
                      <a:pt x="141" y="290"/>
                    </a:lnTo>
                    <a:lnTo>
                      <a:pt x="134" y="285"/>
                    </a:lnTo>
                    <a:lnTo>
                      <a:pt x="135" y="284"/>
                    </a:lnTo>
                    <a:lnTo>
                      <a:pt x="138" y="284"/>
                    </a:lnTo>
                    <a:lnTo>
                      <a:pt x="139" y="284"/>
                    </a:lnTo>
                    <a:lnTo>
                      <a:pt x="141" y="284"/>
                    </a:lnTo>
                    <a:lnTo>
                      <a:pt x="146" y="286"/>
                    </a:lnTo>
                    <a:lnTo>
                      <a:pt x="151" y="288"/>
                    </a:lnTo>
                    <a:lnTo>
                      <a:pt x="152" y="291"/>
                    </a:lnTo>
                    <a:lnTo>
                      <a:pt x="154" y="292"/>
                    </a:lnTo>
                    <a:lnTo>
                      <a:pt x="155" y="293"/>
                    </a:lnTo>
                    <a:lnTo>
                      <a:pt x="156" y="293"/>
                    </a:lnTo>
                    <a:lnTo>
                      <a:pt x="160" y="291"/>
                    </a:lnTo>
                    <a:lnTo>
                      <a:pt x="163" y="291"/>
                    </a:lnTo>
                    <a:lnTo>
                      <a:pt x="170" y="295"/>
                    </a:lnTo>
                    <a:lnTo>
                      <a:pt x="175" y="296"/>
                    </a:lnTo>
                    <a:lnTo>
                      <a:pt x="177" y="298"/>
                    </a:lnTo>
                    <a:lnTo>
                      <a:pt x="181" y="301"/>
                    </a:lnTo>
                    <a:lnTo>
                      <a:pt x="183" y="307"/>
                    </a:lnTo>
                    <a:lnTo>
                      <a:pt x="187" y="317"/>
                    </a:lnTo>
                    <a:close/>
                    <a:moveTo>
                      <a:pt x="205" y="296"/>
                    </a:moveTo>
                    <a:lnTo>
                      <a:pt x="193" y="292"/>
                    </a:lnTo>
                    <a:lnTo>
                      <a:pt x="181" y="290"/>
                    </a:lnTo>
                    <a:lnTo>
                      <a:pt x="176" y="289"/>
                    </a:lnTo>
                    <a:lnTo>
                      <a:pt x="171" y="288"/>
                    </a:lnTo>
                    <a:lnTo>
                      <a:pt x="166" y="285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59" y="272"/>
                    </a:lnTo>
                    <a:lnTo>
                      <a:pt x="157" y="270"/>
                    </a:lnTo>
                    <a:lnTo>
                      <a:pt x="156" y="268"/>
                    </a:lnTo>
                    <a:lnTo>
                      <a:pt x="157" y="267"/>
                    </a:lnTo>
                    <a:lnTo>
                      <a:pt x="161" y="265"/>
                    </a:lnTo>
                    <a:lnTo>
                      <a:pt x="176" y="270"/>
                    </a:lnTo>
                    <a:lnTo>
                      <a:pt x="192" y="275"/>
                    </a:lnTo>
                    <a:lnTo>
                      <a:pt x="199" y="277"/>
                    </a:lnTo>
                    <a:lnTo>
                      <a:pt x="207" y="281"/>
                    </a:lnTo>
                    <a:lnTo>
                      <a:pt x="213" y="285"/>
                    </a:lnTo>
                    <a:lnTo>
                      <a:pt x="218" y="292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8" y="298"/>
                    </a:lnTo>
                    <a:lnTo>
                      <a:pt x="216" y="299"/>
                    </a:lnTo>
                    <a:lnTo>
                      <a:pt x="210" y="298"/>
                    </a:lnTo>
                    <a:lnTo>
                      <a:pt x="205" y="296"/>
                    </a:lnTo>
                    <a:close/>
                    <a:moveTo>
                      <a:pt x="193" y="269"/>
                    </a:moveTo>
                    <a:lnTo>
                      <a:pt x="183" y="267"/>
                    </a:lnTo>
                    <a:lnTo>
                      <a:pt x="175" y="263"/>
                    </a:lnTo>
                    <a:lnTo>
                      <a:pt x="166" y="261"/>
                    </a:lnTo>
                    <a:lnTo>
                      <a:pt x="156" y="257"/>
                    </a:lnTo>
                    <a:lnTo>
                      <a:pt x="152" y="253"/>
                    </a:lnTo>
                    <a:lnTo>
                      <a:pt x="147" y="248"/>
                    </a:lnTo>
                    <a:lnTo>
                      <a:pt x="145" y="245"/>
                    </a:lnTo>
                    <a:lnTo>
                      <a:pt x="144" y="243"/>
                    </a:lnTo>
                    <a:lnTo>
                      <a:pt x="144" y="241"/>
                    </a:lnTo>
                    <a:lnTo>
                      <a:pt x="145" y="240"/>
                    </a:lnTo>
                    <a:lnTo>
                      <a:pt x="157" y="245"/>
                    </a:lnTo>
                    <a:lnTo>
                      <a:pt x="168" y="250"/>
                    </a:lnTo>
                    <a:lnTo>
                      <a:pt x="179" y="256"/>
                    </a:lnTo>
                    <a:lnTo>
                      <a:pt x="192" y="261"/>
                    </a:lnTo>
                    <a:lnTo>
                      <a:pt x="194" y="263"/>
                    </a:lnTo>
                    <a:lnTo>
                      <a:pt x="195" y="265"/>
                    </a:lnTo>
                    <a:lnTo>
                      <a:pt x="195" y="268"/>
                    </a:lnTo>
                    <a:lnTo>
                      <a:pt x="193" y="269"/>
                    </a:lnTo>
                    <a:close/>
                    <a:moveTo>
                      <a:pt x="378" y="305"/>
                    </a:moveTo>
                    <a:lnTo>
                      <a:pt x="374" y="305"/>
                    </a:lnTo>
                    <a:lnTo>
                      <a:pt x="373" y="304"/>
                    </a:lnTo>
                    <a:lnTo>
                      <a:pt x="373" y="303"/>
                    </a:lnTo>
                    <a:lnTo>
                      <a:pt x="375" y="300"/>
                    </a:lnTo>
                    <a:lnTo>
                      <a:pt x="378" y="285"/>
                    </a:lnTo>
                    <a:lnTo>
                      <a:pt x="381" y="274"/>
                    </a:lnTo>
                    <a:lnTo>
                      <a:pt x="384" y="267"/>
                    </a:lnTo>
                    <a:lnTo>
                      <a:pt x="386" y="261"/>
                    </a:lnTo>
                    <a:lnTo>
                      <a:pt x="394" y="254"/>
                    </a:lnTo>
                    <a:lnTo>
                      <a:pt x="402" y="245"/>
                    </a:lnTo>
                    <a:lnTo>
                      <a:pt x="405" y="240"/>
                    </a:lnTo>
                    <a:lnTo>
                      <a:pt x="410" y="235"/>
                    </a:lnTo>
                    <a:lnTo>
                      <a:pt x="412" y="234"/>
                    </a:lnTo>
                    <a:lnTo>
                      <a:pt x="415" y="233"/>
                    </a:lnTo>
                    <a:lnTo>
                      <a:pt x="416" y="234"/>
                    </a:lnTo>
                    <a:lnTo>
                      <a:pt x="417" y="235"/>
                    </a:lnTo>
                    <a:lnTo>
                      <a:pt x="413" y="245"/>
                    </a:lnTo>
                    <a:lnTo>
                      <a:pt x="412" y="253"/>
                    </a:lnTo>
                    <a:lnTo>
                      <a:pt x="411" y="257"/>
                    </a:lnTo>
                    <a:lnTo>
                      <a:pt x="410" y="261"/>
                    </a:lnTo>
                    <a:lnTo>
                      <a:pt x="409" y="263"/>
                    </a:lnTo>
                    <a:lnTo>
                      <a:pt x="406" y="264"/>
                    </a:lnTo>
                    <a:lnTo>
                      <a:pt x="400" y="276"/>
                    </a:lnTo>
                    <a:lnTo>
                      <a:pt x="395" y="288"/>
                    </a:lnTo>
                    <a:lnTo>
                      <a:pt x="393" y="293"/>
                    </a:lnTo>
                    <a:lnTo>
                      <a:pt x="389" y="298"/>
                    </a:lnTo>
                    <a:lnTo>
                      <a:pt x="384" y="303"/>
                    </a:lnTo>
                    <a:lnTo>
                      <a:pt x="378" y="305"/>
                    </a:lnTo>
                    <a:close/>
                    <a:moveTo>
                      <a:pt x="300" y="325"/>
                    </a:moveTo>
                    <a:lnTo>
                      <a:pt x="298" y="320"/>
                    </a:lnTo>
                    <a:lnTo>
                      <a:pt x="298" y="317"/>
                    </a:lnTo>
                    <a:lnTo>
                      <a:pt x="298" y="312"/>
                    </a:lnTo>
                    <a:lnTo>
                      <a:pt x="298" y="307"/>
                    </a:lnTo>
                    <a:lnTo>
                      <a:pt x="299" y="306"/>
                    </a:lnTo>
                    <a:lnTo>
                      <a:pt x="300" y="306"/>
                    </a:lnTo>
                    <a:lnTo>
                      <a:pt x="301" y="306"/>
                    </a:lnTo>
                    <a:lnTo>
                      <a:pt x="303" y="307"/>
                    </a:lnTo>
                    <a:lnTo>
                      <a:pt x="305" y="311"/>
                    </a:lnTo>
                    <a:lnTo>
                      <a:pt x="308" y="313"/>
                    </a:lnTo>
                    <a:lnTo>
                      <a:pt x="304" y="320"/>
                    </a:lnTo>
                    <a:lnTo>
                      <a:pt x="300" y="325"/>
                    </a:lnTo>
                    <a:close/>
                    <a:moveTo>
                      <a:pt x="320" y="307"/>
                    </a:moveTo>
                    <a:lnTo>
                      <a:pt x="322" y="311"/>
                    </a:lnTo>
                    <a:lnTo>
                      <a:pt x="325" y="313"/>
                    </a:lnTo>
                    <a:lnTo>
                      <a:pt x="326" y="314"/>
                    </a:lnTo>
                    <a:lnTo>
                      <a:pt x="327" y="315"/>
                    </a:lnTo>
                    <a:lnTo>
                      <a:pt x="328" y="314"/>
                    </a:lnTo>
                    <a:lnTo>
                      <a:pt x="330" y="313"/>
                    </a:lnTo>
                    <a:lnTo>
                      <a:pt x="328" y="297"/>
                    </a:lnTo>
                    <a:lnTo>
                      <a:pt x="328" y="279"/>
                    </a:lnTo>
                    <a:lnTo>
                      <a:pt x="327" y="288"/>
                    </a:lnTo>
                    <a:lnTo>
                      <a:pt x="326" y="295"/>
                    </a:lnTo>
                    <a:lnTo>
                      <a:pt x="324" y="301"/>
                    </a:lnTo>
                    <a:lnTo>
                      <a:pt x="320" y="307"/>
                    </a:lnTo>
                    <a:close/>
                    <a:moveTo>
                      <a:pt x="338" y="371"/>
                    </a:moveTo>
                    <a:lnTo>
                      <a:pt x="341" y="375"/>
                    </a:lnTo>
                    <a:lnTo>
                      <a:pt x="342" y="378"/>
                    </a:lnTo>
                    <a:lnTo>
                      <a:pt x="343" y="380"/>
                    </a:lnTo>
                    <a:lnTo>
                      <a:pt x="346" y="382"/>
                    </a:lnTo>
                    <a:lnTo>
                      <a:pt x="348" y="383"/>
                    </a:lnTo>
                    <a:lnTo>
                      <a:pt x="352" y="383"/>
                    </a:lnTo>
                    <a:lnTo>
                      <a:pt x="353" y="382"/>
                    </a:lnTo>
                    <a:lnTo>
                      <a:pt x="354" y="382"/>
                    </a:lnTo>
                    <a:lnTo>
                      <a:pt x="356" y="380"/>
                    </a:lnTo>
                    <a:lnTo>
                      <a:pt x="357" y="378"/>
                    </a:lnTo>
                    <a:lnTo>
                      <a:pt x="359" y="347"/>
                    </a:lnTo>
                    <a:lnTo>
                      <a:pt x="359" y="314"/>
                    </a:lnTo>
                    <a:lnTo>
                      <a:pt x="360" y="298"/>
                    </a:lnTo>
                    <a:lnTo>
                      <a:pt x="363" y="284"/>
                    </a:lnTo>
                    <a:lnTo>
                      <a:pt x="364" y="277"/>
                    </a:lnTo>
                    <a:lnTo>
                      <a:pt x="367" y="270"/>
                    </a:lnTo>
                    <a:lnTo>
                      <a:pt x="370" y="264"/>
                    </a:lnTo>
                    <a:lnTo>
                      <a:pt x="374" y="260"/>
                    </a:lnTo>
                    <a:lnTo>
                      <a:pt x="375" y="252"/>
                    </a:lnTo>
                    <a:lnTo>
                      <a:pt x="377" y="243"/>
                    </a:lnTo>
                    <a:lnTo>
                      <a:pt x="378" y="240"/>
                    </a:lnTo>
                    <a:lnTo>
                      <a:pt x="377" y="236"/>
                    </a:lnTo>
                    <a:lnTo>
                      <a:pt x="375" y="235"/>
                    </a:lnTo>
                    <a:lnTo>
                      <a:pt x="373" y="234"/>
                    </a:lnTo>
                    <a:lnTo>
                      <a:pt x="363" y="238"/>
                    </a:lnTo>
                    <a:lnTo>
                      <a:pt x="357" y="241"/>
                    </a:lnTo>
                    <a:lnTo>
                      <a:pt x="353" y="245"/>
                    </a:lnTo>
                    <a:lnTo>
                      <a:pt x="351" y="248"/>
                    </a:lnTo>
                    <a:lnTo>
                      <a:pt x="348" y="254"/>
                    </a:lnTo>
                    <a:lnTo>
                      <a:pt x="343" y="261"/>
                    </a:lnTo>
                    <a:lnTo>
                      <a:pt x="340" y="263"/>
                    </a:lnTo>
                    <a:lnTo>
                      <a:pt x="337" y="267"/>
                    </a:lnTo>
                    <a:lnTo>
                      <a:pt x="337" y="290"/>
                    </a:lnTo>
                    <a:lnTo>
                      <a:pt x="338" y="308"/>
                    </a:lnTo>
                    <a:lnTo>
                      <a:pt x="341" y="327"/>
                    </a:lnTo>
                    <a:lnTo>
                      <a:pt x="342" y="351"/>
                    </a:lnTo>
                    <a:lnTo>
                      <a:pt x="341" y="356"/>
                    </a:lnTo>
                    <a:lnTo>
                      <a:pt x="340" y="361"/>
                    </a:lnTo>
                    <a:lnTo>
                      <a:pt x="338" y="365"/>
                    </a:lnTo>
                    <a:lnTo>
                      <a:pt x="338" y="371"/>
                    </a:lnTo>
                    <a:close/>
                    <a:moveTo>
                      <a:pt x="310" y="296"/>
                    </a:moveTo>
                    <a:lnTo>
                      <a:pt x="309" y="299"/>
                    </a:lnTo>
                    <a:lnTo>
                      <a:pt x="306" y="300"/>
                    </a:lnTo>
                    <a:lnTo>
                      <a:pt x="304" y="299"/>
                    </a:lnTo>
                    <a:lnTo>
                      <a:pt x="303" y="296"/>
                    </a:lnTo>
                    <a:lnTo>
                      <a:pt x="301" y="288"/>
                    </a:lnTo>
                    <a:lnTo>
                      <a:pt x="300" y="278"/>
                    </a:lnTo>
                    <a:lnTo>
                      <a:pt x="299" y="274"/>
                    </a:lnTo>
                    <a:lnTo>
                      <a:pt x="300" y="269"/>
                    </a:lnTo>
                    <a:lnTo>
                      <a:pt x="301" y="264"/>
                    </a:lnTo>
                    <a:lnTo>
                      <a:pt x="305" y="260"/>
                    </a:lnTo>
                    <a:lnTo>
                      <a:pt x="306" y="254"/>
                    </a:lnTo>
                    <a:lnTo>
                      <a:pt x="308" y="248"/>
                    </a:lnTo>
                    <a:lnTo>
                      <a:pt x="309" y="245"/>
                    </a:lnTo>
                    <a:lnTo>
                      <a:pt x="310" y="242"/>
                    </a:lnTo>
                    <a:lnTo>
                      <a:pt x="311" y="241"/>
                    </a:lnTo>
                    <a:lnTo>
                      <a:pt x="314" y="240"/>
                    </a:lnTo>
                    <a:lnTo>
                      <a:pt x="316" y="240"/>
                    </a:lnTo>
                    <a:lnTo>
                      <a:pt x="319" y="240"/>
                    </a:lnTo>
                    <a:lnTo>
                      <a:pt x="320" y="240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2" y="247"/>
                    </a:lnTo>
                    <a:lnTo>
                      <a:pt x="322" y="254"/>
                    </a:lnTo>
                    <a:lnTo>
                      <a:pt x="322" y="260"/>
                    </a:lnTo>
                    <a:lnTo>
                      <a:pt x="321" y="267"/>
                    </a:lnTo>
                    <a:lnTo>
                      <a:pt x="319" y="272"/>
                    </a:lnTo>
                    <a:lnTo>
                      <a:pt x="314" y="284"/>
                    </a:lnTo>
                    <a:lnTo>
                      <a:pt x="310" y="296"/>
                    </a:lnTo>
                    <a:close/>
                    <a:moveTo>
                      <a:pt x="266" y="247"/>
                    </a:moveTo>
                    <a:lnTo>
                      <a:pt x="261" y="245"/>
                    </a:lnTo>
                    <a:lnTo>
                      <a:pt x="257" y="241"/>
                    </a:lnTo>
                    <a:lnTo>
                      <a:pt x="256" y="238"/>
                    </a:lnTo>
                    <a:lnTo>
                      <a:pt x="253" y="233"/>
                    </a:lnTo>
                    <a:lnTo>
                      <a:pt x="252" y="223"/>
                    </a:lnTo>
                    <a:lnTo>
                      <a:pt x="250" y="213"/>
                    </a:lnTo>
                    <a:lnTo>
                      <a:pt x="248" y="207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50" y="192"/>
                    </a:lnTo>
                    <a:lnTo>
                      <a:pt x="252" y="183"/>
                    </a:lnTo>
                    <a:lnTo>
                      <a:pt x="255" y="174"/>
                    </a:lnTo>
                    <a:lnTo>
                      <a:pt x="259" y="178"/>
                    </a:lnTo>
                    <a:lnTo>
                      <a:pt x="263" y="184"/>
                    </a:lnTo>
                    <a:lnTo>
                      <a:pt x="266" y="189"/>
                    </a:lnTo>
                    <a:lnTo>
                      <a:pt x="267" y="195"/>
                    </a:lnTo>
                    <a:lnTo>
                      <a:pt x="268" y="206"/>
                    </a:lnTo>
                    <a:lnTo>
                      <a:pt x="269" y="218"/>
                    </a:lnTo>
                    <a:lnTo>
                      <a:pt x="269" y="226"/>
                    </a:lnTo>
                    <a:lnTo>
                      <a:pt x="271" y="234"/>
                    </a:lnTo>
                    <a:lnTo>
                      <a:pt x="271" y="239"/>
                    </a:lnTo>
                    <a:lnTo>
                      <a:pt x="269" y="242"/>
                    </a:lnTo>
                    <a:lnTo>
                      <a:pt x="268" y="245"/>
                    </a:lnTo>
                    <a:lnTo>
                      <a:pt x="266" y="247"/>
                    </a:lnTo>
                    <a:close/>
                    <a:moveTo>
                      <a:pt x="280" y="268"/>
                    </a:moveTo>
                    <a:lnTo>
                      <a:pt x="278" y="242"/>
                    </a:lnTo>
                    <a:lnTo>
                      <a:pt x="276" y="217"/>
                    </a:lnTo>
                    <a:lnTo>
                      <a:pt x="277" y="204"/>
                    </a:lnTo>
                    <a:lnTo>
                      <a:pt x="277" y="190"/>
                    </a:lnTo>
                    <a:lnTo>
                      <a:pt x="279" y="177"/>
                    </a:lnTo>
                    <a:lnTo>
                      <a:pt x="280" y="163"/>
                    </a:lnTo>
                    <a:lnTo>
                      <a:pt x="279" y="154"/>
                    </a:lnTo>
                    <a:lnTo>
                      <a:pt x="279" y="148"/>
                    </a:lnTo>
                    <a:lnTo>
                      <a:pt x="280" y="144"/>
                    </a:lnTo>
                    <a:lnTo>
                      <a:pt x="283" y="140"/>
                    </a:lnTo>
                    <a:lnTo>
                      <a:pt x="288" y="134"/>
                    </a:lnTo>
                    <a:lnTo>
                      <a:pt x="293" y="127"/>
                    </a:lnTo>
                    <a:lnTo>
                      <a:pt x="296" y="133"/>
                    </a:lnTo>
                    <a:lnTo>
                      <a:pt x="300" y="139"/>
                    </a:lnTo>
                    <a:lnTo>
                      <a:pt x="303" y="146"/>
                    </a:lnTo>
                    <a:lnTo>
                      <a:pt x="304" y="153"/>
                    </a:lnTo>
                    <a:lnTo>
                      <a:pt x="306" y="166"/>
                    </a:lnTo>
                    <a:lnTo>
                      <a:pt x="308" y="181"/>
                    </a:lnTo>
                    <a:lnTo>
                      <a:pt x="305" y="195"/>
                    </a:lnTo>
                    <a:lnTo>
                      <a:pt x="303" y="209"/>
                    </a:lnTo>
                    <a:lnTo>
                      <a:pt x="300" y="221"/>
                    </a:lnTo>
                    <a:lnTo>
                      <a:pt x="295" y="234"/>
                    </a:lnTo>
                    <a:lnTo>
                      <a:pt x="287" y="255"/>
                    </a:lnTo>
                    <a:lnTo>
                      <a:pt x="280" y="268"/>
                    </a:lnTo>
                    <a:close/>
                    <a:moveTo>
                      <a:pt x="319" y="173"/>
                    </a:moveTo>
                    <a:lnTo>
                      <a:pt x="319" y="177"/>
                    </a:lnTo>
                    <a:lnTo>
                      <a:pt x="321" y="180"/>
                    </a:lnTo>
                    <a:lnTo>
                      <a:pt x="322" y="180"/>
                    </a:lnTo>
                    <a:lnTo>
                      <a:pt x="324" y="177"/>
                    </a:lnTo>
                    <a:lnTo>
                      <a:pt x="325" y="175"/>
                    </a:lnTo>
                    <a:lnTo>
                      <a:pt x="332" y="160"/>
                    </a:lnTo>
                    <a:lnTo>
                      <a:pt x="340" y="142"/>
                    </a:lnTo>
                    <a:lnTo>
                      <a:pt x="342" y="133"/>
                    </a:lnTo>
                    <a:lnTo>
                      <a:pt x="343" y="124"/>
                    </a:lnTo>
                    <a:lnTo>
                      <a:pt x="343" y="120"/>
                    </a:lnTo>
                    <a:lnTo>
                      <a:pt x="343" y="117"/>
                    </a:lnTo>
                    <a:lnTo>
                      <a:pt x="342" y="113"/>
                    </a:lnTo>
                    <a:lnTo>
                      <a:pt x="340" y="110"/>
                    </a:lnTo>
                    <a:lnTo>
                      <a:pt x="337" y="109"/>
                    </a:lnTo>
                    <a:lnTo>
                      <a:pt x="333" y="110"/>
                    </a:lnTo>
                    <a:lnTo>
                      <a:pt x="331" y="113"/>
                    </a:lnTo>
                    <a:lnTo>
                      <a:pt x="327" y="117"/>
                    </a:lnTo>
                    <a:lnTo>
                      <a:pt x="324" y="123"/>
                    </a:lnTo>
                    <a:lnTo>
                      <a:pt x="321" y="127"/>
                    </a:lnTo>
                    <a:lnTo>
                      <a:pt x="319" y="133"/>
                    </a:lnTo>
                    <a:lnTo>
                      <a:pt x="319" y="138"/>
                    </a:lnTo>
                    <a:lnTo>
                      <a:pt x="319" y="147"/>
                    </a:lnTo>
                    <a:lnTo>
                      <a:pt x="319" y="155"/>
                    </a:lnTo>
                    <a:lnTo>
                      <a:pt x="319" y="163"/>
                    </a:lnTo>
                    <a:lnTo>
                      <a:pt x="319" y="173"/>
                    </a:lnTo>
                    <a:close/>
                    <a:moveTo>
                      <a:pt x="310" y="229"/>
                    </a:moveTo>
                    <a:lnTo>
                      <a:pt x="309" y="232"/>
                    </a:lnTo>
                    <a:lnTo>
                      <a:pt x="309" y="233"/>
                    </a:lnTo>
                    <a:lnTo>
                      <a:pt x="310" y="234"/>
                    </a:lnTo>
                    <a:lnTo>
                      <a:pt x="311" y="234"/>
                    </a:lnTo>
                    <a:lnTo>
                      <a:pt x="315" y="233"/>
                    </a:lnTo>
                    <a:lnTo>
                      <a:pt x="317" y="233"/>
                    </a:lnTo>
                    <a:lnTo>
                      <a:pt x="324" y="226"/>
                    </a:lnTo>
                    <a:lnTo>
                      <a:pt x="327" y="219"/>
                    </a:lnTo>
                    <a:lnTo>
                      <a:pt x="330" y="211"/>
                    </a:lnTo>
                    <a:lnTo>
                      <a:pt x="333" y="203"/>
                    </a:lnTo>
                    <a:lnTo>
                      <a:pt x="332" y="209"/>
                    </a:lnTo>
                    <a:lnTo>
                      <a:pt x="331" y="212"/>
                    </a:lnTo>
                    <a:lnTo>
                      <a:pt x="332" y="217"/>
                    </a:lnTo>
                    <a:lnTo>
                      <a:pt x="335" y="219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8" y="221"/>
                    </a:lnTo>
                    <a:lnTo>
                      <a:pt x="342" y="220"/>
                    </a:lnTo>
                    <a:lnTo>
                      <a:pt x="348" y="214"/>
                    </a:lnTo>
                    <a:lnTo>
                      <a:pt x="354" y="210"/>
                    </a:lnTo>
                    <a:lnTo>
                      <a:pt x="344" y="220"/>
                    </a:lnTo>
                    <a:lnTo>
                      <a:pt x="336" y="231"/>
                    </a:lnTo>
                    <a:lnTo>
                      <a:pt x="332" y="236"/>
                    </a:lnTo>
                    <a:lnTo>
                      <a:pt x="330" y="241"/>
                    </a:lnTo>
                    <a:lnTo>
                      <a:pt x="328" y="247"/>
                    </a:lnTo>
                    <a:lnTo>
                      <a:pt x="330" y="253"/>
                    </a:lnTo>
                    <a:lnTo>
                      <a:pt x="337" y="248"/>
                    </a:lnTo>
                    <a:lnTo>
                      <a:pt x="343" y="243"/>
                    </a:lnTo>
                    <a:lnTo>
                      <a:pt x="348" y="238"/>
                    </a:lnTo>
                    <a:lnTo>
                      <a:pt x="352" y="229"/>
                    </a:lnTo>
                    <a:lnTo>
                      <a:pt x="359" y="214"/>
                    </a:lnTo>
                    <a:lnTo>
                      <a:pt x="367" y="200"/>
                    </a:lnTo>
                    <a:lnTo>
                      <a:pt x="365" y="198"/>
                    </a:lnTo>
                    <a:lnTo>
                      <a:pt x="364" y="197"/>
                    </a:lnTo>
                    <a:lnTo>
                      <a:pt x="363" y="196"/>
                    </a:lnTo>
                    <a:lnTo>
                      <a:pt x="359" y="195"/>
                    </a:lnTo>
                    <a:lnTo>
                      <a:pt x="364" y="192"/>
                    </a:lnTo>
                    <a:lnTo>
                      <a:pt x="368" y="191"/>
                    </a:lnTo>
                    <a:lnTo>
                      <a:pt x="370" y="190"/>
                    </a:lnTo>
                    <a:lnTo>
                      <a:pt x="373" y="189"/>
                    </a:lnTo>
                    <a:lnTo>
                      <a:pt x="374" y="185"/>
                    </a:lnTo>
                    <a:lnTo>
                      <a:pt x="377" y="182"/>
                    </a:lnTo>
                    <a:lnTo>
                      <a:pt x="377" y="180"/>
                    </a:lnTo>
                    <a:lnTo>
                      <a:pt x="378" y="177"/>
                    </a:lnTo>
                    <a:lnTo>
                      <a:pt x="380" y="176"/>
                    </a:lnTo>
                    <a:lnTo>
                      <a:pt x="383" y="174"/>
                    </a:lnTo>
                    <a:lnTo>
                      <a:pt x="384" y="167"/>
                    </a:lnTo>
                    <a:lnTo>
                      <a:pt x="384" y="162"/>
                    </a:lnTo>
                    <a:lnTo>
                      <a:pt x="384" y="158"/>
                    </a:lnTo>
                    <a:lnTo>
                      <a:pt x="383" y="155"/>
                    </a:lnTo>
                    <a:lnTo>
                      <a:pt x="379" y="151"/>
                    </a:lnTo>
                    <a:lnTo>
                      <a:pt x="377" y="144"/>
                    </a:lnTo>
                    <a:lnTo>
                      <a:pt x="374" y="138"/>
                    </a:lnTo>
                    <a:lnTo>
                      <a:pt x="373" y="131"/>
                    </a:lnTo>
                    <a:lnTo>
                      <a:pt x="372" y="127"/>
                    </a:lnTo>
                    <a:lnTo>
                      <a:pt x="370" y="125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60" y="124"/>
                    </a:lnTo>
                    <a:lnTo>
                      <a:pt x="358" y="126"/>
                    </a:lnTo>
                    <a:lnTo>
                      <a:pt x="356" y="128"/>
                    </a:lnTo>
                    <a:lnTo>
                      <a:pt x="353" y="131"/>
                    </a:lnTo>
                    <a:lnTo>
                      <a:pt x="349" y="138"/>
                    </a:lnTo>
                    <a:lnTo>
                      <a:pt x="344" y="144"/>
                    </a:lnTo>
                    <a:lnTo>
                      <a:pt x="341" y="156"/>
                    </a:lnTo>
                    <a:lnTo>
                      <a:pt x="336" y="167"/>
                    </a:lnTo>
                    <a:lnTo>
                      <a:pt x="333" y="171"/>
                    </a:lnTo>
                    <a:lnTo>
                      <a:pt x="332" y="177"/>
                    </a:lnTo>
                    <a:lnTo>
                      <a:pt x="331" y="183"/>
                    </a:lnTo>
                    <a:lnTo>
                      <a:pt x="330" y="189"/>
                    </a:lnTo>
                    <a:lnTo>
                      <a:pt x="324" y="192"/>
                    </a:lnTo>
                    <a:lnTo>
                      <a:pt x="319" y="197"/>
                    </a:lnTo>
                    <a:lnTo>
                      <a:pt x="316" y="203"/>
                    </a:lnTo>
                    <a:lnTo>
                      <a:pt x="312" y="207"/>
                    </a:lnTo>
                    <a:lnTo>
                      <a:pt x="310" y="219"/>
                    </a:lnTo>
                    <a:lnTo>
                      <a:pt x="310" y="229"/>
                    </a:lnTo>
                    <a:close/>
                    <a:moveTo>
                      <a:pt x="365" y="221"/>
                    </a:moveTo>
                    <a:lnTo>
                      <a:pt x="368" y="223"/>
                    </a:lnTo>
                    <a:lnTo>
                      <a:pt x="370" y="224"/>
                    </a:lnTo>
                    <a:lnTo>
                      <a:pt x="373" y="223"/>
                    </a:lnTo>
                    <a:lnTo>
                      <a:pt x="375" y="221"/>
                    </a:lnTo>
                    <a:lnTo>
                      <a:pt x="379" y="218"/>
                    </a:lnTo>
                    <a:lnTo>
                      <a:pt x="381" y="213"/>
                    </a:lnTo>
                    <a:lnTo>
                      <a:pt x="383" y="210"/>
                    </a:lnTo>
                    <a:lnTo>
                      <a:pt x="384" y="205"/>
                    </a:lnTo>
                    <a:lnTo>
                      <a:pt x="384" y="203"/>
                    </a:lnTo>
                    <a:lnTo>
                      <a:pt x="384" y="200"/>
                    </a:lnTo>
                    <a:lnTo>
                      <a:pt x="383" y="199"/>
                    </a:lnTo>
                    <a:lnTo>
                      <a:pt x="380" y="198"/>
                    </a:lnTo>
                    <a:lnTo>
                      <a:pt x="373" y="210"/>
                    </a:lnTo>
                    <a:lnTo>
                      <a:pt x="365" y="221"/>
                    </a:lnTo>
                    <a:close/>
                    <a:moveTo>
                      <a:pt x="396" y="195"/>
                    </a:moveTo>
                    <a:lnTo>
                      <a:pt x="395" y="200"/>
                    </a:lnTo>
                    <a:lnTo>
                      <a:pt x="396" y="202"/>
                    </a:lnTo>
                    <a:lnTo>
                      <a:pt x="399" y="200"/>
                    </a:lnTo>
                    <a:lnTo>
                      <a:pt x="401" y="197"/>
                    </a:lnTo>
                    <a:lnTo>
                      <a:pt x="410" y="185"/>
                    </a:lnTo>
                    <a:lnTo>
                      <a:pt x="418" y="171"/>
                    </a:lnTo>
                    <a:lnTo>
                      <a:pt x="418" y="169"/>
                    </a:lnTo>
                    <a:lnTo>
                      <a:pt x="420" y="167"/>
                    </a:lnTo>
                    <a:lnTo>
                      <a:pt x="420" y="166"/>
                    </a:lnTo>
                    <a:lnTo>
                      <a:pt x="420" y="164"/>
                    </a:lnTo>
                    <a:lnTo>
                      <a:pt x="418" y="164"/>
                    </a:lnTo>
                    <a:lnTo>
                      <a:pt x="417" y="163"/>
                    </a:lnTo>
                    <a:lnTo>
                      <a:pt x="410" y="164"/>
                    </a:lnTo>
                    <a:lnTo>
                      <a:pt x="406" y="167"/>
                    </a:lnTo>
                    <a:lnTo>
                      <a:pt x="404" y="169"/>
                    </a:lnTo>
                    <a:lnTo>
                      <a:pt x="400" y="171"/>
                    </a:lnTo>
                    <a:lnTo>
                      <a:pt x="397" y="175"/>
                    </a:lnTo>
                    <a:lnTo>
                      <a:pt x="396" y="177"/>
                    </a:lnTo>
                    <a:lnTo>
                      <a:pt x="395" y="181"/>
                    </a:lnTo>
                    <a:lnTo>
                      <a:pt x="395" y="183"/>
                    </a:lnTo>
                    <a:lnTo>
                      <a:pt x="396" y="189"/>
                    </a:lnTo>
                    <a:lnTo>
                      <a:pt x="396" y="195"/>
                    </a:lnTo>
                    <a:close/>
                    <a:moveTo>
                      <a:pt x="357" y="116"/>
                    </a:moveTo>
                    <a:lnTo>
                      <a:pt x="353" y="116"/>
                    </a:lnTo>
                    <a:lnTo>
                      <a:pt x="353" y="113"/>
                    </a:lnTo>
                    <a:lnTo>
                      <a:pt x="353" y="112"/>
                    </a:lnTo>
                    <a:lnTo>
                      <a:pt x="353" y="110"/>
                    </a:lnTo>
                    <a:lnTo>
                      <a:pt x="354" y="104"/>
                    </a:lnTo>
                    <a:lnTo>
                      <a:pt x="353" y="97"/>
                    </a:lnTo>
                    <a:lnTo>
                      <a:pt x="353" y="95"/>
                    </a:lnTo>
                    <a:lnTo>
                      <a:pt x="354" y="91"/>
                    </a:lnTo>
                    <a:lnTo>
                      <a:pt x="356" y="88"/>
                    </a:lnTo>
                    <a:lnTo>
                      <a:pt x="358" y="86"/>
                    </a:lnTo>
                    <a:lnTo>
                      <a:pt x="360" y="83"/>
                    </a:lnTo>
                    <a:lnTo>
                      <a:pt x="362" y="83"/>
                    </a:lnTo>
                    <a:lnTo>
                      <a:pt x="363" y="83"/>
                    </a:lnTo>
                    <a:lnTo>
                      <a:pt x="363" y="86"/>
                    </a:lnTo>
                    <a:lnTo>
                      <a:pt x="364" y="87"/>
                    </a:lnTo>
                    <a:lnTo>
                      <a:pt x="363" y="95"/>
                    </a:lnTo>
                    <a:lnTo>
                      <a:pt x="363" y="103"/>
                    </a:lnTo>
                    <a:lnTo>
                      <a:pt x="363" y="106"/>
                    </a:lnTo>
                    <a:lnTo>
                      <a:pt x="362" y="110"/>
                    </a:lnTo>
                    <a:lnTo>
                      <a:pt x="359" y="113"/>
                    </a:lnTo>
                    <a:lnTo>
                      <a:pt x="357" y="116"/>
                    </a:lnTo>
                    <a:close/>
                    <a:moveTo>
                      <a:pt x="385" y="141"/>
                    </a:moveTo>
                    <a:lnTo>
                      <a:pt x="383" y="135"/>
                    </a:lnTo>
                    <a:lnTo>
                      <a:pt x="379" y="130"/>
                    </a:lnTo>
                    <a:lnTo>
                      <a:pt x="377" y="126"/>
                    </a:lnTo>
                    <a:lnTo>
                      <a:pt x="377" y="123"/>
                    </a:lnTo>
                    <a:lnTo>
                      <a:pt x="375" y="119"/>
                    </a:lnTo>
                    <a:lnTo>
                      <a:pt x="377" y="113"/>
                    </a:lnTo>
                    <a:lnTo>
                      <a:pt x="378" y="108"/>
                    </a:lnTo>
                    <a:lnTo>
                      <a:pt x="381" y="102"/>
                    </a:lnTo>
                    <a:lnTo>
                      <a:pt x="386" y="98"/>
                    </a:lnTo>
                    <a:lnTo>
                      <a:pt x="393" y="95"/>
                    </a:lnTo>
                    <a:lnTo>
                      <a:pt x="396" y="95"/>
                    </a:lnTo>
                    <a:lnTo>
                      <a:pt x="397" y="97"/>
                    </a:lnTo>
                    <a:lnTo>
                      <a:pt x="399" y="101"/>
                    </a:lnTo>
                    <a:lnTo>
                      <a:pt x="397" y="104"/>
                    </a:lnTo>
                    <a:lnTo>
                      <a:pt x="395" y="112"/>
                    </a:lnTo>
                    <a:lnTo>
                      <a:pt x="394" y="119"/>
                    </a:lnTo>
                    <a:lnTo>
                      <a:pt x="391" y="122"/>
                    </a:lnTo>
                    <a:lnTo>
                      <a:pt x="390" y="124"/>
                    </a:lnTo>
                    <a:lnTo>
                      <a:pt x="389" y="126"/>
                    </a:lnTo>
                    <a:lnTo>
                      <a:pt x="388" y="130"/>
                    </a:lnTo>
                    <a:lnTo>
                      <a:pt x="386" y="135"/>
                    </a:lnTo>
                    <a:lnTo>
                      <a:pt x="385" y="141"/>
                    </a:lnTo>
                    <a:close/>
                    <a:moveTo>
                      <a:pt x="309" y="141"/>
                    </a:moveTo>
                    <a:lnTo>
                      <a:pt x="305" y="134"/>
                    </a:lnTo>
                    <a:lnTo>
                      <a:pt x="305" y="127"/>
                    </a:lnTo>
                    <a:lnTo>
                      <a:pt x="305" y="120"/>
                    </a:lnTo>
                    <a:lnTo>
                      <a:pt x="306" y="112"/>
                    </a:lnTo>
                    <a:lnTo>
                      <a:pt x="311" y="97"/>
                    </a:lnTo>
                    <a:lnTo>
                      <a:pt x="312" y="81"/>
                    </a:lnTo>
                    <a:lnTo>
                      <a:pt x="314" y="77"/>
                    </a:lnTo>
                    <a:lnTo>
                      <a:pt x="314" y="75"/>
                    </a:lnTo>
                    <a:lnTo>
                      <a:pt x="315" y="73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0" y="73"/>
                    </a:lnTo>
                    <a:lnTo>
                      <a:pt x="322" y="74"/>
                    </a:lnTo>
                    <a:lnTo>
                      <a:pt x="324" y="75"/>
                    </a:lnTo>
                    <a:lnTo>
                      <a:pt x="325" y="79"/>
                    </a:lnTo>
                    <a:lnTo>
                      <a:pt x="326" y="81"/>
                    </a:lnTo>
                    <a:lnTo>
                      <a:pt x="326" y="84"/>
                    </a:lnTo>
                    <a:lnTo>
                      <a:pt x="326" y="88"/>
                    </a:lnTo>
                    <a:lnTo>
                      <a:pt x="325" y="95"/>
                    </a:lnTo>
                    <a:lnTo>
                      <a:pt x="325" y="102"/>
                    </a:lnTo>
                    <a:lnTo>
                      <a:pt x="325" y="106"/>
                    </a:lnTo>
                    <a:lnTo>
                      <a:pt x="324" y="111"/>
                    </a:lnTo>
                    <a:lnTo>
                      <a:pt x="321" y="116"/>
                    </a:lnTo>
                    <a:lnTo>
                      <a:pt x="319" y="120"/>
                    </a:lnTo>
                    <a:lnTo>
                      <a:pt x="312" y="130"/>
                    </a:lnTo>
                    <a:lnTo>
                      <a:pt x="309" y="141"/>
                    </a:lnTo>
                    <a:close/>
                    <a:moveTo>
                      <a:pt x="442" y="472"/>
                    </a:moveTo>
                    <a:lnTo>
                      <a:pt x="431" y="468"/>
                    </a:lnTo>
                    <a:lnTo>
                      <a:pt x="431" y="462"/>
                    </a:lnTo>
                    <a:lnTo>
                      <a:pt x="433" y="454"/>
                    </a:lnTo>
                    <a:lnTo>
                      <a:pt x="436" y="445"/>
                    </a:lnTo>
                    <a:lnTo>
                      <a:pt x="439" y="439"/>
                    </a:lnTo>
                    <a:lnTo>
                      <a:pt x="437" y="372"/>
                    </a:lnTo>
                    <a:lnTo>
                      <a:pt x="434" y="375"/>
                    </a:lnTo>
                    <a:lnTo>
                      <a:pt x="433" y="376"/>
                    </a:lnTo>
                    <a:lnTo>
                      <a:pt x="431" y="376"/>
                    </a:lnTo>
                    <a:lnTo>
                      <a:pt x="429" y="375"/>
                    </a:lnTo>
                    <a:lnTo>
                      <a:pt x="428" y="368"/>
                    </a:lnTo>
                    <a:lnTo>
                      <a:pt x="428" y="362"/>
                    </a:lnTo>
                    <a:lnTo>
                      <a:pt x="428" y="355"/>
                    </a:lnTo>
                    <a:lnTo>
                      <a:pt x="425" y="348"/>
                    </a:lnTo>
                    <a:lnTo>
                      <a:pt x="426" y="347"/>
                    </a:lnTo>
                    <a:lnTo>
                      <a:pt x="427" y="344"/>
                    </a:lnTo>
                    <a:lnTo>
                      <a:pt x="428" y="343"/>
                    </a:lnTo>
                    <a:lnTo>
                      <a:pt x="428" y="339"/>
                    </a:lnTo>
                    <a:lnTo>
                      <a:pt x="428" y="336"/>
                    </a:lnTo>
                    <a:lnTo>
                      <a:pt x="428" y="335"/>
                    </a:lnTo>
                    <a:lnTo>
                      <a:pt x="427" y="334"/>
                    </a:lnTo>
                    <a:lnTo>
                      <a:pt x="425" y="334"/>
                    </a:lnTo>
                    <a:lnTo>
                      <a:pt x="422" y="334"/>
                    </a:lnTo>
                    <a:lnTo>
                      <a:pt x="420" y="334"/>
                    </a:lnTo>
                    <a:lnTo>
                      <a:pt x="418" y="333"/>
                    </a:lnTo>
                    <a:lnTo>
                      <a:pt x="416" y="331"/>
                    </a:lnTo>
                    <a:lnTo>
                      <a:pt x="413" y="322"/>
                    </a:lnTo>
                    <a:lnTo>
                      <a:pt x="413" y="314"/>
                    </a:lnTo>
                    <a:lnTo>
                      <a:pt x="415" y="312"/>
                    </a:lnTo>
                    <a:lnTo>
                      <a:pt x="417" y="308"/>
                    </a:lnTo>
                    <a:lnTo>
                      <a:pt x="420" y="306"/>
                    </a:lnTo>
                    <a:lnTo>
                      <a:pt x="425" y="304"/>
                    </a:lnTo>
                    <a:lnTo>
                      <a:pt x="428" y="301"/>
                    </a:lnTo>
                    <a:lnTo>
                      <a:pt x="433" y="299"/>
                    </a:lnTo>
                    <a:lnTo>
                      <a:pt x="432" y="290"/>
                    </a:lnTo>
                    <a:lnTo>
                      <a:pt x="429" y="292"/>
                    </a:lnTo>
                    <a:lnTo>
                      <a:pt x="428" y="295"/>
                    </a:lnTo>
                    <a:lnTo>
                      <a:pt x="426" y="296"/>
                    </a:lnTo>
                    <a:lnTo>
                      <a:pt x="425" y="295"/>
                    </a:lnTo>
                    <a:lnTo>
                      <a:pt x="425" y="292"/>
                    </a:lnTo>
                    <a:lnTo>
                      <a:pt x="425" y="291"/>
                    </a:lnTo>
                    <a:lnTo>
                      <a:pt x="425" y="288"/>
                    </a:lnTo>
                    <a:lnTo>
                      <a:pt x="426" y="284"/>
                    </a:lnTo>
                    <a:lnTo>
                      <a:pt x="428" y="279"/>
                    </a:lnTo>
                    <a:lnTo>
                      <a:pt x="432" y="275"/>
                    </a:lnTo>
                    <a:lnTo>
                      <a:pt x="431" y="262"/>
                    </a:lnTo>
                    <a:lnTo>
                      <a:pt x="427" y="268"/>
                    </a:lnTo>
                    <a:lnTo>
                      <a:pt x="421" y="272"/>
                    </a:lnTo>
                    <a:lnTo>
                      <a:pt x="418" y="275"/>
                    </a:lnTo>
                    <a:lnTo>
                      <a:pt x="417" y="275"/>
                    </a:lnTo>
                    <a:lnTo>
                      <a:pt x="416" y="274"/>
                    </a:lnTo>
                    <a:lnTo>
                      <a:pt x="416" y="271"/>
                    </a:lnTo>
                    <a:lnTo>
                      <a:pt x="416" y="268"/>
                    </a:lnTo>
                    <a:lnTo>
                      <a:pt x="417" y="263"/>
                    </a:lnTo>
                    <a:lnTo>
                      <a:pt x="418" y="260"/>
                    </a:lnTo>
                    <a:lnTo>
                      <a:pt x="421" y="255"/>
                    </a:lnTo>
                    <a:lnTo>
                      <a:pt x="422" y="252"/>
                    </a:lnTo>
                    <a:lnTo>
                      <a:pt x="423" y="247"/>
                    </a:lnTo>
                    <a:lnTo>
                      <a:pt x="425" y="241"/>
                    </a:lnTo>
                    <a:lnTo>
                      <a:pt x="425" y="234"/>
                    </a:lnTo>
                    <a:lnTo>
                      <a:pt x="427" y="232"/>
                    </a:lnTo>
                    <a:lnTo>
                      <a:pt x="429" y="231"/>
                    </a:lnTo>
                    <a:lnTo>
                      <a:pt x="429" y="221"/>
                    </a:lnTo>
                    <a:lnTo>
                      <a:pt x="425" y="221"/>
                    </a:lnTo>
                    <a:lnTo>
                      <a:pt x="421" y="221"/>
                    </a:lnTo>
                    <a:lnTo>
                      <a:pt x="418" y="219"/>
                    </a:lnTo>
                    <a:lnTo>
                      <a:pt x="418" y="218"/>
                    </a:lnTo>
                    <a:lnTo>
                      <a:pt x="421" y="211"/>
                    </a:lnTo>
                    <a:lnTo>
                      <a:pt x="428" y="198"/>
                    </a:lnTo>
                    <a:lnTo>
                      <a:pt x="427" y="183"/>
                    </a:lnTo>
                    <a:lnTo>
                      <a:pt x="425" y="191"/>
                    </a:lnTo>
                    <a:lnTo>
                      <a:pt x="421" y="200"/>
                    </a:lnTo>
                    <a:lnTo>
                      <a:pt x="413" y="210"/>
                    </a:lnTo>
                    <a:lnTo>
                      <a:pt x="409" y="220"/>
                    </a:lnTo>
                    <a:lnTo>
                      <a:pt x="406" y="225"/>
                    </a:lnTo>
                    <a:lnTo>
                      <a:pt x="402" y="229"/>
                    </a:lnTo>
                    <a:lnTo>
                      <a:pt x="400" y="233"/>
                    </a:lnTo>
                    <a:lnTo>
                      <a:pt x="395" y="236"/>
                    </a:lnTo>
                    <a:lnTo>
                      <a:pt x="394" y="236"/>
                    </a:lnTo>
                    <a:lnTo>
                      <a:pt x="391" y="235"/>
                    </a:lnTo>
                    <a:lnTo>
                      <a:pt x="390" y="235"/>
                    </a:lnTo>
                    <a:lnTo>
                      <a:pt x="390" y="234"/>
                    </a:lnTo>
                    <a:lnTo>
                      <a:pt x="390" y="233"/>
                    </a:lnTo>
                    <a:lnTo>
                      <a:pt x="393" y="232"/>
                    </a:lnTo>
                    <a:lnTo>
                      <a:pt x="394" y="225"/>
                    </a:lnTo>
                    <a:lnTo>
                      <a:pt x="395" y="218"/>
                    </a:lnTo>
                    <a:lnTo>
                      <a:pt x="396" y="214"/>
                    </a:lnTo>
                    <a:lnTo>
                      <a:pt x="399" y="210"/>
                    </a:lnTo>
                    <a:lnTo>
                      <a:pt x="402" y="206"/>
                    </a:lnTo>
                    <a:lnTo>
                      <a:pt x="407" y="200"/>
                    </a:lnTo>
                    <a:lnTo>
                      <a:pt x="416" y="184"/>
                    </a:lnTo>
                    <a:lnTo>
                      <a:pt x="427" y="170"/>
                    </a:lnTo>
                    <a:lnTo>
                      <a:pt x="426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17" y="158"/>
                    </a:lnTo>
                    <a:lnTo>
                      <a:pt x="416" y="156"/>
                    </a:lnTo>
                    <a:lnTo>
                      <a:pt x="415" y="153"/>
                    </a:lnTo>
                    <a:lnTo>
                      <a:pt x="416" y="147"/>
                    </a:lnTo>
                    <a:lnTo>
                      <a:pt x="421" y="134"/>
                    </a:lnTo>
                    <a:lnTo>
                      <a:pt x="425" y="126"/>
                    </a:lnTo>
                    <a:lnTo>
                      <a:pt x="423" y="112"/>
                    </a:lnTo>
                    <a:lnTo>
                      <a:pt x="420" y="123"/>
                    </a:lnTo>
                    <a:lnTo>
                      <a:pt x="415" y="133"/>
                    </a:lnTo>
                    <a:lnTo>
                      <a:pt x="410" y="146"/>
                    </a:lnTo>
                    <a:lnTo>
                      <a:pt x="402" y="161"/>
                    </a:lnTo>
                    <a:lnTo>
                      <a:pt x="400" y="161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6" y="160"/>
                    </a:lnTo>
                    <a:lnTo>
                      <a:pt x="396" y="156"/>
                    </a:lnTo>
                    <a:lnTo>
                      <a:pt x="397" y="147"/>
                    </a:lnTo>
                    <a:lnTo>
                      <a:pt x="399" y="138"/>
                    </a:lnTo>
                    <a:lnTo>
                      <a:pt x="400" y="127"/>
                    </a:lnTo>
                    <a:lnTo>
                      <a:pt x="399" y="117"/>
                    </a:lnTo>
                    <a:lnTo>
                      <a:pt x="402" y="112"/>
                    </a:lnTo>
                    <a:lnTo>
                      <a:pt x="404" y="105"/>
                    </a:lnTo>
                    <a:lnTo>
                      <a:pt x="406" y="97"/>
                    </a:lnTo>
                    <a:lnTo>
                      <a:pt x="409" y="90"/>
                    </a:lnTo>
                    <a:lnTo>
                      <a:pt x="411" y="89"/>
                    </a:lnTo>
                    <a:lnTo>
                      <a:pt x="412" y="88"/>
                    </a:lnTo>
                    <a:lnTo>
                      <a:pt x="413" y="87"/>
                    </a:lnTo>
                    <a:lnTo>
                      <a:pt x="415" y="86"/>
                    </a:lnTo>
                    <a:lnTo>
                      <a:pt x="415" y="82"/>
                    </a:lnTo>
                    <a:lnTo>
                      <a:pt x="415" y="79"/>
                    </a:lnTo>
                    <a:lnTo>
                      <a:pt x="418" y="74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15" y="72"/>
                    </a:lnTo>
                    <a:lnTo>
                      <a:pt x="409" y="80"/>
                    </a:lnTo>
                    <a:lnTo>
                      <a:pt x="404" y="87"/>
                    </a:lnTo>
                    <a:lnTo>
                      <a:pt x="397" y="90"/>
                    </a:lnTo>
                    <a:lnTo>
                      <a:pt x="396" y="89"/>
                    </a:lnTo>
                    <a:lnTo>
                      <a:pt x="396" y="83"/>
                    </a:lnTo>
                    <a:lnTo>
                      <a:pt x="396" y="75"/>
                    </a:lnTo>
                    <a:lnTo>
                      <a:pt x="397" y="66"/>
                    </a:lnTo>
                    <a:lnTo>
                      <a:pt x="400" y="56"/>
                    </a:lnTo>
                    <a:lnTo>
                      <a:pt x="402" y="48"/>
                    </a:lnTo>
                    <a:lnTo>
                      <a:pt x="404" y="45"/>
                    </a:lnTo>
                    <a:lnTo>
                      <a:pt x="406" y="43"/>
                    </a:lnTo>
                    <a:lnTo>
                      <a:pt x="407" y="40"/>
                    </a:lnTo>
                    <a:lnTo>
                      <a:pt x="410" y="39"/>
                    </a:lnTo>
                    <a:lnTo>
                      <a:pt x="412" y="39"/>
                    </a:lnTo>
                    <a:lnTo>
                      <a:pt x="415" y="40"/>
                    </a:lnTo>
                    <a:lnTo>
                      <a:pt x="416" y="40"/>
                    </a:lnTo>
                    <a:lnTo>
                      <a:pt x="417" y="43"/>
                    </a:lnTo>
                    <a:lnTo>
                      <a:pt x="416" y="47"/>
                    </a:lnTo>
                    <a:lnTo>
                      <a:pt x="413" y="54"/>
                    </a:lnTo>
                    <a:lnTo>
                      <a:pt x="416" y="48"/>
                    </a:lnTo>
                    <a:lnTo>
                      <a:pt x="417" y="45"/>
                    </a:lnTo>
                    <a:lnTo>
                      <a:pt x="418" y="41"/>
                    </a:lnTo>
                    <a:lnTo>
                      <a:pt x="417" y="38"/>
                    </a:lnTo>
                    <a:lnTo>
                      <a:pt x="416" y="37"/>
                    </a:lnTo>
                    <a:lnTo>
                      <a:pt x="413" y="36"/>
                    </a:lnTo>
                    <a:lnTo>
                      <a:pt x="409" y="36"/>
                    </a:lnTo>
                    <a:lnTo>
                      <a:pt x="404" y="36"/>
                    </a:lnTo>
                    <a:lnTo>
                      <a:pt x="404" y="31"/>
                    </a:lnTo>
                    <a:lnTo>
                      <a:pt x="405" y="26"/>
                    </a:lnTo>
                    <a:lnTo>
                      <a:pt x="406" y="22"/>
                    </a:lnTo>
                    <a:lnTo>
                      <a:pt x="409" y="17"/>
                    </a:lnTo>
                    <a:lnTo>
                      <a:pt x="413" y="8"/>
                    </a:lnTo>
                    <a:lnTo>
                      <a:pt x="418" y="0"/>
                    </a:lnTo>
                    <a:lnTo>
                      <a:pt x="410" y="11"/>
                    </a:lnTo>
                    <a:lnTo>
                      <a:pt x="406" y="16"/>
                    </a:lnTo>
                    <a:lnTo>
                      <a:pt x="404" y="15"/>
                    </a:lnTo>
                    <a:lnTo>
                      <a:pt x="402" y="12"/>
                    </a:lnTo>
                    <a:lnTo>
                      <a:pt x="401" y="8"/>
                    </a:lnTo>
                    <a:lnTo>
                      <a:pt x="399" y="2"/>
                    </a:lnTo>
                    <a:lnTo>
                      <a:pt x="401" y="11"/>
                    </a:lnTo>
                    <a:lnTo>
                      <a:pt x="401" y="25"/>
                    </a:lnTo>
                    <a:lnTo>
                      <a:pt x="400" y="41"/>
                    </a:lnTo>
                    <a:lnTo>
                      <a:pt x="396" y="58"/>
                    </a:lnTo>
                    <a:lnTo>
                      <a:pt x="393" y="73"/>
                    </a:lnTo>
                    <a:lnTo>
                      <a:pt x="388" y="86"/>
                    </a:lnTo>
                    <a:lnTo>
                      <a:pt x="385" y="91"/>
                    </a:lnTo>
                    <a:lnTo>
                      <a:pt x="383" y="95"/>
                    </a:lnTo>
                    <a:lnTo>
                      <a:pt x="379" y="97"/>
                    </a:lnTo>
                    <a:lnTo>
                      <a:pt x="377" y="98"/>
                    </a:lnTo>
                    <a:lnTo>
                      <a:pt x="375" y="97"/>
                    </a:lnTo>
                    <a:lnTo>
                      <a:pt x="374" y="95"/>
                    </a:lnTo>
                    <a:lnTo>
                      <a:pt x="374" y="91"/>
                    </a:lnTo>
                    <a:lnTo>
                      <a:pt x="374" y="88"/>
                    </a:lnTo>
                    <a:lnTo>
                      <a:pt x="375" y="76"/>
                    </a:lnTo>
                    <a:lnTo>
                      <a:pt x="378" y="63"/>
                    </a:lnTo>
                    <a:lnTo>
                      <a:pt x="384" y="36"/>
                    </a:lnTo>
                    <a:lnTo>
                      <a:pt x="388" y="9"/>
                    </a:lnTo>
                    <a:lnTo>
                      <a:pt x="384" y="23"/>
                    </a:lnTo>
                    <a:lnTo>
                      <a:pt x="381" y="30"/>
                    </a:lnTo>
                    <a:lnTo>
                      <a:pt x="380" y="31"/>
                    </a:lnTo>
                    <a:lnTo>
                      <a:pt x="378" y="30"/>
                    </a:lnTo>
                    <a:lnTo>
                      <a:pt x="377" y="29"/>
                    </a:lnTo>
                    <a:lnTo>
                      <a:pt x="374" y="25"/>
                    </a:lnTo>
                    <a:lnTo>
                      <a:pt x="377" y="32"/>
                    </a:lnTo>
                    <a:lnTo>
                      <a:pt x="378" y="39"/>
                    </a:lnTo>
                    <a:lnTo>
                      <a:pt x="378" y="46"/>
                    </a:lnTo>
                    <a:lnTo>
                      <a:pt x="375" y="53"/>
                    </a:lnTo>
                    <a:lnTo>
                      <a:pt x="373" y="59"/>
                    </a:lnTo>
                    <a:lnTo>
                      <a:pt x="368" y="65"/>
                    </a:lnTo>
                    <a:lnTo>
                      <a:pt x="362" y="69"/>
                    </a:lnTo>
                    <a:lnTo>
                      <a:pt x="356" y="74"/>
                    </a:lnTo>
                    <a:lnTo>
                      <a:pt x="349" y="86"/>
                    </a:lnTo>
                    <a:lnTo>
                      <a:pt x="344" y="94"/>
                    </a:lnTo>
                    <a:lnTo>
                      <a:pt x="340" y="98"/>
                    </a:lnTo>
                    <a:lnTo>
                      <a:pt x="336" y="99"/>
                    </a:lnTo>
                    <a:lnTo>
                      <a:pt x="333" y="97"/>
                    </a:lnTo>
                    <a:lnTo>
                      <a:pt x="331" y="94"/>
                    </a:lnTo>
                    <a:lnTo>
                      <a:pt x="331" y="88"/>
                    </a:lnTo>
                    <a:lnTo>
                      <a:pt x="332" y="80"/>
                    </a:lnTo>
                    <a:lnTo>
                      <a:pt x="331" y="73"/>
                    </a:lnTo>
                    <a:lnTo>
                      <a:pt x="332" y="67"/>
                    </a:lnTo>
                    <a:lnTo>
                      <a:pt x="333" y="60"/>
                    </a:lnTo>
                    <a:lnTo>
                      <a:pt x="336" y="54"/>
                    </a:lnTo>
                    <a:lnTo>
                      <a:pt x="340" y="47"/>
                    </a:lnTo>
                    <a:lnTo>
                      <a:pt x="341" y="40"/>
                    </a:lnTo>
                    <a:lnTo>
                      <a:pt x="342" y="32"/>
                    </a:lnTo>
                    <a:lnTo>
                      <a:pt x="342" y="24"/>
                    </a:lnTo>
                    <a:lnTo>
                      <a:pt x="341" y="31"/>
                    </a:lnTo>
                    <a:lnTo>
                      <a:pt x="340" y="39"/>
                    </a:lnTo>
                    <a:lnTo>
                      <a:pt x="337" y="43"/>
                    </a:lnTo>
                    <a:lnTo>
                      <a:pt x="336" y="45"/>
                    </a:lnTo>
                    <a:lnTo>
                      <a:pt x="333" y="47"/>
                    </a:lnTo>
                    <a:lnTo>
                      <a:pt x="332" y="48"/>
                    </a:lnTo>
                    <a:lnTo>
                      <a:pt x="330" y="47"/>
                    </a:lnTo>
                    <a:lnTo>
                      <a:pt x="328" y="45"/>
                    </a:lnTo>
                    <a:lnTo>
                      <a:pt x="327" y="43"/>
                    </a:lnTo>
                    <a:lnTo>
                      <a:pt x="326" y="39"/>
                    </a:lnTo>
                    <a:lnTo>
                      <a:pt x="325" y="31"/>
                    </a:lnTo>
                    <a:lnTo>
                      <a:pt x="325" y="23"/>
                    </a:lnTo>
                    <a:lnTo>
                      <a:pt x="325" y="36"/>
                    </a:lnTo>
                    <a:lnTo>
                      <a:pt x="326" y="50"/>
                    </a:lnTo>
                    <a:lnTo>
                      <a:pt x="326" y="55"/>
                    </a:lnTo>
                    <a:lnTo>
                      <a:pt x="326" y="61"/>
                    </a:lnTo>
                    <a:lnTo>
                      <a:pt x="325" y="65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19" y="68"/>
                    </a:lnTo>
                    <a:lnTo>
                      <a:pt x="317" y="67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12" y="58"/>
                    </a:lnTo>
                    <a:lnTo>
                      <a:pt x="309" y="46"/>
                    </a:lnTo>
                    <a:lnTo>
                      <a:pt x="303" y="37"/>
                    </a:lnTo>
                    <a:lnTo>
                      <a:pt x="305" y="45"/>
                    </a:lnTo>
                    <a:lnTo>
                      <a:pt x="308" y="55"/>
                    </a:lnTo>
                    <a:lnTo>
                      <a:pt x="309" y="67"/>
                    </a:lnTo>
                    <a:lnTo>
                      <a:pt x="308" y="80"/>
                    </a:lnTo>
                    <a:lnTo>
                      <a:pt x="308" y="91"/>
                    </a:lnTo>
                    <a:lnTo>
                      <a:pt x="305" y="102"/>
                    </a:lnTo>
                    <a:lnTo>
                      <a:pt x="303" y="111"/>
                    </a:lnTo>
                    <a:lnTo>
                      <a:pt x="298" y="117"/>
                    </a:lnTo>
                    <a:lnTo>
                      <a:pt x="294" y="117"/>
                    </a:lnTo>
                    <a:lnTo>
                      <a:pt x="292" y="117"/>
                    </a:lnTo>
                    <a:lnTo>
                      <a:pt x="289" y="116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3" y="104"/>
                    </a:lnTo>
                    <a:lnTo>
                      <a:pt x="283" y="91"/>
                    </a:lnTo>
                    <a:lnTo>
                      <a:pt x="284" y="77"/>
                    </a:lnTo>
                    <a:lnTo>
                      <a:pt x="280" y="86"/>
                    </a:lnTo>
                    <a:lnTo>
                      <a:pt x="279" y="95"/>
                    </a:lnTo>
                    <a:lnTo>
                      <a:pt x="279" y="104"/>
                    </a:lnTo>
                    <a:lnTo>
                      <a:pt x="280" y="112"/>
                    </a:lnTo>
                    <a:lnTo>
                      <a:pt x="282" y="120"/>
                    </a:lnTo>
                    <a:lnTo>
                      <a:pt x="282" y="127"/>
                    </a:lnTo>
                    <a:lnTo>
                      <a:pt x="280" y="132"/>
                    </a:lnTo>
                    <a:lnTo>
                      <a:pt x="278" y="135"/>
                    </a:lnTo>
                    <a:lnTo>
                      <a:pt x="272" y="123"/>
                    </a:lnTo>
                    <a:lnTo>
                      <a:pt x="264" y="109"/>
                    </a:lnTo>
                    <a:lnTo>
                      <a:pt x="258" y="96"/>
                    </a:lnTo>
                    <a:lnTo>
                      <a:pt x="251" y="82"/>
                    </a:lnTo>
                    <a:lnTo>
                      <a:pt x="259" y="106"/>
                    </a:lnTo>
                    <a:lnTo>
                      <a:pt x="268" y="128"/>
                    </a:lnTo>
                    <a:lnTo>
                      <a:pt x="273" y="140"/>
                    </a:lnTo>
                    <a:lnTo>
                      <a:pt x="274" y="153"/>
                    </a:lnTo>
                    <a:lnTo>
                      <a:pt x="274" y="160"/>
                    </a:lnTo>
                    <a:lnTo>
                      <a:pt x="274" y="167"/>
                    </a:lnTo>
                    <a:lnTo>
                      <a:pt x="273" y="175"/>
                    </a:lnTo>
                    <a:lnTo>
                      <a:pt x="271" y="183"/>
                    </a:lnTo>
                    <a:lnTo>
                      <a:pt x="266" y="176"/>
                    </a:lnTo>
                    <a:lnTo>
                      <a:pt x="261" y="170"/>
                    </a:lnTo>
                    <a:lnTo>
                      <a:pt x="257" y="164"/>
                    </a:lnTo>
                    <a:lnTo>
                      <a:pt x="253" y="159"/>
                    </a:lnTo>
                    <a:lnTo>
                      <a:pt x="251" y="148"/>
                    </a:lnTo>
                    <a:lnTo>
                      <a:pt x="250" y="138"/>
                    </a:lnTo>
                    <a:lnTo>
                      <a:pt x="248" y="127"/>
                    </a:lnTo>
                    <a:lnTo>
                      <a:pt x="248" y="117"/>
                    </a:lnTo>
                    <a:lnTo>
                      <a:pt x="246" y="106"/>
                    </a:lnTo>
                    <a:lnTo>
                      <a:pt x="241" y="96"/>
                    </a:lnTo>
                    <a:lnTo>
                      <a:pt x="243" y="106"/>
                    </a:lnTo>
                    <a:lnTo>
                      <a:pt x="245" y="118"/>
                    </a:lnTo>
                    <a:lnTo>
                      <a:pt x="245" y="123"/>
                    </a:lnTo>
                    <a:lnTo>
                      <a:pt x="245" y="126"/>
                    </a:lnTo>
                    <a:lnTo>
                      <a:pt x="243" y="130"/>
                    </a:lnTo>
                    <a:lnTo>
                      <a:pt x="242" y="130"/>
                    </a:lnTo>
                    <a:lnTo>
                      <a:pt x="235" y="123"/>
                    </a:lnTo>
                    <a:lnTo>
                      <a:pt x="229" y="115"/>
                    </a:lnTo>
                    <a:lnTo>
                      <a:pt x="225" y="106"/>
                    </a:lnTo>
                    <a:lnTo>
                      <a:pt x="221" y="96"/>
                    </a:lnTo>
                    <a:lnTo>
                      <a:pt x="223" y="104"/>
                    </a:lnTo>
                    <a:lnTo>
                      <a:pt x="225" y="112"/>
                    </a:lnTo>
                    <a:lnTo>
                      <a:pt x="229" y="119"/>
                    </a:lnTo>
                    <a:lnTo>
                      <a:pt x="232" y="125"/>
                    </a:lnTo>
                    <a:lnTo>
                      <a:pt x="240" y="138"/>
                    </a:lnTo>
                    <a:lnTo>
                      <a:pt x="246" y="152"/>
                    </a:lnTo>
                    <a:lnTo>
                      <a:pt x="243" y="152"/>
                    </a:lnTo>
                    <a:lnTo>
                      <a:pt x="240" y="151"/>
                    </a:lnTo>
                    <a:lnTo>
                      <a:pt x="236" y="148"/>
                    </a:lnTo>
                    <a:lnTo>
                      <a:pt x="231" y="145"/>
                    </a:lnTo>
                    <a:lnTo>
                      <a:pt x="221" y="135"/>
                    </a:lnTo>
                    <a:lnTo>
                      <a:pt x="213" y="127"/>
                    </a:lnTo>
                    <a:lnTo>
                      <a:pt x="225" y="141"/>
                    </a:lnTo>
                    <a:lnTo>
                      <a:pt x="239" y="154"/>
                    </a:lnTo>
                    <a:lnTo>
                      <a:pt x="245" y="161"/>
                    </a:lnTo>
                    <a:lnTo>
                      <a:pt x="248" y="169"/>
                    </a:lnTo>
                    <a:lnTo>
                      <a:pt x="250" y="173"/>
                    </a:lnTo>
                    <a:lnTo>
                      <a:pt x="250" y="177"/>
                    </a:lnTo>
                    <a:lnTo>
                      <a:pt x="248" y="182"/>
                    </a:lnTo>
                    <a:lnTo>
                      <a:pt x="247" y="187"/>
                    </a:lnTo>
                    <a:lnTo>
                      <a:pt x="245" y="189"/>
                    </a:lnTo>
                    <a:lnTo>
                      <a:pt x="242" y="188"/>
                    </a:lnTo>
                    <a:lnTo>
                      <a:pt x="240" y="187"/>
                    </a:lnTo>
                    <a:lnTo>
                      <a:pt x="236" y="183"/>
                    </a:lnTo>
                    <a:lnTo>
                      <a:pt x="230" y="175"/>
                    </a:lnTo>
                    <a:lnTo>
                      <a:pt x="224" y="169"/>
                    </a:lnTo>
                    <a:lnTo>
                      <a:pt x="229" y="175"/>
                    </a:lnTo>
                    <a:lnTo>
                      <a:pt x="232" y="182"/>
                    </a:lnTo>
                    <a:lnTo>
                      <a:pt x="235" y="188"/>
                    </a:lnTo>
                    <a:lnTo>
                      <a:pt x="237" y="195"/>
                    </a:lnTo>
                    <a:lnTo>
                      <a:pt x="242" y="209"/>
                    </a:lnTo>
                    <a:lnTo>
                      <a:pt x="245" y="221"/>
                    </a:lnTo>
                    <a:lnTo>
                      <a:pt x="248" y="235"/>
                    </a:lnTo>
                    <a:lnTo>
                      <a:pt x="252" y="248"/>
                    </a:lnTo>
                    <a:lnTo>
                      <a:pt x="255" y="254"/>
                    </a:lnTo>
                    <a:lnTo>
                      <a:pt x="257" y="260"/>
                    </a:lnTo>
                    <a:lnTo>
                      <a:pt x="261" y="265"/>
                    </a:lnTo>
                    <a:lnTo>
                      <a:pt x="266" y="271"/>
                    </a:lnTo>
                    <a:lnTo>
                      <a:pt x="262" y="272"/>
                    </a:lnTo>
                    <a:lnTo>
                      <a:pt x="258" y="272"/>
                    </a:lnTo>
                    <a:lnTo>
                      <a:pt x="255" y="270"/>
                    </a:lnTo>
                    <a:lnTo>
                      <a:pt x="251" y="267"/>
                    </a:lnTo>
                    <a:lnTo>
                      <a:pt x="241" y="259"/>
                    </a:lnTo>
                    <a:lnTo>
                      <a:pt x="232" y="252"/>
                    </a:lnTo>
                    <a:lnTo>
                      <a:pt x="197" y="226"/>
                    </a:lnTo>
                    <a:lnTo>
                      <a:pt x="198" y="228"/>
                    </a:lnTo>
                    <a:lnTo>
                      <a:pt x="198" y="229"/>
                    </a:lnTo>
                    <a:lnTo>
                      <a:pt x="197" y="229"/>
                    </a:lnTo>
                    <a:lnTo>
                      <a:pt x="195" y="231"/>
                    </a:lnTo>
                    <a:lnTo>
                      <a:pt x="191" y="229"/>
                    </a:lnTo>
                    <a:lnTo>
                      <a:pt x="186" y="228"/>
                    </a:lnTo>
                    <a:lnTo>
                      <a:pt x="178" y="226"/>
                    </a:lnTo>
                    <a:lnTo>
                      <a:pt x="171" y="225"/>
                    </a:lnTo>
                    <a:lnTo>
                      <a:pt x="162" y="225"/>
                    </a:lnTo>
                    <a:lnTo>
                      <a:pt x="154" y="227"/>
                    </a:lnTo>
                    <a:lnTo>
                      <a:pt x="163" y="226"/>
                    </a:lnTo>
                    <a:lnTo>
                      <a:pt x="175" y="227"/>
                    </a:lnTo>
                    <a:lnTo>
                      <a:pt x="184" y="231"/>
                    </a:lnTo>
                    <a:lnTo>
                      <a:pt x="194" y="234"/>
                    </a:lnTo>
                    <a:lnTo>
                      <a:pt x="204" y="239"/>
                    </a:lnTo>
                    <a:lnTo>
                      <a:pt x="213" y="243"/>
                    </a:lnTo>
                    <a:lnTo>
                      <a:pt x="221" y="249"/>
                    </a:lnTo>
                    <a:lnTo>
                      <a:pt x="229" y="255"/>
                    </a:lnTo>
                    <a:lnTo>
                      <a:pt x="239" y="263"/>
                    </a:lnTo>
                    <a:lnTo>
                      <a:pt x="247" y="270"/>
                    </a:lnTo>
                    <a:lnTo>
                      <a:pt x="258" y="278"/>
                    </a:lnTo>
                    <a:lnTo>
                      <a:pt x="271" y="285"/>
                    </a:lnTo>
                    <a:lnTo>
                      <a:pt x="276" y="301"/>
                    </a:lnTo>
                    <a:lnTo>
                      <a:pt x="282" y="318"/>
                    </a:lnTo>
                    <a:lnTo>
                      <a:pt x="283" y="325"/>
                    </a:lnTo>
                    <a:lnTo>
                      <a:pt x="284" y="332"/>
                    </a:lnTo>
                    <a:lnTo>
                      <a:pt x="284" y="334"/>
                    </a:lnTo>
                    <a:lnTo>
                      <a:pt x="284" y="336"/>
                    </a:lnTo>
                    <a:lnTo>
                      <a:pt x="283" y="339"/>
                    </a:lnTo>
                    <a:lnTo>
                      <a:pt x="282" y="340"/>
                    </a:lnTo>
                    <a:lnTo>
                      <a:pt x="277" y="335"/>
                    </a:lnTo>
                    <a:lnTo>
                      <a:pt x="271" y="332"/>
                    </a:lnTo>
                    <a:lnTo>
                      <a:pt x="263" y="328"/>
                    </a:lnTo>
                    <a:lnTo>
                      <a:pt x="255" y="325"/>
                    </a:lnTo>
                    <a:lnTo>
                      <a:pt x="247" y="320"/>
                    </a:lnTo>
                    <a:lnTo>
                      <a:pt x="240" y="317"/>
                    </a:lnTo>
                    <a:lnTo>
                      <a:pt x="234" y="312"/>
                    </a:lnTo>
                    <a:lnTo>
                      <a:pt x="230" y="306"/>
                    </a:lnTo>
                    <a:lnTo>
                      <a:pt x="226" y="296"/>
                    </a:lnTo>
                    <a:lnTo>
                      <a:pt x="223" y="288"/>
                    </a:lnTo>
                    <a:lnTo>
                      <a:pt x="218" y="281"/>
                    </a:lnTo>
                    <a:lnTo>
                      <a:pt x="211" y="276"/>
                    </a:lnTo>
                    <a:lnTo>
                      <a:pt x="207" y="271"/>
                    </a:lnTo>
                    <a:lnTo>
                      <a:pt x="202" y="267"/>
                    </a:lnTo>
                    <a:lnTo>
                      <a:pt x="197" y="262"/>
                    </a:lnTo>
                    <a:lnTo>
                      <a:pt x="193" y="255"/>
                    </a:lnTo>
                    <a:lnTo>
                      <a:pt x="173" y="248"/>
                    </a:lnTo>
                    <a:lnTo>
                      <a:pt x="155" y="239"/>
                    </a:lnTo>
                    <a:lnTo>
                      <a:pt x="145" y="234"/>
                    </a:lnTo>
                    <a:lnTo>
                      <a:pt x="135" y="229"/>
                    </a:lnTo>
                    <a:lnTo>
                      <a:pt x="125" y="226"/>
                    </a:lnTo>
                    <a:lnTo>
                      <a:pt x="114" y="224"/>
                    </a:lnTo>
                    <a:lnTo>
                      <a:pt x="124" y="229"/>
                    </a:lnTo>
                    <a:lnTo>
                      <a:pt x="133" y="236"/>
                    </a:lnTo>
                    <a:lnTo>
                      <a:pt x="136" y="240"/>
                    </a:lnTo>
                    <a:lnTo>
                      <a:pt x="140" y="245"/>
                    </a:lnTo>
                    <a:lnTo>
                      <a:pt x="141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6" y="253"/>
                    </a:lnTo>
                    <a:lnTo>
                      <a:pt x="133" y="250"/>
                    </a:lnTo>
                    <a:lnTo>
                      <a:pt x="129" y="248"/>
                    </a:lnTo>
                    <a:lnTo>
                      <a:pt x="136" y="256"/>
                    </a:lnTo>
                    <a:lnTo>
                      <a:pt x="145" y="263"/>
                    </a:lnTo>
                    <a:lnTo>
                      <a:pt x="149" y="268"/>
                    </a:lnTo>
                    <a:lnTo>
                      <a:pt x="151" y="271"/>
                    </a:lnTo>
                    <a:lnTo>
                      <a:pt x="151" y="275"/>
                    </a:lnTo>
                    <a:lnTo>
                      <a:pt x="149" y="278"/>
                    </a:lnTo>
                    <a:lnTo>
                      <a:pt x="145" y="279"/>
                    </a:lnTo>
                    <a:lnTo>
                      <a:pt x="141" y="279"/>
                    </a:lnTo>
                    <a:lnTo>
                      <a:pt x="136" y="279"/>
                    </a:lnTo>
                    <a:lnTo>
                      <a:pt x="131" y="278"/>
                    </a:lnTo>
                    <a:lnTo>
                      <a:pt x="120" y="276"/>
                    </a:lnTo>
                    <a:lnTo>
                      <a:pt x="109" y="274"/>
                    </a:lnTo>
                    <a:lnTo>
                      <a:pt x="114" y="276"/>
                    </a:lnTo>
                    <a:lnTo>
                      <a:pt x="120" y="278"/>
                    </a:lnTo>
                    <a:lnTo>
                      <a:pt x="123" y="279"/>
                    </a:lnTo>
                    <a:lnTo>
                      <a:pt x="125" y="281"/>
                    </a:lnTo>
                    <a:lnTo>
                      <a:pt x="125" y="282"/>
                    </a:lnTo>
                    <a:lnTo>
                      <a:pt x="125" y="283"/>
                    </a:lnTo>
                    <a:lnTo>
                      <a:pt x="124" y="285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2" y="285"/>
                    </a:lnTo>
                    <a:lnTo>
                      <a:pt x="102" y="285"/>
                    </a:lnTo>
                    <a:lnTo>
                      <a:pt x="92" y="284"/>
                    </a:lnTo>
                    <a:lnTo>
                      <a:pt x="106" y="288"/>
                    </a:lnTo>
                    <a:lnTo>
                      <a:pt x="120" y="290"/>
                    </a:lnTo>
                    <a:lnTo>
                      <a:pt x="128" y="291"/>
                    </a:lnTo>
                    <a:lnTo>
                      <a:pt x="133" y="292"/>
                    </a:lnTo>
                    <a:lnTo>
                      <a:pt x="136" y="295"/>
                    </a:lnTo>
                    <a:lnTo>
                      <a:pt x="139" y="297"/>
                    </a:lnTo>
                    <a:lnTo>
                      <a:pt x="136" y="299"/>
                    </a:lnTo>
                    <a:lnTo>
                      <a:pt x="131" y="303"/>
                    </a:lnTo>
                    <a:lnTo>
                      <a:pt x="124" y="305"/>
                    </a:lnTo>
                    <a:lnTo>
                      <a:pt x="117" y="306"/>
                    </a:lnTo>
                    <a:lnTo>
                      <a:pt x="107" y="307"/>
                    </a:lnTo>
                    <a:lnTo>
                      <a:pt x="97" y="307"/>
                    </a:lnTo>
                    <a:lnTo>
                      <a:pt x="87" y="305"/>
                    </a:lnTo>
                    <a:lnTo>
                      <a:pt x="77" y="301"/>
                    </a:lnTo>
                    <a:lnTo>
                      <a:pt x="82" y="305"/>
                    </a:lnTo>
                    <a:lnTo>
                      <a:pt x="88" y="308"/>
                    </a:lnTo>
                    <a:lnTo>
                      <a:pt x="94" y="310"/>
                    </a:lnTo>
                    <a:lnTo>
                      <a:pt x="102" y="311"/>
                    </a:lnTo>
                    <a:lnTo>
                      <a:pt x="110" y="311"/>
                    </a:lnTo>
                    <a:lnTo>
                      <a:pt x="120" y="310"/>
                    </a:lnTo>
                    <a:lnTo>
                      <a:pt x="129" y="307"/>
                    </a:lnTo>
                    <a:lnTo>
                      <a:pt x="140" y="305"/>
                    </a:lnTo>
                    <a:lnTo>
                      <a:pt x="156" y="310"/>
                    </a:lnTo>
                    <a:lnTo>
                      <a:pt x="171" y="318"/>
                    </a:lnTo>
                    <a:lnTo>
                      <a:pt x="178" y="322"/>
                    </a:lnTo>
                    <a:lnTo>
                      <a:pt x="183" y="328"/>
                    </a:lnTo>
                    <a:lnTo>
                      <a:pt x="187" y="334"/>
                    </a:lnTo>
                    <a:lnTo>
                      <a:pt x="188" y="341"/>
                    </a:lnTo>
                    <a:lnTo>
                      <a:pt x="187" y="342"/>
                    </a:lnTo>
                    <a:lnTo>
                      <a:pt x="182" y="342"/>
                    </a:lnTo>
                    <a:lnTo>
                      <a:pt x="175" y="341"/>
                    </a:lnTo>
                    <a:lnTo>
                      <a:pt x="167" y="340"/>
                    </a:lnTo>
                    <a:lnTo>
                      <a:pt x="159" y="337"/>
                    </a:lnTo>
                    <a:lnTo>
                      <a:pt x="151" y="334"/>
                    </a:lnTo>
                    <a:lnTo>
                      <a:pt x="149" y="332"/>
                    </a:lnTo>
                    <a:lnTo>
                      <a:pt x="146" y="329"/>
                    </a:lnTo>
                    <a:lnTo>
                      <a:pt x="144" y="327"/>
                    </a:lnTo>
                    <a:lnTo>
                      <a:pt x="142" y="325"/>
                    </a:lnTo>
                    <a:lnTo>
                      <a:pt x="141" y="328"/>
                    </a:lnTo>
                    <a:lnTo>
                      <a:pt x="139" y="329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28" y="334"/>
                    </a:lnTo>
                    <a:lnTo>
                      <a:pt x="120" y="333"/>
                    </a:lnTo>
                    <a:lnTo>
                      <a:pt x="106" y="332"/>
                    </a:lnTo>
                    <a:lnTo>
                      <a:pt x="91" y="331"/>
                    </a:lnTo>
                    <a:lnTo>
                      <a:pt x="97" y="332"/>
                    </a:lnTo>
                    <a:lnTo>
                      <a:pt x="103" y="333"/>
                    </a:lnTo>
                    <a:lnTo>
                      <a:pt x="106" y="334"/>
                    </a:lnTo>
                    <a:lnTo>
                      <a:pt x="107" y="335"/>
                    </a:lnTo>
                    <a:lnTo>
                      <a:pt x="108" y="336"/>
                    </a:lnTo>
                    <a:lnTo>
                      <a:pt x="107" y="339"/>
                    </a:lnTo>
                    <a:lnTo>
                      <a:pt x="106" y="340"/>
                    </a:lnTo>
                    <a:lnTo>
                      <a:pt x="101" y="341"/>
                    </a:lnTo>
                    <a:lnTo>
                      <a:pt x="94" y="342"/>
                    </a:lnTo>
                    <a:lnTo>
                      <a:pt x="88" y="342"/>
                    </a:lnTo>
                    <a:lnTo>
                      <a:pt x="72" y="342"/>
                    </a:lnTo>
                    <a:lnTo>
                      <a:pt x="58" y="343"/>
                    </a:lnTo>
                    <a:lnTo>
                      <a:pt x="67" y="354"/>
                    </a:lnTo>
                    <a:lnTo>
                      <a:pt x="77" y="364"/>
                    </a:lnTo>
                    <a:lnTo>
                      <a:pt x="81" y="370"/>
                    </a:lnTo>
                    <a:lnTo>
                      <a:pt x="83" y="376"/>
                    </a:lnTo>
                    <a:lnTo>
                      <a:pt x="83" y="380"/>
                    </a:lnTo>
                    <a:lnTo>
                      <a:pt x="82" y="385"/>
                    </a:lnTo>
                    <a:lnTo>
                      <a:pt x="81" y="386"/>
                    </a:lnTo>
                    <a:lnTo>
                      <a:pt x="78" y="386"/>
                    </a:lnTo>
                    <a:lnTo>
                      <a:pt x="77" y="386"/>
                    </a:lnTo>
                    <a:lnTo>
                      <a:pt x="75" y="385"/>
                    </a:lnTo>
                    <a:lnTo>
                      <a:pt x="71" y="383"/>
                    </a:lnTo>
                    <a:lnTo>
                      <a:pt x="67" y="380"/>
                    </a:lnTo>
                    <a:lnTo>
                      <a:pt x="75" y="387"/>
                    </a:lnTo>
                    <a:lnTo>
                      <a:pt x="81" y="393"/>
                    </a:lnTo>
                    <a:lnTo>
                      <a:pt x="83" y="397"/>
                    </a:lnTo>
                    <a:lnTo>
                      <a:pt x="85" y="400"/>
                    </a:lnTo>
                    <a:lnTo>
                      <a:pt x="85" y="404"/>
                    </a:lnTo>
                    <a:lnTo>
                      <a:pt x="83" y="407"/>
                    </a:lnTo>
                    <a:lnTo>
                      <a:pt x="76" y="407"/>
                    </a:lnTo>
                    <a:lnTo>
                      <a:pt x="71" y="407"/>
                    </a:lnTo>
                    <a:lnTo>
                      <a:pt x="66" y="405"/>
                    </a:lnTo>
                    <a:lnTo>
                      <a:pt x="62" y="403"/>
                    </a:lnTo>
                    <a:lnTo>
                      <a:pt x="58" y="396"/>
                    </a:lnTo>
                    <a:lnTo>
                      <a:pt x="50" y="390"/>
                    </a:lnTo>
                    <a:lnTo>
                      <a:pt x="54" y="396"/>
                    </a:lnTo>
                    <a:lnTo>
                      <a:pt x="56" y="399"/>
                    </a:lnTo>
                    <a:lnTo>
                      <a:pt x="56" y="401"/>
                    </a:lnTo>
                    <a:lnTo>
                      <a:pt x="54" y="401"/>
                    </a:lnTo>
                    <a:lnTo>
                      <a:pt x="48" y="397"/>
                    </a:lnTo>
                    <a:lnTo>
                      <a:pt x="35" y="389"/>
                    </a:lnTo>
                    <a:lnTo>
                      <a:pt x="48" y="399"/>
                    </a:lnTo>
                    <a:lnTo>
                      <a:pt x="61" y="411"/>
                    </a:lnTo>
                    <a:lnTo>
                      <a:pt x="67" y="416"/>
                    </a:lnTo>
                    <a:lnTo>
                      <a:pt x="72" y="422"/>
                    </a:lnTo>
                    <a:lnTo>
                      <a:pt x="74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4" y="432"/>
                    </a:lnTo>
                    <a:lnTo>
                      <a:pt x="61" y="430"/>
                    </a:lnTo>
                    <a:lnTo>
                      <a:pt x="53" y="428"/>
                    </a:lnTo>
                    <a:lnTo>
                      <a:pt x="46" y="423"/>
                    </a:lnTo>
                    <a:lnTo>
                      <a:pt x="42" y="419"/>
                    </a:lnTo>
                    <a:lnTo>
                      <a:pt x="35" y="407"/>
                    </a:lnTo>
                    <a:lnTo>
                      <a:pt x="30" y="397"/>
                    </a:lnTo>
                    <a:lnTo>
                      <a:pt x="32" y="400"/>
                    </a:lnTo>
                    <a:lnTo>
                      <a:pt x="32" y="404"/>
                    </a:lnTo>
                    <a:lnTo>
                      <a:pt x="30" y="406"/>
                    </a:lnTo>
                    <a:lnTo>
                      <a:pt x="29" y="408"/>
                    </a:lnTo>
                    <a:lnTo>
                      <a:pt x="14" y="403"/>
                    </a:lnTo>
                    <a:lnTo>
                      <a:pt x="0" y="398"/>
                    </a:lnTo>
                    <a:lnTo>
                      <a:pt x="13" y="404"/>
                    </a:lnTo>
                    <a:lnTo>
                      <a:pt x="24" y="409"/>
                    </a:lnTo>
                    <a:lnTo>
                      <a:pt x="29" y="413"/>
                    </a:lnTo>
                    <a:lnTo>
                      <a:pt x="34" y="418"/>
                    </a:lnTo>
                    <a:lnTo>
                      <a:pt x="37" y="421"/>
                    </a:lnTo>
                    <a:lnTo>
                      <a:pt x="39" y="426"/>
                    </a:lnTo>
                    <a:lnTo>
                      <a:pt x="38" y="428"/>
                    </a:lnTo>
                    <a:lnTo>
                      <a:pt x="37" y="429"/>
                    </a:lnTo>
                    <a:lnTo>
                      <a:pt x="34" y="430"/>
                    </a:lnTo>
                    <a:lnTo>
                      <a:pt x="30" y="430"/>
                    </a:lnTo>
                    <a:lnTo>
                      <a:pt x="23" y="432"/>
                    </a:lnTo>
                    <a:lnTo>
                      <a:pt x="16" y="433"/>
                    </a:lnTo>
                    <a:lnTo>
                      <a:pt x="38" y="433"/>
                    </a:lnTo>
                    <a:lnTo>
                      <a:pt x="54" y="434"/>
                    </a:lnTo>
                    <a:lnTo>
                      <a:pt x="64" y="435"/>
                    </a:lnTo>
                    <a:lnTo>
                      <a:pt x="70" y="436"/>
                    </a:lnTo>
                    <a:lnTo>
                      <a:pt x="80" y="442"/>
                    </a:lnTo>
                    <a:lnTo>
                      <a:pt x="94" y="451"/>
                    </a:lnTo>
                    <a:lnTo>
                      <a:pt x="108" y="464"/>
                    </a:lnTo>
                    <a:lnTo>
                      <a:pt x="122" y="476"/>
                    </a:lnTo>
                    <a:lnTo>
                      <a:pt x="134" y="487"/>
                    </a:lnTo>
                    <a:lnTo>
                      <a:pt x="144" y="499"/>
                    </a:lnTo>
                    <a:lnTo>
                      <a:pt x="141" y="501"/>
                    </a:lnTo>
                    <a:lnTo>
                      <a:pt x="138" y="502"/>
                    </a:lnTo>
                    <a:lnTo>
                      <a:pt x="134" y="502"/>
                    </a:lnTo>
                    <a:lnTo>
                      <a:pt x="130" y="501"/>
                    </a:lnTo>
                    <a:lnTo>
                      <a:pt x="120" y="499"/>
                    </a:lnTo>
                    <a:lnTo>
                      <a:pt x="112" y="494"/>
                    </a:lnTo>
                    <a:lnTo>
                      <a:pt x="93" y="484"/>
                    </a:lnTo>
                    <a:lnTo>
                      <a:pt x="78" y="473"/>
                    </a:lnTo>
                    <a:lnTo>
                      <a:pt x="83" y="478"/>
                    </a:lnTo>
                    <a:lnTo>
                      <a:pt x="86" y="481"/>
                    </a:lnTo>
                    <a:lnTo>
                      <a:pt x="88" y="486"/>
                    </a:lnTo>
                    <a:lnTo>
                      <a:pt x="90" y="488"/>
                    </a:lnTo>
                    <a:lnTo>
                      <a:pt x="90" y="491"/>
                    </a:lnTo>
                    <a:lnTo>
                      <a:pt x="86" y="492"/>
                    </a:lnTo>
                    <a:lnTo>
                      <a:pt x="81" y="491"/>
                    </a:lnTo>
                    <a:lnTo>
                      <a:pt x="74" y="487"/>
                    </a:lnTo>
                    <a:lnTo>
                      <a:pt x="77" y="490"/>
                    </a:lnTo>
                    <a:lnTo>
                      <a:pt x="82" y="493"/>
                    </a:lnTo>
                    <a:lnTo>
                      <a:pt x="87" y="495"/>
                    </a:lnTo>
                    <a:lnTo>
                      <a:pt x="88" y="499"/>
                    </a:lnTo>
                    <a:lnTo>
                      <a:pt x="86" y="502"/>
                    </a:lnTo>
                    <a:lnTo>
                      <a:pt x="82" y="504"/>
                    </a:lnTo>
                    <a:lnTo>
                      <a:pt x="77" y="504"/>
                    </a:lnTo>
                    <a:lnTo>
                      <a:pt x="72" y="504"/>
                    </a:lnTo>
                    <a:lnTo>
                      <a:pt x="78" y="505"/>
                    </a:lnTo>
                    <a:lnTo>
                      <a:pt x="86" y="506"/>
                    </a:lnTo>
                    <a:lnTo>
                      <a:pt x="90" y="506"/>
                    </a:lnTo>
                    <a:lnTo>
                      <a:pt x="92" y="507"/>
                    </a:lnTo>
                    <a:lnTo>
                      <a:pt x="93" y="508"/>
                    </a:lnTo>
                    <a:lnTo>
                      <a:pt x="93" y="509"/>
                    </a:lnTo>
                    <a:lnTo>
                      <a:pt x="92" y="512"/>
                    </a:lnTo>
                    <a:lnTo>
                      <a:pt x="90" y="513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1" y="514"/>
                    </a:lnTo>
                    <a:lnTo>
                      <a:pt x="62" y="514"/>
                    </a:lnTo>
                    <a:lnTo>
                      <a:pt x="71" y="515"/>
                    </a:lnTo>
                    <a:lnTo>
                      <a:pt x="81" y="515"/>
                    </a:lnTo>
                    <a:lnTo>
                      <a:pt x="86" y="516"/>
                    </a:lnTo>
                    <a:lnTo>
                      <a:pt x="88" y="517"/>
                    </a:lnTo>
                    <a:lnTo>
                      <a:pt x="91" y="520"/>
                    </a:lnTo>
                    <a:lnTo>
                      <a:pt x="92" y="522"/>
                    </a:lnTo>
                    <a:lnTo>
                      <a:pt x="91" y="524"/>
                    </a:lnTo>
                    <a:lnTo>
                      <a:pt x="90" y="526"/>
                    </a:lnTo>
                    <a:lnTo>
                      <a:pt x="86" y="526"/>
                    </a:lnTo>
                    <a:lnTo>
                      <a:pt x="81" y="526"/>
                    </a:lnTo>
                    <a:lnTo>
                      <a:pt x="69" y="523"/>
                    </a:lnTo>
                    <a:lnTo>
                      <a:pt x="55" y="523"/>
                    </a:lnTo>
                    <a:lnTo>
                      <a:pt x="50" y="523"/>
                    </a:lnTo>
                    <a:lnTo>
                      <a:pt x="45" y="523"/>
                    </a:lnTo>
                    <a:lnTo>
                      <a:pt x="40" y="522"/>
                    </a:lnTo>
                    <a:lnTo>
                      <a:pt x="37" y="521"/>
                    </a:lnTo>
                    <a:lnTo>
                      <a:pt x="30" y="517"/>
                    </a:lnTo>
                    <a:lnTo>
                      <a:pt x="25" y="514"/>
                    </a:lnTo>
                    <a:lnTo>
                      <a:pt x="28" y="516"/>
                    </a:lnTo>
                    <a:lnTo>
                      <a:pt x="30" y="519"/>
                    </a:lnTo>
                    <a:lnTo>
                      <a:pt x="32" y="522"/>
                    </a:lnTo>
                    <a:lnTo>
                      <a:pt x="32" y="524"/>
                    </a:lnTo>
                    <a:lnTo>
                      <a:pt x="27" y="526"/>
                    </a:lnTo>
                    <a:lnTo>
                      <a:pt x="19" y="527"/>
                    </a:lnTo>
                    <a:lnTo>
                      <a:pt x="37" y="528"/>
                    </a:lnTo>
                    <a:lnTo>
                      <a:pt x="53" y="531"/>
                    </a:lnTo>
                    <a:lnTo>
                      <a:pt x="60" y="534"/>
                    </a:lnTo>
                    <a:lnTo>
                      <a:pt x="67" y="537"/>
                    </a:lnTo>
                    <a:lnTo>
                      <a:pt x="72" y="541"/>
                    </a:lnTo>
                    <a:lnTo>
                      <a:pt x="77" y="546"/>
                    </a:lnTo>
                    <a:lnTo>
                      <a:pt x="90" y="546"/>
                    </a:lnTo>
                    <a:lnTo>
                      <a:pt x="88" y="543"/>
                    </a:lnTo>
                    <a:lnTo>
                      <a:pt x="86" y="541"/>
                    </a:lnTo>
                    <a:lnTo>
                      <a:pt x="83" y="540"/>
                    </a:lnTo>
                    <a:lnTo>
                      <a:pt x="83" y="538"/>
                    </a:lnTo>
                    <a:lnTo>
                      <a:pt x="83" y="536"/>
                    </a:lnTo>
                    <a:lnTo>
                      <a:pt x="83" y="535"/>
                    </a:lnTo>
                    <a:lnTo>
                      <a:pt x="87" y="533"/>
                    </a:lnTo>
                    <a:lnTo>
                      <a:pt x="91" y="529"/>
                    </a:lnTo>
                    <a:lnTo>
                      <a:pt x="97" y="527"/>
                    </a:lnTo>
                    <a:lnTo>
                      <a:pt x="102" y="526"/>
                    </a:lnTo>
                    <a:lnTo>
                      <a:pt x="106" y="527"/>
                    </a:lnTo>
                    <a:lnTo>
                      <a:pt x="108" y="528"/>
                    </a:lnTo>
                    <a:lnTo>
                      <a:pt x="113" y="538"/>
                    </a:lnTo>
                    <a:lnTo>
                      <a:pt x="119" y="546"/>
                    </a:lnTo>
                    <a:lnTo>
                      <a:pt x="134" y="546"/>
                    </a:lnTo>
                    <a:lnTo>
                      <a:pt x="136" y="542"/>
                    </a:lnTo>
                    <a:lnTo>
                      <a:pt x="140" y="538"/>
                    </a:lnTo>
                    <a:lnTo>
                      <a:pt x="144" y="537"/>
                    </a:lnTo>
                    <a:lnTo>
                      <a:pt x="149" y="537"/>
                    </a:lnTo>
                    <a:lnTo>
                      <a:pt x="154" y="537"/>
                    </a:lnTo>
                    <a:lnTo>
                      <a:pt x="157" y="540"/>
                    </a:lnTo>
                    <a:lnTo>
                      <a:pt x="161" y="543"/>
                    </a:lnTo>
                    <a:lnTo>
                      <a:pt x="163" y="546"/>
                    </a:lnTo>
                    <a:lnTo>
                      <a:pt x="197" y="546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5"/>
                    </a:lnTo>
                    <a:lnTo>
                      <a:pt x="192" y="530"/>
                    </a:lnTo>
                    <a:lnTo>
                      <a:pt x="195" y="520"/>
                    </a:lnTo>
                    <a:lnTo>
                      <a:pt x="199" y="509"/>
                    </a:lnTo>
                    <a:lnTo>
                      <a:pt x="209" y="507"/>
                    </a:lnTo>
                    <a:lnTo>
                      <a:pt x="216" y="504"/>
                    </a:lnTo>
                    <a:lnTo>
                      <a:pt x="221" y="502"/>
                    </a:lnTo>
                    <a:lnTo>
                      <a:pt x="229" y="501"/>
                    </a:lnTo>
                    <a:lnTo>
                      <a:pt x="239" y="501"/>
                    </a:lnTo>
                    <a:lnTo>
                      <a:pt x="252" y="501"/>
                    </a:lnTo>
                    <a:lnTo>
                      <a:pt x="261" y="505"/>
                    </a:lnTo>
                    <a:lnTo>
                      <a:pt x="268" y="509"/>
                    </a:lnTo>
                    <a:lnTo>
                      <a:pt x="274" y="515"/>
                    </a:lnTo>
                    <a:lnTo>
                      <a:pt x="279" y="520"/>
                    </a:lnTo>
                    <a:lnTo>
                      <a:pt x="283" y="526"/>
                    </a:lnTo>
                    <a:lnTo>
                      <a:pt x="288" y="530"/>
                    </a:lnTo>
                    <a:lnTo>
                      <a:pt x="294" y="535"/>
                    </a:lnTo>
                    <a:lnTo>
                      <a:pt x="301" y="538"/>
                    </a:lnTo>
                    <a:lnTo>
                      <a:pt x="304" y="543"/>
                    </a:lnTo>
                    <a:lnTo>
                      <a:pt x="308" y="546"/>
                    </a:lnTo>
                    <a:lnTo>
                      <a:pt x="343" y="546"/>
                    </a:lnTo>
                    <a:lnTo>
                      <a:pt x="343" y="543"/>
                    </a:lnTo>
                    <a:lnTo>
                      <a:pt x="343" y="538"/>
                    </a:lnTo>
                    <a:lnTo>
                      <a:pt x="341" y="536"/>
                    </a:lnTo>
                    <a:lnTo>
                      <a:pt x="338" y="533"/>
                    </a:lnTo>
                    <a:lnTo>
                      <a:pt x="337" y="530"/>
                    </a:lnTo>
                    <a:lnTo>
                      <a:pt x="337" y="527"/>
                    </a:lnTo>
                    <a:lnTo>
                      <a:pt x="337" y="521"/>
                    </a:lnTo>
                    <a:lnTo>
                      <a:pt x="340" y="514"/>
                    </a:lnTo>
                    <a:lnTo>
                      <a:pt x="348" y="500"/>
                    </a:lnTo>
                    <a:lnTo>
                      <a:pt x="353" y="486"/>
                    </a:lnTo>
                    <a:lnTo>
                      <a:pt x="365" y="472"/>
                    </a:lnTo>
                    <a:lnTo>
                      <a:pt x="377" y="457"/>
                    </a:lnTo>
                    <a:lnTo>
                      <a:pt x="381" y="449"/>
                    </a:lnTo>
                    <a:lnTo>
                      <a:pt x="386" y="441"/>
                    </a:lnTo>
                    <a:lnTo>
                      <a:pt x="390" y="433"/>
                    </a:lnTo>
                    <a:lnTo>
                      <a:pt x="391" y="423"/>
                    </a:lnTo>
                    <a:lnTo>
                      <a:pt x="393" y="420"/>
                    </a:lnTo>
                    <a:lnTo>
                      <a:pt x="396" y="418"/>
                    </a:lnTo>
                    <a:lnTo>
                      <a:pt x="401" y="416"/>
                    </a:lnTo>
                    <a:lnTo>
                      <a:pt x="406" y="415"/>
                    </a:lnTo>
                    <a:lnTo>
                      <a:pt x="410" y="416"/>
                    </a:lnTo>
                    <a:lnTo>
                      <a:pt x="415" y="418"/>
                    </a:lnTo>
                    <a:lnTo>
                      <a:pt x="416" y="420"/>
                    </a:lnTo>
                    <a:lnTo>
                      <a:pt x="416" y="423"/>
                    </a:lnTo>
                    <a:lnTo>
                      <a:pt x="411" y="435"/>
                    </a:lnTo>
                    <a:lnTo>
                      <a:pt x="405" y="448"/>
                    </a:lnTo>
                    <a:lnTo>
                      <a:pt x="402" y="454"/>
                    </a:lnTo>
                    <a:lnTo>
                      <a:pt x="401" y="459"/>
                    </a:lnTo>
                    <a:lnTo>
                      <a:pt x="400" y="466"/>
                    </a:lnTo>
                    <a:lnTo>
                      <a:pt x="400" y="472"/>
                    </a:lnTo>
                    <a:lnTo>
                      <a:pt x="404" y="481"/>
                    </a:lnTo>
                    <a:lnTo>
                      <a:pt x="404" y="490"/>
                    </a:lnTo>
                    <a:lnTo>
                      <a:pt x="404" y="499"/>
                    </a:lnTo>
                    <a:lnTo>
                      <a:pt x="401" y="507"/>
                    </a:lnTo>
                    <a:lnTo>
                      <a:pt x="397" y="515"/>
                    </a:lnTo>
                    <a:lnTo>
                      <a:pt x="393" y="523"/>
                    </a:lnTo>
                    <a:lnTo>
                      <a:pt x="386" y="530"/>
                    </a:lnTo>
                    <a:lnTo>
                      <a:pt x="379" y="535"/>
                    </a:lnTo>
                    <a:lnTo>
                      <a:pt x="373" y="538"/>
                    </a:lnTo>
                    <a:lnTo>
                      <a:pt x="368" y="540"/>
                    </a:lnTo>
                    <a:lnTo>
                      <a:pt x="363" y="542"/>
                    </a:lnTo>
                    <a:lnTo>
                      <a:pt x="359" y="546"/>
                    </a:lnTo>
                    <a:lnTo>
                      <a:pt x="390" y="546"/>
                    </a:lnTo>
                    <a:lnTo>
                      <a:pt x="399" y="538"/>
                    </a:lnTo>
                    <a:lnTo>
                      <a:pt x="406" y="530"/>
                    </a:lnTo>
                    <a:lnTo>
                      <a:pt x="412" y="521"/>
                    </a:lnTo>
                    <a:lnTo>
                      <a:pt x="416" y="509"/>
                    </a:lnTo>
                    <a:lnTo>
                      <a:pt x="418" y="505"/>
                    </a:lnTo>
                    <a:lnTo>
                      <a:pt x="421" y="500"/>
                    </a:lnTo>
                    <a:lnTo>
                      <a:pt x="421" y="494"/>
                    </a:lnTo>
                    <a:lnTo>
                      <a:pt x="420" y="490"/>
                    </a:lnTo>
                    <a:lnTo>
                      <a:pt x="416" y="479"/>
                    </a:lnTo>
                    <a:lnTo>
                      <a:pt x="415" y="469"/>
                    </a:lnTo>
                    <a:lnTo>
                      <a:pt x="415" y="462"/>
                    </a:lnTo>
                    <a:lnTo>
                      <a:pt x="416" y="456"/>
                    </a:lnTo>
                    <a:lnTo>
                      <a:pt x="418" y="454"/>
                    </a:lnTo>
                    <a:lnTo>
                      <a:pt x="420" y="452"/>
                    </a:lnTo>
                    <a:lnTo>
                      <a:pt x="422" y="451"/>
                    </a:lnTo>
                    <a:lnTo>
                      <a:pt x="426" y="450"/>
                    </a:lnTo>
                    <a:lnTo>
                      <a:pt x="425" y="459"/>
                    </a:lnTo>
                    <a:lnTo>
                      <a:pt x="423" y="473"/>
                    </a:lnTo>
                    <a:lnTo>
                      <a:pt x="429" y="475"/>
                    </a:lnTo>
                    <a:lnTo>
                      <a:pt x="434" y="477"/>
                    </a:lnTo>
                    <a:lnTo>
                      <a:pt x="439" y="480"/>
                    </a:lnTo>
                    <a:lnTo>
                      <a:pt x="442" y="485"/>
                    </a:lnTo>
                    <a:lnTo>
                      <a:pt x="442" y="4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90" name="Freeform 39">
              <a:extLst>
                <a:ext uri="{FF2B5EF4-FFF2-40B4-BE49-F238E27FC236}">
                  <a16:creationId xmlns:a16="http://schemas.microsoft.com/office/drawing/2014/main" id="{FA621E02-E59D-488F-84A5-89929B8FC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5" y="3191"/>
              <a:ext cx="151" cy="159"/>
            </a:xfrm>
            <a:custGeom>
              <a:avLst/>
              <a:gdLst>
                <a:gd name="T0" fmla="*/ 49 w 451"/>
                <a:gd name="T1" fmla="*/ 25 h 638"/>
                <a:gd name="T2" fmla="*/ 88 w 451"/>
                <a:gd name="T3" fmla="*/ 47 h 638"/>
                <a:gd name="T4" fmla="*/ 72 w 451"/>
                <a:gd name="T5" fmla="*/ 20 h 638"/>
                <a:gd name="T6" fmla="*/ 87 w 451"/>
                <a:gd name="T7" fmla="*/ 17 h 638"/>
                <a:gd name="T8" fmla="*/ 104 w 451"/>
                <a:gd name="T9" fmla="*/ 35 h 638"/>
                <a:gd name="T10" fmla="*/ 99 w 451"/>
                <a:gd name="T11" fmla="*/ 38 h 638"/>
                <a:gd name="T12" fmla="*/ 99 w 451"/>
                <a:gd name="T13" fmla="*/ 43 h 638"/>
                <a:gd name="T14" fmla="*/ 67 w 451"/>
                <a:gd name="T15" fmla="*/ 8 h 638"/>
                <a:gd name="T16" fmla="*/ 85 w 451"/>
                <a:gd name="T17" fmla="*/ 8 h 638"/>
                <a:gd name="T18" fmla="*/ 108 w 451"/>
                <a:gd name="T19" fmla="*/ 13 h 638"/>
                <a:gd name="T20" fmla="*/ 91 w 451"/>
                <a:gd name="T21" fmla="*/ 48 h 638"/>
                <a:gd name="T22" fmla="*/ 122 w 451"/>
                <a:gd name="T23" fmla="*/ 60 h 638"/>
                <a:gd name="T24" fmla="*/ 106 w 451"/>
                <a:gd name="T25" fmla="*/ 42 h 638"/>
                <a:gd name="T26" fmla="*/ 139 w 451"/>
                <a:gd name="T27" fmla="*/ 53 h 638"/>
                <a:gd name="T28" fmla="*/ 125 w 451"/>
                <a:gd name="T29" fmla="*/ 45 h 638"/>
                <a:gd name="T30" fmla="*/ 127 w 451"/>
                <a:gd name="T31" fmla="*/ 31 h 638"/>
                <a:gd name="T32" fmla="*/ 68 w 451"/>
                <a:gd name="T33" fmla="*/ 30 h 638"/>
                <a:gd name="T34" fmla="*/ 129 w 451"/>
                <a:gd name="T35" fmla="*/ 90 h 638"/>
                <a:gd name="T36" fmla="*/ 90 w 451"/>
                <a:gd name="T37" fmla="*/ 61 h 638"/>
                <a:gd name="T38" fmla="*/ 120 w 451"/>
                <a:gd name="T39" fmla="*/ 85 h 638"/>
                <a:gd name="T40" fmla="*/ 85 w 451"/>
                <a:gd name="T41" fmla="*/ 77 h 638"/>
                <a:gd name="T42" fmla="*/ 62 w 451"/>
                <a:gd name="T43" fmla="*/ 82 h 638"/>
                <a:gd name="T44" fmla="*/ 62 w 451"/>
                <a:gd name="T45" fmla="*/ 98 h 638"/>
                <a:gd name="T46" fmla="*/ 48 w 451"/>
                <a:gd name="T47" fmla="*/ 81 h 638"/>
                <a:gd name="T48" fmla="*/ 47 w 451"/>
                <a:gd name="T49" fmla="*/ 80 h 638"/>
                <a:gd name="T50" fmla="*/ 62 w 451"/>
                <a:gd name="T51" fmla="*/ 85 h 638"/>
                <a:gd name="T52" fmla="*/ 57 w 451"/>
                <a:gd name="T53" fmla="*/ 79 h 638"/>
                <a:gd name="T54" fmla="*/ 75 w 451"/>
                <a:gd name="T55" fmla="*/ 91 h 638"/>
                <a:gd name="T56" fmla="*/ 50 w 451"/>
                <a:gd name="T57" fmla="*/ 17 h 638"/>
                <a:gd name="T58" fmla="*/ 55 w 451"/>
                <a:gd name="T59" fmla="*/ 22 h 638"/>
                <a:gd name="T60" fmla="*/ 37 w 451"/>
                <a:gd name="T61" fmla="*/ 6 h 638"/>
                <a:gd name="T62" fmla="*/ 143 w 451"/>
                <a:gd name="T63" fmla="*/ 142 h 638"/>
                <a:gd name="T64" fmla="*/ 117 w 451"/>
                <a:gd name="T65" fmla="*/ 90 h 638"/>
                <a:gd name="T66" fmla="*/ 72 w 451"/>
                <a:gd name="T67" fmla="*/ 98 h 638"/>
                <a:gd name="T68" fmla="*/ 48 w 451"/>
                <a:gd name="T69" fmla="*/ 96 h 638"/>
                <a:gd name="T70" fmla="*/ 34 w 451"/>
                <a:gd name="T71" fmla="*/ 83 h 638"/>
                <a:gd name="T72" fmla="*/ 45 w 451"/>
                <a:gd name="T73" fmla="*/ 79 h 638"/>
                <a:gd name="T74" fmla="*/ 79 w 451"/>
                <a:gd name="T75" fmla="*/ 60 h 638"/>
                <a:gd name="T76" fmla="*/ 76 w 451"/>
                <a:gd name="T77" fmla="*/ 56 h 638"/>
                <a:gd name="T78" fmla="*/ 65 w 451"/>
                <a:gd name="T79" fmla="*/ 51 h 638"/>
                <a:gd name="T80" fmla="*/ 34 w 451"/>
                <a:gd name="T81" fmla="*/ 51 h 638"/>
                <a:gd name="T82" fmla="*/ 31 w 451"/>
                <a:gd name="T83" fmla="*/ 50 h 638"/>
                <a:gd name="T84" fmla="*/ 16 w 451"/>
                <a:gd name="T85" fmla="*/ 50 h 638"/>
                <a:gd name="T86" fmla="*/ 35 w 451"/>
                <a:gd name="T87" fmla="*/ 48 h 638"/>
                <a:gd name="T88" fmla="*/ 46 w 451"/>
                <a:gd name="T89" fmla="*/ 36 h 638"/>
                <a:gd name="T90" fmla="*/ 39 w 451"/>
                <a:gd name="T91" fmla="*/ 25 h 638"/>
                <a:gd name="T92" fmla="*/ 26 w 451"/>
                <a:gd name="T93" fmla="*/ 17 h 638"/>
                <a:gd name="T94" fmla="*/ 40 w 451"/>
                <a:gd name="T95" fmla="*/ 17 h 638"/>
                <a:gd name="T96" fmla="*/ 11 w 451"/>
                <a:gd name="T97" fmla="*/ 8 h 638"/>
                <a:gd name="T98" fmla="*/ 34 w 451"/>
                <a:gd name="T99" fmla="*/ 8 h 638"/>
                <a:gd name="T100" fmla="*/ 35 w 451"/>
                <a:gd name="T101" fmla="*/ 3 h 638"/>
                <a:gd name="T102" fmla="*/ 59 w 451"/>
                <a:gd name="T103" fmla="*/ 13 h 638"/>
                <a:gd name="T104" fmla="*/ 74 w 451"/>
                <a:gd name="T105" fmla="*/ 1 h 638"/>
                <a:gd name="T106" fmla="*/ 116 w 451"/>
                <a:gd name="T107" fmla="*/ 2 h 638"/>
                <a:gd name="T108" fmla="*/ 120 w 451"/>
                <a:gd name="T109" fmla="*/ 29 h 638"/>
                <a:gd name="T110" fmla="*/ 143 w 451"/>
                <a:gd name="T111" fmla="*/ 7 h 638"/>
                <a:gd name="T112" fmla="*/ 136 w 451"/>
                <a:gd name="T113" fmla="*/ 23 h 638"/>
                <a:gd name="T114" fmla="*/ 130 w 451"/>
                <a:gd name="T115" fmla="*/ 30 h 638"/>
                <a:gd name="T116" fmla="*/ 144 w 451"/>
                <a:gd name="T117" fmla="*/ 35 h 638"/>
                <a:gd name="T118" fmla="*/ 144 w 451"/>
                <a:gd name="T119" fmla="*/ 60 h 638"/>
                <a:gd name="T120" fmla="*/ 140 w 451"/>
                <a:gd name="T121" fmla="*/ 98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1" h="638">
                  <a:moveTo>
                    <a:pt x="235" y="183"/>
                  </a:moveTo>
                  <a:lnTo>
                    <a:pt x="219" y="180"/>
                  </a:lnTo>
                  <a:lnTo>
                    <a:pt x="208" y="176"/>
                  </a:lnTo>
                  <a:lnTo>
                    <a:pt x="198" y="171"/>
                  </a:lnTo>
                  <a:lnTo>
                    <a:pt x="192" y="166"/>
                  </a:lnTo>
                  <a:lnTo>
                    <a:pt x="180" y="155"/>
                  </a:lnTo>
                  <a:lnTo>
                    <a:pt x="167" y="145"/>
                  </a:lnTo>
                  <a:lnTo>
                    <a:pt x="158" y="142"/>
                  </a:lnTo>
                  <a:lnTo>
                    <a:pt x="148" y="141"/>
                  </a:lnTo>
                  <a:lnTo>
                    <a:pt x="144" y="139"/>
                  </a:lnTo>
                  <a:lnTo>
                    <a:pt x="141" y="138"/>
                  </a:lnTo>
                  <a:lnTo>
                    <a:pt x="138" y="134"/>
                  </a:lnTo>
                  <a:lnTo>
                    <a:pt x="134" y="127"/>
                  </a:lnTo>
                  <a:lnTo>
                    <a:pt x="133" y="131"/>
                  </a:lnTo>
                  <a:lnTo>
                    <a:pt x="131" y="134"/>
                  </a:lnTo>
                  <a:lnTo>
                    <a:pt x="130" y="137"/>
                  </a:lnTo>
                  <a:lnTo>
                    <a:pt x="128" y="138"/>
                  </a:lnTo>
                  <a:lnTo>
                    <a:pt x="123" y="139"/>
                  </a:lnTo>
                  <a:lnTo>
                    <a:pt x="118" y="138"/>
                  </a:lnTo>
                  <a:lnTo>
                    <a:pt x="122" y="126"/>
                  </a:lnTo>
                  <a:lnTo>
                    <a:pt x="127" y="117"/>
                  </a:lnTo>
                  <a:lnTo>
                    <a:pt x="138" y="107"/>
                  </a:lnTo>
                  <a:lnTo>
                    <a:pt x="147" y="102"/>
                  </a:lnTo>
                  <a:lnTo>
                    <a:pt x="152" y="100"/>
                  </a:lnTo>
                  <a:lnTo>
                    <a:pt x="158" y="98"/>
                  </a:lnTo>
                  <a:lnTo>
                    <a:pt x="165" y="96"/>
                  </a:lnTo>
                  <a:lnTo>
                    <a:pt x="173" y="94"/>
                  </a:lnTo>
                  <a:lnTo>
                    <a:pt x="178" y="96"/>
                  </a:lnTo>
                  <a:lnTo>
                    <a:pt x="180" y="98"/>
                  </a:lnTo>
                  <a:lnTo>
                    <a:pt x="181" y="101"/>
                  </a:lnTo>
                  <a:lnTo>
                    <a:pt x="182" y="106"/>
                  </a:lnTo>
                  <a:lnTo>
                    <a:pt x="183" y="115"/>
                  </a:lnTo>
                  <a:lnTo>
                    <a:pt x="185" y="123"/>
                  </a:lnTo>
                  <a:lnTo>
                    <a:pt x="189" y="125"/>
                  </a:lnTo>
                  <a:lnTo>
                    <a:pt x="193" y="127"/>
                  </a:lnTo>
                  <a:lnTo>
                    <a:pt x="196" y="130"/>
                  </a:lnTo>
                  <a:lnTo>
                    <a:pt x="198" y="135"/>
                  </a:lnTo>
                  <a:lnTo>
                    <a:pt x="200" y="141"/>
                  </a:lnTo>
                  <a:lnTo>
                    <a:pt x="204" y="146"/>
                  </a:lnTo>
                  <a:lnTo>
                    <a:pt x="208" y="151"/>
                  </a:lnTo>
                  <a:lnTo>
                    <a:pt x="214" y="157"/>
                  </a:lnTo>
                  <a:lnTo>
                    <a:pt x="221" y="162"/>
                  </a:lnTo>
                  <a:lnTo>
                    <a:pt x="226" y="168"/>
                  </a:lnTo>
                  <a:lnTo>
                    <a:pt x="229" y="176"/>
                  </a:lnTo>
                  <a:lnTo>
                    <a:pt x="235" y="183"/>
                  </a:lnTo>
                  <a:close/>
                  <a:moveTo>
                    <a:pt x="263" y="187"/>
                  </a:moveTo>
                  <a:lnTo>
                    <a:pt x="259" y="187"/>
                  </a:lnTo>
                  <a:lnTo>
                    <a:pt x="256" y="186"/>
                  </a:lnTo>
                  <a:lnTo>
                    <a:pt x="254" y="184"/>
                  </a:lnTo>
                  <a:lnTo>
                    <a:pt x="253" y="182"/>
                  </a:lnTo>
                  <a:lnTo>
                    <a:pt x="254" y="178"/>
                  </a:lnTo>
                  <a:lnTo>
                    <a:pt x="255" y="175"/>
                  </a:lnTo>
                  <a:lnTo>
                    <a:pt x="257" y="171"/>
                  </a:lnTo>
                  <a:lnTo>
                    <a:pt x="261" y="166"/>
                  </a:lnTo>
                  <a:lnTo>
                    <a:pt x="255" y="164"/>
                  </a:lnTo>
                  <a:lnTo>
                    <a:pt x="252" y="163"/>
                  </a:lnTo>
                  <a:lnTo>
                    <a:pt x="250" y="160"/>
                  </a:lnTo>
                  <a:lnTo>
                    <a:pt x="248" y="158"/>
                  </a:lnTo>
                  <a:lnTo>
                    <a:pt x="244" y="150"/>
                  </a:lnTo>
                  <a:lnTo>
                    <a:pt x="243" y="141"/>
                  </a:lnTo>
                  <a:lnTo>
                    <a:pt x="243" y="130"/>
                  </a:lnTo>
                  <a:lnTo>
                    <a:pt x="243" y="118"/>
                  </a:lnTo>
                  <a:lnTo>
                    <a:pt x="242" y="107"/>
                  </a:lnTo>
                  <a:lnTo>
                    <a:pt x="239" y="97"/>
                  </a:lnTo>
                  <a:lnTo>
                    <a:pt x="235" y="92"/>
                  </a:lnTo>
                  <a:lnTo>
                    <a:pt x="229" y="89"/>
                  </a:lnTo>
                  <a:lnTo>
                    <a:pt x="224" y="85"/>
                  </a:lnTo>
                  <a:lnTo>
                    <a:pt x="220" y="82"/>
                  </a:lnTo>
                  <a:lnTo>
                    <a:pt x="214" y="80"/>
                  </a:lnTo>
                  <a:lnTo>
                    <a:pt x="210" y="77"/>
                  </a:lnTo>
                  <a:lnTo>
                    <a:pt x="207" y="73"/>
                  </a:lnTo>
                  <a:lnTo>
                    <a:pt x="205" y="69"/>
                  </a:lnTo>
                  <a:lnTo>
                    <a:pt x="212" y="56"/>
                  </a:lnTo>
                  <a:lnTo>
                    <a:pt x="220" y="40"/>
                  </a:lnTo>
                  <a:lnTo>
                    <a:pt x="223" y="33"/>
                  </a:lnTo>
                  <a:lnTo>
                    <a:pt x="227" y="28"/>
                  </a:lnTo>
                  <a:lnTo>
                    <a:pt x="229" y="27"/>
                  </a:lnTo>
                  <a:lnTo>
                    <a:pt x="232" y="27"/>
                  </a:lnTo>
                  <a:lnTo>
                    <a:pt x="235" y="27"/>
                  </a:lnTo>
                  <a:lnTo>
                    <a:pt x="237" y="28"/>
                  </a:lnTo>
                  <a:lnTo>
                    <a:pt x="241" y="32"/>
                  </a:lnTo>
                  <a:lnTo>
                    <a:pt x="244" y="37"/>
                  </a:lnTo>
                  <a:lnTo>
                    <a:pt x="246" y="41"/>
                  </a:lnTo>
                  <a:lnTo>
                    <a:pt x="247" y="47"/>
                  </a:lnTo>
                  <a:lnTo>
                    <a:pt x="248" y="51"/>
                  </a:lnTo>
                  <a:lnTo>
                    <a:pt x="247" y="54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8" y="62"/>
                  </a:lnTo>
                  <a:lnTo>
                    <a:pt x="252" y="62"/>
                  </a:lnTo>
                  <a:lnTo>
                    <a:pt x="256" y="65"/>
                  </a:lnTo>
                  <a:lnTo>
                    <a:pt x="261" y="68"/>
                  </a:lnTo>
                  <a:lnTo>
                    <a:pt x="270" y="76"/>
                  </a:lnTo>
                  <a:lnTo>
                    <a:pt x="280" y="82"/>
                  </a:lnTo>
                  <a:lnTo>
                    <a:pt x="277" y="82"/>
                  </a:lnTo>
                  <a:lnTo>
                    <a:pt x="274" y="84"/>
                  </a:lnTo>
                  <a:lnTo>
                    <a:pt x="285" y="93"/>
                  </a:lnTo>
                  <a:lnTo>
                    <a:pt x="297" y="104"/>
                  </a:lnTo>
                  <a:lnTo>
                    <a:pt x="308" y="114"/>
                  </a:lnTo>
                  <a:lnTo>
                    <a:pt x="318" y="125"/>
                  </a:lnTo>
                  <a:lnTo>
                    <a:pt x="326" y="137"/>
                  </a:lnTo>
                  <a:lnTo>
                    <a:pt x="334" y="149"/>
                  </a:lnTo>
                  <a:lnTo>
                    <a:pt x="340" y="160"/>
                  </a:lnTo>
                  <a:lnTo>
                    <a:pt x="347" y="174"/>
                  </a:lnTo>
                  <a:lnTo>
                    <a:pt x="345" y="178"/>
                  </a:lnTo>
                  <a:lnTo>
                    <a:pt x="343" y="180"/>
                  </a:lnTo>
                  <a:lnTo>
                    <a:pt x="340" y="183"/>
                  </a:lnTo>
                  <a:lnTo>
                    <a:pt x="338" y="183"/>
                  </a:lnTo>
                  <a:lnTo>
                    <a:pt x="334" y="171"/>
                  </a:lnTo>
                  <a:lnTo>
                    <a:pt x="330" y="163"/>
                  </a:lnTo>
                  <a:lnTo>
                    <a:pt x="324" y="158"/>
                  </a:lnTo>
                  <a:lnTo>
                    <a:pt x="317" y="153"/>
                  </a:lnTo>
                  <a:lnTo>
                    <a:pt x="316" y="149"/>
                  </a:lnTo>
                  <a:lnTo>
                    <a:pt x="314" y="143"/>
                  </a:lnTo>
                  <a:lnTo>
                    <a:pt x="311" y="141"/>
                  </a:lnTo>
                  <a:lnTo>
                    <a:pt x="308" y="137"/>
                  </a:lnTo>
                  <a:lnTo>
                    <a:pt x="302" y="130"/>
                  </a:lnTo>
                  <a:lnTo>
                    <a:pt x="294" y="125"/>
                  </a:lnTo>
                  <a:lnTo>
                    <a:pt x="300" y="130"/>
                  </a:lnTo>
                  <a:lnTo>
                    <a:pt x="305" y="137"/>
                  </a:lnTo>
                  <a:lnTo>
                    <a:pt x="307" y="139"/>
                  </a:lnTo>
                  <a:lnTo>
                    <a:pt x="308" y="143"/>
                  </a:lnTo>
                  <a:lnTo>
                    <a:pt x="308" y="146"/>
                  </a:lnTo>
                  <a:lnTo>
                    <a:pt x="308" y="149"/>
                  </a:lnTo>
                  <a:lnTo>
                    <a:pt x="307" y="150"/>
                  </a:lnTo>
                  <a:lnTo>
                    <a:pt x="304" y="150"/>
                  </a:lnTo>
                  <a:lnTo>
                    <a:pt x="300" y="150"/>
                  </a:lnTo>
                  <a:lnTo>
                    <a:pt x="295" y="147"/>
                  </a:lnTo>
                  <a:lnTo>
                    <a:pt x="291" y="145"/>
                  </a:lnTo>
                  <a:lnTo>
                    <a:pt x="288" y="141"/>
                  </a:lnTo>
                  <a:lnTo>
                    <a:pt x="284" y="135"/>
                  </a:lnTo>
                  <a:lnTo>
                    <a:pt x="283" y="129"/>
                  </a:lnTo>
                  <a:lnTo>
                    <a:pt x="283" y="134"/>
                  </a:lnTo>
                  <a:lnTo>
                    <a:pt x="283" y="138"/>
                  </a:lnTo>
                  <a:lnTo>
                    <a:pt x="284" y="141"/>
                  </a:lnTo>
                  <a:lnTo>
                    <a:pt x="287" y="145"/>
                  </a:lnTo>
                  <a:lnTo>
                    <a:pt x="291" y="149"/>
                  </a:lnTo>
                  <a:lnTo>
                    <a:pt x="296" y="153"/>
                  </a:lnTo>
                  <a:lnTo>
                    <a:pt x="302" y="155"/>
                  </a:lnTo>
                  <a:lnTo>
                    <a:pt x="306" y="158"/>
                  </a:lnTo>
                  <a:lnTo>
                    <a:pt x="308" y="159"/>
                  </a:lnTo>
                  <a:lnTo>
                    <a:pt x="309" y="160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3" y="164"/>
                  </a:lnTo>
                  <a:lnTo>
                    <a:pt x="296" y="166"/>
                  </a:lnTo>
                  <a:lnTo>
                    <a:pt x="290" y="164"/>
                  </a:lnTo>
                  <a:lnTo>
                    <a:pt x="283" y="163"/>
                  </a:lnTo>
                  <a:lnTo>
                    <a:pt x="277" y="159"/>
                  </a:lnTo>
                  <a:lnTo>
                    <a:pt x="271" y="154"/>
                  </a:lnTo>
                  <a:lnTo>
                    <a:pt x="269" y="150"/>
                  </a:lnTo>
                  <a:lnTo>
                    <a:pt x="267" y="145"/>
                  </a:lnTo>
                  <a:lnTo>
                    <a:pt x="265" y="139"/>
                  </a:lnTo>
                  <a:lnTo>
                    <a:pt x="264" y="133"/>
                  </a:lnTo>
                  <a:lnTo>
                    <a:pt x="265" y="146"/>
                  </a:lnTo>
                  <a:lnTo>
                    <a:pt x="268" y="155"/>
                  </a:lnTo>
                  <a:lnTo>
                    <a:pt x="271" y="162"/>
                  </a:lnTo>
                  <a:lnTo>
                    <a:pt x="277" y="166"/>
                  </a:lnTo>
                  <a:lnTo>
                    <a:pt x="282" y="170"/>
                  </a:lnTo>
                  <a:lnTo>
                    <a:pt x="290" y="171"/>
                  </a:lnTo>
                  <a:lnTo>
                    <a:pt x="297" y="172"/>
                  </a:lnTo>
                  <a:lnTo>
                    <a:pt x="306" y="172"/>
                  </a:lnTo>
                  <a:lnTo>
                    <a:pt x="309" y="176"/>
                  </a:lnTo>
                  <a:lnTo>
                    <a:pt x="310" y="180"/>
                  </a:lnTo>
                  <a:lnTo>
                    <a:pt x="310" y="183"/>
                  </a:lnTo>
                  <a:lnTo>
                    <a:pt x="311" y="187"/>
                  </a:lnTo>
                  <a:lnTo>
                    <a:pt x="306" y="190"/>
                  </a:lnTo>
                  <a:lnTo>
                    <a:pt x="302" y="191"/>
                  </a:lnTo>
                  <a:lnTo>
                    <a:pt x="296" y="191"/>
                  </a:lnTo>
                  <a:lnTo>
                    <a:pt x="292" y="190"/>
                  </a:lnTo>
                  <a:lnTo>
                    <a:pt x="282" y="187"/>
                  </a:lnTo>
                  <a:lnTo>
                    <a:pt x="274" y="184"/>
                  </a:lnTo>
                  <a:lnTo>
                    <a:pt x="269" y="182"/>
                  </a:lnTo>
                  <a:lnTo>
                    <a:pt x="266" y="180"/>
                  </a:lnTo>
                  <a:lnTo>
                    <a:pt x="265" y="180"/>
                  </a:lnTo>
                  <a:lnTo>
                    <a:pt x="264" y="183"/>
                  </a:lnTo>
                  <a:lnTo>
                    <a:pt x="263" y="187"/>
                  </a:lnTo>
                  <a:close/>
                  <a:moveTo>
                    <a:pt x="193" y="58"/>
                  </a:moveTo>
                  <a:lnTo>
                    <a:pt x="192" y="54"/>
                  </a:lnTo>
                  <a:lnTo>
                    <a:pt x="193" y="51"/>
                  </a:lnTo>
                  <a:lnTo>
                    <a:pt x="195" y="45"/>
                  </a:lnTo>
                  <a:lnTo>
                    <a:pt x="197" y="39"/>
                  </a:lnTo>
                  <a:lnTo>
                    <a:pt x="199" y="33"/>
                  </a:lnTo>
                  <a:lnTo>
                    <a:pt x="201" y="27"/>
                  </a:lnTo>
                  <a:lnTo>
                    <a:pt x="202" y="19"/>
                  </a:lnTo>
                  <a:lnTo>
                    <a:pt x="201" y="12"/>
                  </a:lnTo>
                  <a:lnTo>
                    <a:pt x="202" y="9"/>
                  </a:lnTo>
                  <a:lnTo>
                    <a:pt x="204" y="8"/>
                  </a:lnTo>
                  <a:lnTo>
                    <a:pt x="206" y="8"/>
                  </a:lnTo>
                  <a:lnTo>
                    <a:pt x="209" y="9"/>
                  </a:lnTo>
                  <a:lnTo>
                    <a:pt x="214" y="13"/>
                  </a:lnTo>
                  <a:lnTo>
                    <a:pt x="219" y="17"/>
                  </a:lnTo>
                  <a:lnTo>
                    <a:pt x="213" y="28"/>
                  </a:lnTo>
                  <a:lnTo>
                    <a:pt x="207" y="43"/>
                  </a:lnTo>
                  <a:lnTo>
                    <a:pt x="204" y="49"/>
                  </a:lnTo>
                  <a:lnTo>
                    <a:pt x="200" y="54"/>
                  </a:lnTo>
                  <a:lnTo>
                    <a:pt x="196" y="57"/>
                  </a:lnTo>
                  <a:lnTo>
                    <a:pt x="193" y="58"/>
                  </a:lnTo>
                  <a:close/>
                  <a:moveTo>
                    <a:pt x="259" y="13"/>
                  </a:moveTo>
                  <a:lnTo>
                    <a:pt x="253" y="13"/>
                  </a:lnTo>
                  <a:lnTo>
                    <a:pt x="250" y="15"/>
                  </a:lnTo>
                  <a:lnTo>
                    <a:pt x="249" y="16"/>
                  </a:lnTo>
                  <a:lnTo>
                    <a:pt x="248" y="17"/>
                  </a:lnTo>
                  <a:lnTo>
                    <a:pt x="248" y="20"/>
                  </a:lnTo>
                  <a:lnTo>
                    <a:pt x="249" y="21"/>
                  </a:lnTo>
                  <a:lnTo>
                    <a:pt x="253" y="33"/>
                  </a:lnTo>
                  <a:lnTo>
                    <a:pt x="259" y="41"/>
                  </a:lnTo>
                  <a:lnTo>
                    <a:pt x="263" y="49"/>
                  </a:lnTo>
                  <a:lnTo>
                    <a:pt x="268" y="56"/>
                  </a:lnTo>
                  <a:lnTo>
                    <a:pt x="276" y="64"/>
                  </a:lnTo>
                  <a:lnTo>
                    <a:pt x="284" y="70"/>
                  </a:lnTo>
                  <a:lnTo>
                    <a:pt x="296" y="78"/>
                  </a:lnTo>
                  <a:lnTo>
                    <a:pt x="310" y="89"/>
                  </a:lnTo>
                  <a:lnTo>
                    <a:pt x="315" y="92"/>
                  </a:lnTo>
                  <a:lnTo>
                    <a:pt x="320" y="98"/>
                  </a:lnTo>
                  <a:lnTo>
                    <a:pt x="322" y="101"/>
                  </a:lnTo>
                  <a:lnTo>
                    <a:pt x="324" y="101"/>
                  </a:lnTo>
                  <a:lnTo>
                    <a:pt x="326" y="98"/>
                  </a:lnTo>
                  <a:lnTo>
                    <a:pt x="326" y="92"/>
                  </a:lnTo>
                  <a:lnTo>
                    <a:pt x="325" y="85"/>
                  </a:lnTo>
                  <a:lnTo>
                    <a:pt x="325" y="80"/>
                  </a:lnTo>
                  <a:lnTo>
                    <a:pt x="326" y="73"/>
                  </a:lnTo>
                  <a:lnTo>
                    <a:pt x="326" y="68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6" y="58"/>
                  </a:lnTo>
                  <a:lnTo>
                    <a:pt x="325" y="57"/>
                  </a:lnTo>
                  <a:lnTo>
                    <a:pt x="324" y="56"/>
                  </a:lnTo>
                  <a:lnTo>
                    <a:pt x="322" y="53"/>
                  </a:lnTo>
                  <a:lnTo>
                    <a:pt x="312" y="45"/>
                  </a:lnTo>
                  <a:lnTo>
                    <a:pt x="304" y="35"/>
                  </a:lnTo>
                  <a:lnTo>
                    <a:pt x="300" y="31"/>
                  </a:lnTo>
                  <a:lnTo>
                    <a:pt x="295" y="27"/>
                  </a:lnTo>
                  <a:lnTo>
                    <a:pt x="293" y="23"/>
                  </a:lnTo>
                  <a:lnTo>
                    <a:pt x="291" y="19"/>
                  </a:lnTo>
                  <a:lnTo>
                    <a:pt x="291" y="16"/>
                  </a:lnTo>
                  <a:lnTo>
                    <a:pt x="289" y="15"/>
                  </a:lnTo>
                  <a:lnTo>
                    <a:pt x="285" y="15"/>
                  </a:lnTo>
                  <a:lnTo>
                    <a:pt x="281" y="13"/>
                  </a:lnTo>
                  <a:lnTo>
                    <a:pt x="274" y="13"/>
                  </a:lnTo>
                  <a:lnTo>
                    <a:pt x="269" y="12"/>
                  </a:lnTo>
                  <a:lnTo>
                    <a:pt x="265" y="12"/>
                  </a:lnTo>
                  <a:lnTo>
                    <a:pt x="259" y="13"/>
                  </a:lnTo>
                  <a:close/>
                  <a:moveTo>
                    <a:pt x="273" y="219"/>
                  </a:moveTo>
                  <a:lnTo>
                    <a:pt x="268" y="213"/>
                  </a:lnTo>
                  <a:lnTo>
                    <a:pt x="265" y="207"/>
                  </a:lnTo>
                  <a:lnTo>
                    <a:pt x="264" y="203"/>
                  </a:lnTo>
                  <a:lnTo>
                    <a:pt x="264" y="200"/>
                  </a:lnTo>
                  <a:lnTo>
                    <a:pt x="264" y="196"/>
                  </a:lnTo>
                  <a:lnTo>
                    <a:pt x="265" y="195"/>
                  </a:lnTo>
                  <a:lnTo>
                    <a:pt x="269" y="194"/>
                  </a:lnTo>
                  <a:lnTo>
                    <a:pt x="273" y="194"/>
                  </a:lnTo>
                  <a:lnTo>
                    <a:pt x="276" y="195"/>
                  </a:lnTo>
                  <a:lnTo>
                    <a:pt x="280" y="196"/>
                  </a:lnTo>
                  <a:lnTo>
                    <a:pt x="288" y="200"/>
                  </a:lnTo>
                  <a:lnTo>
                    <a:pt x="297" y="202"/>
                  </a:lnTo>
                  <a:lnTo>
                    <a:pt x="304" y="206"/>
                  </a:lnTo>
                  <a:lnTo>
                    <a:pt x="307" y="211"/>
                  </a:lnTo>
                  <a:lnTo>
                    <a:pt x="310" y="217"/>
                  </a:lnTo>
                  <a:lnTo>
                    <a:pt x="314" y="223"/>
                  </a:lnTo>
                  <a:lnTo>
                    <a:pt x="308" y="224"/>
                  </a:lnTo>
                  <a:lnTo>
                    <a:pt x="304" y="225"/>
                  </a:lnTo>
                  <a:lnTo>
                    <a:pt x="300" y="224"/>
                  </a:lnTo>
                  <a:lnTo>
                    <a:pt x="295" y="223"/>
                  </a:lnTo>
                  <a:lnTo>
                    <a:pt x="285" y="220"/>
                  </a:lnTo>
                  <a:lnTo>
                    <a:pt x="273" y="219"/>
                  </a:lnTo>
                  <a:close/>
                  <a:moveTo>
                    <a:pt x="318" y="212"/>
                  </a:moveTo>
                  <a:lnTo>
                    <a:pt x="329" y="215"/>
                  </a:lnTo>
                  <a:lnTo>
                    <a:pt x="338" y="216"/>
                  </a:lnTo>
                  <a:lnTo>
                    <a:pt x="348" y="217"/>
                  </a:lnTo>
                  <a:lnTo>
                    <a:pt x="359" y="217"/>
                  </a:lnTo>
                  <a:lnTo>
                    <a:pt x="361" y="223"/>
                  </a:lnTo>
                  <a:lnTo>
                    <a:pt x="363" y="228"/>
                  </a:lnTo>
                  <a:lnTo>
                    <a:pt x="365" y="233"/>
                  </a:lnTo>
                  <a:lnTo>
                    <a:pt x="365" y="239"/>
                  </a:lnTo>
                  <a:lnTo>
                    <a:pt x="365" y="243"/>
                  </a:lnTo>
                  <a:lnTo>
                    <a:pt x="364" y="247"/>
                  </a:lnTo>
                  <a:lnTo>
                    <a:pt x="363" y="251"/>
                  </a:lnTo>
                  <a:lnTo>
                    <a:pt x="361" y="253"/>
                  </a:lnTo>
                  <a:lnTo>
                    <a:pt x="356" y="249"/>
                  </a:lnTo>
                  <a:lnTo>
                    <a:pt x="349" y="247"/>
                  </a:lnTo>
                  <a:lnTo>
                    <a:pt x="344" y="245"/>
                  </a:lnTo>
                  <a:lnTo>
                    <a:pt x="337" y="244"/>
                  </a:lnTo>
                  <a:lnTo>
                    <a:pt x="333" y="236"/>
                  </a:lnTo>
                  <a:lnTo>
                    <a:pt x="330" y="228"/>
                  </a:lnTo>
                  <a:lnTo>
                    <a:pt x="329" y="224"/>
                  </a:lnTo>
                  <a:lnTo>
                    <a:pt x="325" y="220"/>
                  </a:lnTo>
                  <a:lnTo>
                    <a:pt x="322" y="216"/>
                  </a:lnTo>
                  <a:lnTo>
                    <a:pt x="318" y="212"/>
                  </a:lnTo>
                  <a:close/>
                  <a:moveTo>
                    <a:pt x="336" y="206"/>
                  </a:moveTo>
                  <a:lnTo>
                    <a:pt x="331" y="207"/>
                  </a:lnTo>
                  <a:lnTo>
                    <a:pt x="326" y="207"/>
                  </a:lnTo>
                  <a:lnTo>
                    <a:pt x="323" y="206"/>
                  </a:lnTo>
                  <a:lnTo>
                    <a:pt x="321" y="203"/>
                  </a:lnTo>
                  <a:lnTo>
                    <a:pt x="319" y="195"/>
                  </a:lnTo>
                  <a:lnTo>
                    <a:pt x="317" y="187"/>
                  </a:lnTo>
                  <a:lnTo>
                    <a:pt x="317" y="176"/>
                  </a:lnTo>
                  <a:lnTo>
                    <a:pt x="318" y="168"/>
                  </a:lnTo>
                  <a:lnTo>
                    <a:pt x="319" y="166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4" y="166"/>
                  </a:lnTo>
                  <a:lnTo>
                    <a:pt x="330" y="175"/>
                  </a:lnTo>
                  <a:lnTo>
                    <a:pt x="334" y="186"/>
                  </a:lnTo>
                  <a:lnTo>
                    <a:pt x="335" y="196"/>
                  </a:lnTo>
                  <a:lnTo>
                    <a:pt x="336" y="206"/>
                  </a:lnTo>
                  <a:close/>
                  <a:moveTo>
                    <a:pt x="349" y="184"/>
                  </a:moveTo>
                  <a:lnTo>
                    <a:pt x="346" y="188"/>
                  </a:lnTo>
                  <a:lnTo>
                    <a:pt x="345" y="192"/>
                  </a:lnTo>
                  <a:lnTo>
                    <a:pt x="345" y="199"/>
                  </a:lnTo>
                  <a:lnTo>
                    <a:pt x="346" y="204"/>
                  </a:lnTo>
                  <a:lnTo>
                    <a:pt x="349" y="206"/>
                  </a:lnTo>
                  <a:lnTo>
                    <a:pt x="352" y="207"/>
                  </a:lnTo>
                  <a:lnTo>
                    <a:pt x="356" y="207"/>
                  </a:lnTo>
                  <a:lnTo>
                    <a:pt x="359" y="206"/>
                  </a:lnTo>
                  <a:lnTo>
                    <a:pt x="358" y="200"/>
                  </a:lnTo>
                  <a:lnTo>
                    <a:pt x="357" y="195"/>
                  </a:lnTo>
                  <a:lnTo>
                    <a:pt x="353" y="190"/>
                  </a:lnTo>
                  <a:lnTo>
                    <a:pt x="349" y="184"/>
                  </a:lnTo>
                  <a:close/>
                  <a:moveTo>
                    <a:pt x="414" y="225"/>
                  </a:moveTo>
                  <a:lnTo>
                    <a:pt x="415" y="213"/>
                  </a:lnTo>
                  <a:lnTo>
                    <a:pt x="416" y="206"/>
                  </a:lnTo>
                  <a:lnTo>
                    <a:pt x="418" y="199"/>
                  </a:lnTo>
                  <a:lnTo>
                    <a:pt x="419" y="192"/>
                  </a:lnTo>
                  <a:lnTo>
                    <a:pt x="420" y="190"/>
                  </a:lnTo>
                  <a:lnTo>
                    <a:pt x="421" y="188"/>
                  </a:lnTo>
                  <a:lnTo>
                    <a:pt x="424" y="192"/>
                  </a:lnTo>
                  <a:lnTo>
                    <a:pt x="424" y="200"/>
                  </a:lnTo>
                  <a:lnTo>
                    <a:pt x="426" y="208"/>
                  </a:lnTo>
                  <a:lnTo>
                    <a:pt x="426" y="217"/>
                  </a:lnTo>
                  <a:lnTo>
                    <a:pt x="425" y="225"/>
                  </a:lnTo>
                  <a:lnTo>
                    <a:pt x="422" y="228"/>
                  </a:lnTo>
                  <a:lnTo>
                    <a:pt x="419" y="229"/>
                  </a:lnTo>
                  <a:lnTo>
                    <a:pt x="416" y="228"/>
                  </a:lnTo>
                  <a:lnTo>
                    <a:pt x="414" y="225"/>
                  </a:lnTo>
                  <a:close/>
                  <a:moveTo>
                    <a:pt x="396" y="215"/>
                  </a:moveTo>
                  <a:lnTo>
                    <a:pt x="390" y="213"/>
                  </a:lnTo>
                  <a:lnTo>
                    <a:pt x="387" y="212"/>
                  </a:lnTo>
                  <a:lnTo>
                    <a:pt x="385" y="210"/>
                  </a:lnTo>
                  <a:lnTo>
                    <a:pt x="383" y="206"/>
                  </a:lnTo>
                  <a:lnTo>
                    <a:pt x="379" y="196"/>
                  </a:lnTo>
                  <a:lnTo>
                    <a:pt x="376" y="188"/>
                  </a:lnTo>
                  <a:lnTo>
                    <a:pt x="373" y="180"/>
                  </a:lnTo>
                  <a:lnTo>
                    <a:pt x="370" y="172"/>
                  </a:lnTo>
                  <a:lnTo>
                    <a:pt x="369" y="167"/>
                  </a:lnTo>
                  <a:lnTo>
                    <a:pt x="369" y="162"/>
                  </a:lnTo>
                  <a:lnTo>
                    <a:pt x="371" y="158"/>
                  </a:lnTo>
                  <a:lnTo>
                    <a:pt x="373" y="155"/>
                  </a:lnTo>
                  <a:lnTo>
                    <a:pt x="376" y="153"/>
                  </a:lnTo>
                  <a:lnTo>
                    <a:pt x="379" y="150"/>
                  </a:lnTo>
                  <a:lnTo>
                    <a:pt x="388" y="146"/>
                  </a:lnTo>
                  <a:lnTo>
                    <a:pt x="398" y="143"/>
                  </a:lnTo>
                  <a:lnTo>
                    <a:pt x="396" y="141"/>
                  </a:lnTo>
                  <a:lnTo>
                    <a:pt x="392" y="139"/>
                  </a:lnTo>
                  <a:lnTo>
                    <a:pt x="388" y="139"/>
                  </a:lnTo>
                  <a:lnTo>
                    <a:pt x="384" y="138"/>
                  </a:lnTo>
                  <a:lnTo>
                    <a:pt x="379" y="138"/>
                  </a:lnTo>
                  <a:lnTo>
                    <a:pt x="377" y="137"/>
                  </a:lnTo>
                  <a:lnTo>
                    <a:pt x="376" y="135"/>
                  </a:lnTo>
                  <a:lnTo>
                    <a:pt x="376" y="134"/>
                  </a:lnTo>
                  <a:lnTo>
                    <a:pt x="376" y="131"/>
                  </a:lnTo>
                  <a:lnTo>
                    <a:pt x="376" y="129"/>
                  </a:lnTo>
                  <a:lnTo>
                    <a:pt x="376" y="127"/>
                  </a:lnTo>
                  <a:lnTo>
                    <a:pt x="377" y="126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83" y="126"/>
                  </a:lnTo>
                  <a:lnTo>
                    <a:pt x="387" y="129"/>
                  </a:lnTo>
                  <a:lnTo>
                    <a:pt x="398" y="134"/>
                  </a:lnTo>
                  <a:lnTo>
                    <a:pt x="406" y="139"/>
                  </a:lnTo>
                  <a:lnTo>
                    <a:pt x="405" y="143"/>
                  </a:lnTo>
                  <a:lnTo>
                    <a:pt x="406" y="147"/>
                  </a:lnTo>
                  <a:lnTo>
                    <a:pt x="408" y="151"/>
                  </a:lnTo>
                  <a:lnTo>
                    <a:pt x="411" y="157"/>
                  </a:lnTo>
                  <a:lnTo>
                    <a:pt x="406" y="154"/>
                  </a:lnTo>
                  <a:lnTo>
                    <a:pt x="402" y="151"/>
                  </a:lnTo>
                  <a:lnTo>
                    <a:pt x="405" y="162"/>
                  </a:lnTo>
                  <a:lnTo>
                    <a:pt x="406" y="171"/>
                  </a:lnTo>
                  <a:lnTo>
                    <a:pt x="405" y="179"/>
                  </a:lnTo>
                  <a:lnTo>
                    <a:pt x="404" y="187"/>
                  </a:lnTo>
                  <a:lnTo>
                    <a:pt x="399" y="200"/>
                  </a:lnTo>
                  <a:lnTo>
                    <a:pt x="396" y="215"/>
                  </a:lnTo>
                  <a:close/>
                  <a:moveTo>
                    <a:pt x="235" y="150"/>
                  </a:moveTo>
                  <a:lnTo>
                    <a:pt x="236" y="153"/>
                  </a:lnTo>
                  <a:lnTo>
                    <a:pt x="235" y="154"/>
                  </a:lnTo>
                  <a:lnTo>
                    <a:pt x="234" y="153"/>
                  </a:lnTo>
                  <a:lnTo>
                    <a:pt x="230" y="151"/>
                  </a:lnTo>
                  <a:lnTo>
                    <a:pt x="216" y="137"/>
                  </a:lnTo>
                  <a:lnTo>
                    <a:pt x="202" y="122"/>
                  </a:lnTo>
                  <a:lnTo>
                    <a:pt x="198" y="115"/>
                  </a:lnTo>
                  <a:lnTo>
                    <a:pt x="195" y="106"/>
                  </a:lnTo>
                  <a:lnTo>
                    <a:pt x="194" y="102"/>
                  </a:lnTo>
                  <a:lnTo>
                    <a:pt x="194" y="97"/>
                  </a:lnTo>
                  <a:lnTo>
                    <a:pt x="195" y="92"/>
                  </a:lnTo>
                  <a:lnTo>
                    <a:pt x="196" y="85"/>
                  </a:lnTo>
                  <a:lnTo>
                    <a:pt x="197" y="84"/>
                  </a:lnTo>
                  <a:lnTo>
                    <a:pt x="198" y="84"/>
                  </a:lnTo>
                  <a:lnTo>
                    <a:pt x="200" y="85"/>
                  </a:lnTo>
                  <a:lnTo>
                    <a:pt x="202" y="88"/>
                  </a:lnTo>
                  <a:lnTo>
                    <a:pt x="218" y="98"/>
                  </a:lnTo>
                  <a:lnTo>
                    <a:pt x="233" y="109"/>
                  </a:lnTo>
                  <a:lnTo>
                    <a:pt x="234" y="114"/>
                  </a:lnTo>
                  <a:lnTo>
                    <a:pt x="235" y="118"/>
                  </a:lnTo>
                  <a:lnTo>
                    <a:pt x="236" y="123"/>
                  </a:lnTo>
                  <a:lnTo>
                    <a:pt x="236" y="129"/>
                  </a:lnTo>
                  <a:lnTo>
                    <a:pt x="235" y="139"/>
                  </a:lnTo>
                  <a:lnTo>
                    <a:pt x="235" y="150"/>
                  </a:lnTo>
                  <a:close/>
                  <a:moveTo>
                    <a:pt x="376" y="362"/>
                  </a:moveTo>
                  <a:lnTo>
                    <a:pt x="377" y="365"/>
                  </a:lnTo>
                  <a:lnTo>
                    <a:pt x="380" y="366"/>
                  </a:lnTo>
                  <a:lnTo>
                    <a:pt x="383" y="365"/>
                  </a:lnTo>
                  <a:lnTo>
                    <a:pt x="384" y="363"/>
                  </a:lnTo>
                  <a:lnTo>
                    <a:pt x="385" y="362"/>
                  </a:lnTo>
                  <a:lnTo>
                    <a:pt x="385" y="359"/>
                  </a:lnTo>
                  <a:lnTo>
                    <a:pt x="385" y="345"/>
                  </a:lnTo>
                  <a:lnTo>
                    <a:pt x="385" y="330"/>
                  </a:lnTo>
                  <a:lnTo>
                    <a:pt x="383" y="316"/>
                  </a:lnTo>
                  <a:lnTo>
                    <a:pt x="380" y="302"/>
                  </a:lnTo>
                  <a:lnTo>
                    <a:pt x="376" y="292"/>
                  </a:lnTo>
                  <a:lnTo>
                    <a:pt x="372" y="281"/>
                  </a:lnTo>
                  <a:lnTo>
                    <a:pt x="370" y="276"/>
                  </a:lnTo>
                  <a:lnTo>
                    <a:pt x="367" y="270"/>
                  </a:lnTo>
                  <a:lnTo>
                    <a:pt x="364" y="268"/>
                  </a:lnTo>
                  <a:lnTo>
                    <a:pt x="361" y="267"/>
                  </a:lnTo>
                  <a:lnTo>
                    <a:pt x="349" y="264"/>
                  </a:lnTo>
                  <a:lnTo>
                    <a:pt x="339" y="261"/>
                  </a:lnTo>
                  <a:lnTo>
                    <a:pt x="333" y="257"/>
                  </a:lnTo>
                  <a:lnTo>
                    <a:pt x="325" y="251"/>
                  </a:lnTo>
                  <a:lnTo>
                    <a:pt x="312" y="243"/>
                  </a:lnTo>
                  <a:lnTo>
                    <a:pt x="297" y="236"/>
                  </a:lnTo>
                  <a:lnTo>
                    <a:pt x="290" y="235"/>
                  </a:lnTo>
                  <a:lnTo>
                    <a:pt x="283" y="233"/>
                  </a:lnTo>
                  <a:lnTo>
                    <a:pt x="278" y="235"/>
                  </a:lnTo>
                  <a:lnTo>
                    <a:pt x="273" y="237"/>
                  </a:lnTo>
                  <a:lnTo>
                    <a:pt x="269" y="243"/>
                  </a:lnTo>
                  <a:lnTo>
                    <a:pt x="267" y="249"/>
                  </a:lnTo>
                  <a:lnTo>
                    <a:pt x="265" y="259"/>
                  </a:lnTo>
                  <a:lnTo>
                    <a:pt x="265" y="267"/>
                  </a:lnTo>
                  <a:lnTo>
                    <a:pt x="265" y="276"/>
                  </a:lnTo>
                  <a:lnTo>
                    <a:pt x="266" y="284"/>
                  </a:lnTo>
                  <a:lnTo>
                    <a:pt x="268" y="290"/>
                  </a:lnTo>
                  <a:lnTo>
                    <a:pt x="270" y="294"/>
                  </a:lnTo>
                  <a:lnTo>
                    <a:pt x="270" y="296"/>
                  </a:lnTo>
                  <a:lnTo>
                    <a:pt x="270" y="297"/>
                  </a:lnTo>
                  <a:lnTo>
                    <a:pt x="271" y="298"/>
                  </a:lnTo>
                  <a:lnTo>
                    <a:pt x="273" y="300"/>
                  </a:lnTo>
                  <a:lnTo>
                    <a:pt x="277" y="302"/>
                  </a:lnTo>
                  <a:lnTo>
                    <a:pt x="282" y="305"/>
                  </a:lnTo>
                  <a:lnTo>
                    <a:pt x="289" y="308"/>
                  </a:lnTo>
                  <a:lnTo>
                    <a:pt x="295" y="312"/>
                  </a:lnTo>
                  <a:lnTo>
                    <a:pt x="301" y="316"/>
                  </a:lnTo>
                  <a:lnTo>
                    <a:pt x="305" y="322"/>
                  </a:lnTo>
                  <a:lnTo>
                    <a:pt x="317" y="326"/>
                  </a:lnTo>
                  <a:lnTo>
                    <a:pt x="328" y="331"/>
                  </a:lnTo>
                  <a:lnTo>
                    <a:pt x="339" y="337"/>
                  </a:lnTo>
                  <a:lnTo>
                    <a:pt x="351" y="342"/>
                  </a:lnTo>
                  <a:lnTo>
                    <a:pt x="355" y="342"/>
                  </a:lnTo>
                  <a:lnTo>
                    <a:pt x="357" y="341"/>
                  </a:lnTo>
                  <a:lnTo>
                    <a:pt x="360" y="338"/>
                  </a:lnTo>
                  <a:lnTo>
                    <a:pt x="361" y="335"/>
                  </a:lnTo>
                  <a:lnTo>
                    <a:pt x="362" y="343"/>
                  </a:lnTo>
                  <a:lnTo>
                    <a:pt x="364" y="350"/>
                  </a:lnTo>
                  <a:lnTo>
                    <a:pt x="370" y="357"/>
                  </a:lnTo>
                  <a:lnTo>
                    <a:pt x="376" y="362"/>
                  </a:lnTo>
                  <a:close/>
                  <a:moveTo>
                    <a:pt x="227" y="253"/>
                  </a:moveTo>
                  <a:lnTo>
                    <a:pt x="229" y="252"/>
                  </a:lnTo>
                  <a:lnTo>
                    <a:pt x="233" y="251"/>
                  </a:lnTo>
                  <a:lnTo>
                    <a:pt x="236" y="251"/>
                  </a:lnTo>
                  <a:lnTo>
                    <a:pt x="238" y="251"/>
                  </a:lnTo>
                  <a:lnTo>
                    <a:pt x="244" y="252"/>
                  </a:lnTo>
                  <a:lnTo>
                    <a:pt x="250" y="255"/>
                  </a:lnTo>
                  <a:lnTo>
                    <a:pt x="250" y="260"/>
                  </a:lnTo>
                  <a:lnTo>
                    <a:pt x="250" y="267"/>
                  </a:lnTo>
                  <a:lnTo>
                    <a:pt x="250" y="273"/>
                  </a:lnTo>
                  <a:lnTo>
                    <a:pt x="248" y="277"/>
                  </a:lnTo>
                  <a:lnTo>
                    <a:pt x="247" y="286"/>
                  </a:lnTo>
                  <a:lnTo>
                    <a:pt x="247" y="294"/>
                  </a:lnTo>
                  <a:lnTo>
                    <a:pt x="247" y="297"/>
                  </a:lnTo>
                  <a:lnTo>
                    <a:pt x="249" y="300"/>
                  </a:lnTo>
                  <a:lnTo>
                    <a:pt x="251" y="304"/>
                  </a:lnTo>
                  <a:lnTo>
                    <a:pt x="255" y="308"/>
                  </a:lnTo>
                  <a:lnTo>
                    <a:pt x="269" y="320"/>
                  </a:lnTo>
                  <a:lnTo>
                    <a:pt x="281" y="331"/>
                  </a:lnTo>
                  <a:lnTo>
                    <a:pt x="284" y="335"/>
                  </a:lnTo>
                  <a:lnTo>
                    <a:pt x="285" y="338"/>
                  </a:lnTo>
                  <a:lnTo>
                    <a:pt x="284" y="342"/>
                  </a:lnTo>
                  <a:lnTo>
                    <a:pt x="283" y="345"/>
                  </a:lnTo>
                  <a:lnTo>
                    <a:pt x="279" y="353"/>
                  </a:lnTo>
                  <a:lnTo>
                    <a:pt x="275" y="358"/>
                  </a:lnTo>
                  <a:lnTo>
                    <a:pt x="267" y="358"/>
                  </a:lnTo>
                  <a:lnTo>
                    <a:pt x="261" y="355"/>
                  </a:lnTo>
                  <a:lnTo>
                    <a:pt x="257" y="355"/>
                  </a:lnTo>
                  <a:lnTo>
                    <a:pt x="253" y="357"/>
                  </a:lnTo>
                  <a:lnTo>
                    <a:pt x="247" y="361"/>
                  </a:lnTo>
                  <a:lnTo>
                    <a:pt x="240" y="366"/>
                  </a:lnTo>
                  <a:lnTo>
                    <a:pt x="233" y="361"/>
                  </a:lnTo>
                  <a:lnTo>
                    <a:pt x="225" y="357"/>
                  </a:lnTo>
                  <a:lnTo>
                    <a:pt x="216" y="354"/>
                  </a:lnTo>
                  <a:lnTo>
                    <a:pt x="208" y="350"/>
                  </a:lnTo>
                  <a:lnTo>
                    <a:pt x="201" y="347"/>
                  </a:lnTo>
                  <a:lnTo>
                    <a:pt x="197" y="343"/>
                  </a:lnTo>
                  <a:lnTo>
                    <a:pt x="193" y="341"/>
                  </a:lnTo>
                  <a:lnTo>
                    <a:pt x="191" y="337"/>
                  </a:lnTo>
                  <a:lnTo>
                    <a:pt x="186" y="329"/>
                  </a:lnTo>
                  <a:lnTo>
                    <a:pt x="182" y="321"/>
                  </a:lnTo>
                  <a:lnTo>
                    <a:pt x="187" y="312"/>
                  </a:lnTo>
                  <a:lnTo>
                    <a:pt x="195" y="294"/>
                  </a:lnTo>
                  <a:lnTo>
                    <a:pt x="201" y="281"/>
                  </a:lnTo>
                  <a:lnTo>
                    <a:pt x="210" y="270"/>
                  </a:lnTo>
                  <a:lnTo>
                    <a:pt x="219" y="261"/>
                  </a:lnTo>
                  <a:lnTo>
                    <a:pt x="227" y="253"/>
                  </a:lnTo>
                  <a:close/>
                  <a:moveTo>
                    <a:pt x="156" y="391"/>
                  </a:moveTo>
                  <a:lnTo>
                    <a:pt x="154" y="388"/>
                  </a:lnTo>
                  <a:lnTo>
                    <a:pt x="152" y="386"/>
                  </a:lnTo>
                  <a:lnTo>
                    <a:pt x="151" y="383"/>
                  </a:lnTo>
                  <a:lnTo>
                    <a:pt x="151" y="382"/>
                  </a:lnTo>
                  <a:lnTo>
                    <a:pt x="155" y="379"/>
                  </a:lnTo>
                  <a:lnTo>
                    <a:pt x="164" y="375"/>
                  </a:lnTo>
                  <a:lnTo>
                    <a:pt x="174" y="378"/>
                  </a:lnTo>
                  <a:lnTo>
                    <a:pt x="183" y="380"/>
                  </a:lnTo>
                  <a:lnTo>
                    <a:pt x="192" y="383"/>
                  </a:lnTo>
                  <a:lnTo>
                    <a:pt x="202" y="384"/>
                  </a:lnTo>
                  <a:lnTo>
                    <a:pt x="204" y="386"/>
                  </a:lnTo>
                  <a:lnTo>
                    <a:pt x="204" y="388"/>
                  </a:lnTo>
                  <a:lnTo>
                    <a:pt x="201" y="390"/>
                  </a:lnTo>
                  <a:lnTo>
                    <a:pt x="197" y="391"/>
                  </a:lnTo>
                  <a:lnTo>
                    <a:pt x="186" y="392"/>
                  </a:lnTo>
                  <a:lnTo>
                    <a:pt x="175" y="392"/>
                  </a:lnTo>
                  <a:lnTo>
                    <a:pt x="166" y="392"/>
                  </a:lnTo>
                  <a:lnTo>
                    <a:pt x="156" y="391"/>
                  </a:lnTo>
                  <a:close/>
                  <a:moveTo>
                    <a:pt x="139" y="375"/>
                  </a:moveTo>
                  <a:lnTo>
                    <a:pt x="139" y="373"/>
                  </a:lnTo>
                  <a:lnTo>
                    <a:pt x="141" y="370"/>
                  </a:lnTo>
                  <a:lnTo>
                    <a:pt x="144" y="369"/>
                  </a:lnTo>
                  <a:lnTo>
                    <a:pt x="147" y="367"/>
                  </a:lnTo>
                  <a:lnTo>
                    <a:pt x="150" y="367"/>
                  </a:lnTo>
                  <a:lnTo>
                    <a:pt x="152" y="369"/>
                  </a:lnTo>
                  <a:lnTo>
                    <a:pt x="153" y="370"/>
                  </a:lnTo>
                  <a:lnTo>
                    <a:pt x="153" y="371"/>
                  </a:lnTo>
                  <a:lnTo>
                    <a:pt x="151" y="375"/>
                  </a:lnTo>
                  <a:lnTo>
                    <a:pt x="147" y="376"/>
                  </a:lnTo>
                  <a:lnTo>
                    <a:pt x="143" y="376"/>
                  </a:lnTo>
                  <a:lnTo>
                    <a:pt x="139" y="375"/>
                  </a:lnTo>
                  <a:close/>
                  <a:moveTo>
                    <a:pt x="136" y="335"/>
                  </a:moveTo>
                  <a:lnTo>
                    <a:pt x="145" y="337"/>
                  </a:lnTo>
                  <a:lnTo>
                    <a:pt x="154" y="335"/>
                  </a:lnTo>
                  <a:lnTo>
                    <a:pt x="154" y="333"/>
                  </a:lnTo>
                  <a:lnTo>
                    <a:pt x="151" y="331"/>
                  </a:lnTo>
                  <a:lnTo>
                    <a:pt x="146" y="329"/>
                  </a:lnTo>
                  <a:lnTo>
                    <a:pt x="142" y="326"/>
                  </a:lnTo>
                  <a:lnTo>
                    <a:pt x="131" y="323"/>
                  </a:lnTo>
                  <a:lnTo>
                    <a:pt x="125" y="325"/>
                  </a:lnTo>
                  <a:lnTo>
                    <a:pt x="124" y="327"/>
                  </a:lnTo>
                  <a:lnTo>
                    <a:pt x="123" y="331"/>
                  </a:lnTo>
                  <a:lnTo>
                    <a:pt x="120" y="331"/>
                  </a:lnTo>
                  <a:lnTo>
                    <a:pt x="117" y="331"/>
                  </a:lnTo>
                  <a:lnTo>
                    <a:pt x="115" y="331"/>
                  </a:lnTo>
                  <a:lnTo>
                    <a:pt x="113" y="333"/>
                  </a:lnTo>
                  <a:lnTo>
                    <a:pt x="113" y="335"/>
                  </a:lnTo>
                  <a:lnTo>
                    <a:pt x="115" y="338"/>
                  </a:lnTo>
                  <a:lnTo>
                    <a:pt x="118" y="341"/>
                  </a:lnTo>
                  <a:lnTo>
                    <a:pt x="123" y="343"/>
                  </a:lnTo>
                  <a:lnTo>
                    <a:pt x="127" y="346"/>
                  </a:lnTo>
                  <a:lnTo>
                    <a:pt x="131" y="349"/>
                  </a:lnTo>
                  <a:lnTo>
                    <a:pt x="136" y="349"/>
                  </a:lnTo>
                  <a:lnTo>
                    <a:pt x="139" y="349"/>
                  </a:lnTo>
                  <a:lnTo>
                    <a:pt x="141" y="346"/>
                  </a:lnTo>
                  <a:lnTo>
                    <a:pt x="142" y="343"/>
                  </a:lnTo>
                  <a:lnTo>
                    <a:pt x="142" y="342"/>
                  </a:lnTo>
                  <a:lnTo>
                    <a:pt x="141" y="341"/>
                  </a:lnTo>
                  <a:lnTo>
                    <a:pt x="138" y="339"/>
                  </a:lnTo>
                  <a:lnTo>
                    <a:pt x="136" y="335"/>
                  </a:lnTo>
                  <a:close/>
                  <a:moveTo>
                    <a:pt x="140" y="321"/>
                  </a:moveTo>
                  <a:lnTo>
                    <a:pt x="140" y="318"/>
                  </a:lnTo>
                  <a:lnTo>
                    <a:pt x="140" y="317"/>
                  </a:lnTo>
                  <a:lnTo>
                    <a:pt x="142" y="316"/>
                  </a:lnTo>
                  <a:lnTo>
                    <a:pt x="145" y="314"/>
                  </a:lnTo>
                  <a:lnTo>
                    <a:pt x="152" y="313"/>
                  </a:lnTo>
                  <a:lnTo>
                    <a:pt x="155" y="312"/>
                  </a:lnTo>
                  <a:lnTo>
                    <a:pt x="159" y="313"/>
                  </a:lnTo>
                  <a:lnTo>
                    <a:pt x="161" y="316"/>
                  </a:lnTo>
                  <a:lnTo>
                    <a:pt x="163" y="318"/>
                  </a:lnTo>
                  <a:lnTo>
                    <a:pt x="160" y="321"/>
                  </a:lnTo>
                  <a:lnTo>
                    <a:pt x="155" y="322"/>
                  </a:lnTo>
                  <a:lnTo>
                    <a:pt x="151" y="325"/>
                  </a:lnTo>
                  <a:lnTo>
                    <a:pt x="146" y="323"/>
                  </a:lnTo>
                  <a:lnTo>
                    <a:pt x="140" y="321"/>
                  </a:lnTo>
                  <a:close/>
                  <a:moveTo>
                    <a:pt x="163" y="339"/>
                  </a:moveTo>
                  <a:lnTo>
                    <a:pt x="169" y="330"/>
                  </a:lnTo>
                  <a:lnTo>
                    <a:pt x="172" y="325"/>
                  </a:lnTo>
                  <a:lnTo>
                    <a:pt x="178" y="326"/>
                  </a:lnTo>
                  <a:lnTo>
                    <a:pt x="182" y="331"/>
                  </a:lnTo>
                  <a:lnTo>
                    <a:pt x="183" y="334"/>
                  </a:lnTo>
                  <a:lnTo>
                    <a:pt x="184" y="337"/>
                  </a:lnTo>
                  <a:lnTo>
                    <a:pt x="185" y="339"/>
                  </a:lnTo>
                  <a:lnTo>
                    <a:pt x="185" y="342"/>
                  </a:lnTo>
                  <a:lnTo>
                    <a:pt x="183" y="345"/>
                  </a:lnTo>
                  <a:lnTo>
                    <a:pt x="180" y="345"/>
                  </a:lnTo>
                  <a:lnTo>
                    <a:pt x="177" y="346"/>
                  </a:lnTo>
                  <a:lnTo>
                    <a:pt x="173" y="345"/>
                  </a:lnTo>
                  <a:lnTo>
                    <a:pt x="170" y="345"/>
                  </a:lnTo>
                  <a:lnTo>
                    <a:pt x="167" y="343"/>
                  </a:lnTo>
                  <a:lnTo>
                    <a:pt x="165" y="341"/>
                  </a:lnTo>
                  <a:lnTo>
                    <a:pt x="163" y="339"/>
                  </a:lnTo>
                  <a:close/>
                  <a:moveTo>
                    <a:pt x="168" y="310"/>
                  </a:moveTo>
                  <a:lnTo>
                    <a:pt x="168" y="309"/>
                  </a:lnTo>
                  <a:lnTo>
                    <a:pt x="168" y="306"/>
                  </a:lnTo>
                  <a:lnTo>
                    <a:pt x="170" y="305"/>
                  </a:lnTo>
                  <a:lnTo>
                    <a:pt x="172" y="302"/>
                  </a:lnTo>
                  <a:lnTo>
                    <a:pt x="178" y="298"/>
                  </a:lnTo>
                  <a:lnTo>
                    <a:pt x="182" y="294"/>
                  </a:lnTo>
                  <a:lnTo>
                    <a:pt x="183" y="297"/>
                  </a:lnTo>
                  <a:lnTo>
                    <a:pt x="184" y="300"/>
                  </a:lnTo>
                  <a:lnTo>
                    <a:pt x="183" y="301"/>
                  </a:lnTo>
                  <a:lnTo>
                    <a:pt x="182" y="302"/>
                  </a:lnTo>
                  <a:lnTo>
                    <a:pt x="180" y="306"/>
                  </a:lnTo>
                  <a:lnTo>
                    <a:pt x="178" y="309"/>
                  </a:lnTo>
                  <a:lnTo>
                    <a:pt x="173" y="314"/>
                  </a:lnTo>
                  <a:lnTo>
                    <a:pt x="171" y="316"/>
                  </a:lnTo>
                  <a:lnTo>
                    <a:pt x="169" y="313"/>
                  </a:lnTo>
                  <a:lnTo>
                    <a:pt x="168" y="310"/>
                  </a:lnTo>
                  <a:close/>
                  <a:moveTo>
                    <a:pt x="157" y="347"/>
                  </a:moveTo>
                  <a:lnTo>
                    <a:pt x="160" y="347"/>
                  </a:lnTo>
                  <a:lnTo>
                    <a:pt x="161" y="349"/>
                  </a:lnTo>
                  <a:lnTo>
                    <a:pt x="161" y="350"/>
                  </a:lnTo>
                  <a:lnTo>
                    <a:pt x="161" y="353"/>
                  </a:lnTo>
                  <a:lnTo>
                    <a:pt x="161" y="354"/>
                  </a:lnTo>
                  <a:lnTo>
                    <a:pt x="161" y="357"/>
                  </a:lnTo>
                  <a:lnTo>
                    <a:pt x="161" y="358"/>
                  </a:lnTo>
                  <a:lnTo>
                    <a:pt x="163" y="359"/>
                  </a:lnTo>
                  <a:lnTo>
                    <a:pt x="167" y="357"/>
                  </a:lnTo>
                  <a:lnTo>
                    <a:pt x="172" y="351"/>
                  </a:lnTo>
                  <a:lnTo>
                    <a:pt x="178" y="350"/>
                  </a:lnTo>
                  <a:lnTo>
                    <a:pt x="186" y="350"/>
                  </a:lnTo>
                  <a:lnTo>
                    <a:pt x="191" y="350"/>
                  </a:lnTo>
                  <a:lnTo>
                    <a:pt x="195" y="350"/>
                  </a:lnTo>
                  <a:lnTo>
                    <a:pt x="198" y="351"/>
                  </a:lnTo>
                  <a:lnTo>
                    <a:pt x="200" y="354"/>
                  </a:lnTo>
                  <a:lnTo>
                    <a:pt x="206" y="358"/>
                  </a:lnTo>
                  <a:lnTo>
                    <a:pt x="210" y="362"/>
                  </a:lnTo>
                  <a:lnTo>
                    <a:pt x="216" y="365"/>
                  </a:lnTo>
                  <a:lnTo>
                    <a:pt x="225" y="366"/>
                  </a:lnTo>
                  <a:lnTo>
                    <a:pt x="208" y="369"/>
                  </a:lnTo>
                  <a:lnTo>
                    <a:pt x="200" y="370"/>
                  </a:lnTo>
                  <a:lnTo>
                    <a:pt x="197" y="373"/>
                  </a:lnTo>
                  <a:lnTo>
                    <a:pt x="193" y="373"/>
                  </a:lnTo>
                  <a:lnTo>
                    <a:pt x="184" y="373"/>
                  </a:lnTo>
                  <a:lnTo>
                    <a:pt x="174" y="370"/>
                  </a:lnTo>
                  <a:lnTo>
                    <a:pt x="166" y="367"/>
                  </a:lnTo>
                  <a:lnTo>
                    <a:pt x="157" y="365"/>
                  </a:lnTo>
                  <a:lnTo>
                    <a:pt x="154" y="362"/>
                  </a:lnTo>
                  <a:lnTo>
                    <a:pt x="151" y="361"/>
                  </a:lnTo>
                  <a:lnTo>
                    <a:pt x="150" y="357"/>
                  </a:lnTo>
                  <a:lnTo>
                    <a:pt x="150" y="354"/>
                  </a:lnTo>
                  <a:lnTo>
                    <a:pt x="151" y="353"/>
                  </a:lnTo>
                  <a:lnTo>
                    <a:pt x="153" y="350"/>
                  </a:lnTo>
                  <a:lnTo>
                    <a:pt x="155" y="349"/>
                  </a:lnTo>
                  <a:lnTo>
                    <a:pt x="157" y="347"/>
                  </a:lnTo>
                  <a:close/>
                  <a:moveTo>
                    <a:pt x="116" y="110"/>
                  </a:moveTo>
                  <a:lnTo>
                    <a:pt x="122" y="100"/>
                  </a:lnTo>
                  <a:lnTo>
                    <a:pt x="125" y="86"/>
                  </a:lnTo>
                  <a:lnTo>
                    <a:pt x="128" y="81"/>
                  </a:lnTo>
                  <a:lnTo>
                    <a:pt x="132" y="76"/>
                  </a:lnTo>
                  <a:lnTo>
                    <a:pt x="139" y="72"/>
                  </a:lnTo>
                  <a:lnTo>
                    <a:pt x="148" y="69"/>
                  </a:lnTo>
                  <a:lnTo>
                    <a:pt x="159" y="70"/>
                  </a:lnTo>
                  <a:lnTo>
                    <a:pt x="166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2" y="69"/>
                  </a:lnTo>
                  <a:lnTo>
                    <a:pt x="174" y="65"/>
                  </a:lnTo>
                  <a:lnTo>
                    <a:pt x="179" y="65"/>
                  </a:lnTo>
                  <a:lnTo>
                    <a:pt x="182" y="66"/>
                  </a:lnTo>
                  <a:lnTo>
                    <a:pt x="184" y="68"/>
                  </a:lnTo>
                  <a:lnTo>
                    <a:pt x="186" y="70"/>
                  </a:lnTo>
                  <a:lnTo>
                    <a:pt x="186" y="73"/>
                  </a:lnTo>
                  <a:lnTo>
                    <a:pt x="186" y="76"/>
                  </a:lnTo>
                  <a:lnTo>
                    <a:pt x="184" y="78"/>
                  </a:lnTo>
                  <a:lnTo>
                    <a:pt x="182" y="81"/>
                  </a:lnTo>
                  <a:lnTo>
                    <a:pt x="179" y="77"/>
                  </a:lnTo>
                  <a:lnTo>
                    <a:pt x="175" y="76"/>
                  </a:lnTo>
                  <a:lnTo>
                    <a:pt x="173" y="76"/>
                  </a:lnTo>
                  <a:lnTo>
                    <a:pt x="172" y="77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69" y="85"/>
                  </a:lnTo>
                  <a:lnTo>
                    <a:pt x="166" y="89"/>
                  </a:lnTo>
                  <a:lnTo>
                    <a:pt x="163" y="90"/>
                  </a:lnTo>
                  <a:lnTo>
                    <a:pt x="158" y="93"/>
                  </a:lnTo>
                  <a:lnTo>
                    <a:pt x="148" y="96"/>
                  </a:lnTo>
                  <a:lnTo>
                    <a:pt x="139" y="98"/>
                  </a:lnTo>
                  <a:lnTo>
                    <a:pt x="137" y="102"/>
                  </a:lnTo>
                  <a:lnTo>
                    <a:pt x="134" y="105"/>
                  </a:lnTo>
                  <a:lnTo>
                    <a:pt x="131" y="107"/>
                  </a:lnTo>
                  <a:lnTo>
                    <a:pt x="128" y="109"/>
                  </a:lnTo>
                  <a:lnTo>
                    <a:pt x="120" y="111"/>
                  </a:lnTo>
                  <a:lnTo>
                    <a:pt x="116" y="110"/>
                  </a:lnTo>
                  <a:close/>
                  <a:moveTo>
                    <a:pt x="145" y="40"/>
                  </a:moveTo>
                  <a:lnTo>
                    <a:pt x="138" y="35"/>
                  </a:lnTo>
                  <a:lnTo>
                    <a:pt x="130" y="31"/>
                  </a:lnTo>
                  <a:lnTo>
                    <a:pt x="127" y="28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20" y="17"/>
                  </a:lnTo>
                  <a:lnTo>
                    <a:pt x="119" y="16"/>
                  </a:lnTo>
                  <a:lnTo>
                    <a:pt x="117" y="16"/>
                  </a:lnTo>
                  <a:lnTo>
                    <a:pt x="116" y="16"/>
                  </a:lnTo>
                  <a:lnTo>
                    <a:pt x="114" y="17"/>
                  </a:lnTo>
                  <a:lnTo>
                    <a:pt x="113" y="19"/>
                  </a:lnTo>
                  <a:lnTo>
                    <a:pt x="112" y="21"/>
                  </a:lnTo>
                  <a:lnTo>
                    <a:pt x="112" y="24"/>
                  </a:lnTo>
                  <a:lnTo>
                    <a:pt x="113" y="27"/>
                  </a:lnTo>
                  <a:lnTo>
                    <a:pt x="114" y="31"/>
                  </a:lnTo>
                  <a:lnTo>
                    <a:pt x="116" y="33"/>
                  </a:lnTo>
                  <a:lnTo>
                    <a:pt x="119" y="36"/>
                  </a:lnTo>
                  <a:lnTo>
                    <a:pt x="124" y="37"/>
                  </a:lnTo>
                  <a:lnTo>
                    <a:pt x="134" y="40"/>
                  </a:lnTo>
                  <a:lnTo>
                    <a:pt x="145" y="40"/>
                  </a:lnTo>
                  <a:close/>
                  <a:moveTo>
                    <a:pt x="451" y="626"/>
                  </a:moveTo>
                  <a:lnTo>
                    <a:pt x="439" y="626"/>
                  </a:lnTo>
                  <a:lnTo>
                    <a:pt x="427" y="626"/>
                  </a:lnTo>
                  <a:lnTo>
                    <a:pt x="415" y="628"/>
                  </a:lnTo>
                  <a:lnTo>
                    <a:pt x="404" y="631"/>
                  </a:lnTo>
                  <a:lnTo>
                    <a:pt x="385" y="635"/>
                  </a:lnTo>
                  <a:lnTo>
                    <a:pt x="373" y="638"/>
                  </a:lnTo>
                  <a:lnTo>
                    <a:pt x="389" y="628"/>
                  </a:lnTo>
                  <a:lnTo>
                    <a:pt x="408" y="619"/>
                  </a:lnTo>
                  <a:lnTo>
                    <a:pt x="417" y="614"/>
                  </a:lnTo>
                  <a:lnTo>
                    <a:pt x="424" y="608"/>
                  </a:lnTo>
                  <a:lnTo>
                    <a:pt x="426" y="606"/>
                  </a:lnTo>
                  <a:lnTo>
                    <a:pt x="428" y="603"/>
                  </a:lnTo>
                  <a:lnTo>
                    <a:pt x="429" y="600"/>
                  </a:lnTo>
                  <a:lnTo>
                    <a:pt x="429" y="598"/>
                  </a:lnTo>
                  <a:lnTo>
                    <a:pt x="427" y="569"/>
                  </a:lnTo>
                  <a:lnTo>
                    <a:pt x="425" y="539"/>
                  </a:lnTo>
                  <a:lnTo>
                    <a:pt x="424" y="526"/>
                  </a:lnTo>
                  <a:lnTo>
                    <a:pt x="421" y="512"/>
                  </a:lnTo>
                  <a:lnTo>
                    <a:pt x="418" y="497"/>
                  </a:lnTo>
                  <a:lnTo>
                    <a:pt x="414" y="482"/>
                  </a:lnTo>
                  <a:lnTo>
                    <a:pt x="408" y="463"/>
                  </a:lnTo>
                  <a:lnTo>
                    <a:pt x="404" y="444"/>
                  </a:lnTo>
                  <a:lnTo>
                    <a:pt x="401" y="433"/>
                  </a:lnTo>
                  <a:lnTo>
                    <a:pt x="399" y="424"/>
                  </a:lnTo>
                  <a:lnTo>
                    <a:pt x="394" y="415"/>
                  </a:lnTo>
                  <a:lnTo>
                    <a:pt x="390" y="406"/>
                  </a:lnTo>
                  <a:lnTo>
                    <a:pt x="384" y="400"/>
                  </a:lnTo>
                  <a:lnTo>
                    <a:pt x="379" y="395"/>
                  </a:lnTo>
                  <a:lnTo>
                    <a:pt x="376" y="390"/>
                  </a:lnTo>
                  <a:lnTo>
                    <a:pt x="373" y="384"/>
                  </a:lnTo>
                  <a:lnTo>
                    <a:pt x="371" y="384"/>
                  </a:lnTo>
                  <a:lnTo>
                    <a:pt x="367" y="384"/>
                  </a:lnTo>
                  <a:lnTo>
                    <a:pt x="366" y="383"/>
                  </a:lnTo>
                  <a:lnTo>
                    <a:pt x="364" y="380"/>
                  </a:lnTo>
                  <a:lnTo>
                    <a:pt x="361" y="376"/>
                  </a:lnTo>
                  <a:lnTo>
                    <a:pt x="358" y="371"/>
                  </a:lnTo>
                  <a:lnTo>
                    <a:pt x="355" y="366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5" y="365"/>
                  </a:lnTo>
                  <a:lnTo>
                    <a:pt x="342" y="366"/>
                  </a:lnTo>
                  <a:lnTo>
                    <a:pt x="337" y="369"/>
                  </a:lnTo>
                  <a:lnTo>
                    <a:pt x="333" y="361"/>
                  </a:lnTo>
                  <a:lnTo>
                    <a:pt x="329" y="357"/>
                  </a:lnTo>
                  <a:lnTo>
                    <a:pt x="323" y="353"/>
                  </a:lnTo>
                  <a:lnTo>
                    <a:pt x="318" y="351"/>
                  </a:lnTo>
                  <a:lnTo>
                    <a:pt x="309" y="349"/>
                  </a:lnTo>
                  <a:lnTo>
                    <a:pt x="303" y="350"/>
                  </a:lnTo>
                  <a:lnTo>
                    <a:pt x="298" y="351"/>
                  </a:lnTo>
                  <a:lnTo>
                    <a:pt x="295" y="355"/>
                  </a:lnTo>
                  <a:lnTo>
                    <a:pt x="293" y="359"/>
                  </a:lnTo>
                  <a:lnTo>
                    <a:pt x="291" y="363"/>
                  </a:lnTo>
                  <a:lnTo>
                    <a:pt x="288" y="366"/>
                  </a:lnTo>
                  <a:lnTo>
                    <a:pt x="284" y="369"/>
                  </a:lnTo>
                  <a:lnTo>
                    <a:pt x="271" y="369"/>
                  </a:lnTo>
                  <a:lnTo>
                    <a:pt x="255" y="369"/>
                  </a:lnTo>
                  <a:lnTo>
                    <a:pt x="246" y="373"/>
                  </a:lnTo>
                  <a:lnTo>
                    <a:pt x="237" y="375"/>
                  </a:lnTo>
                  <a:lnTo>
                    <a:pt x="230" y="379"/>
                  </a:lnTo>
                  <a:lnTo>
                    <a:pt x="225" y="383"/>
                  </a:lnTo>
                  <a:lnTo>
                    <a:pt x="216" y="392"/>
                  </a:lnTo>
                  <a:lnTo>
                    <a:pt x="209" y="402"/>
                  </a:lnTo>
                  <a:lnTo>
                    <a:pt x="196" y="399"/>
                  </a:lnTo>
                  <a:lnTo>
                    <a:pt x="183" y="398"/>
                  </a:lnTo>
                  <a:lnTo>
                    <a:pt x="169" y="398"/>
                  </a:lnTo>
                  <a:lnTo>
                    <a:pt x="155" y="398"/>
                  </a:lnTo>
                  <a:lnTo>
                    <a:pt x="151" y="403"/>
                  </a:lnTo>
                  <a:lnTo>
                    <a:pt x="145" y="408"/>
                  </a:lnTo>
                  <a:lnTo>
                    <a:pt x="139" y="411"/>
                  </a:lnTo>
                  <a:lnTo>
                    <a:pt x="132" y="412"/>
                  </a:lnTo>
                  <a:lnTo>
                    <a:pt x="125" y="414"/>
                  </a:lnTo>
                  <a:lnTo>
                    <a:pt x="117" y="412"/>
                  </a:lnTo>
                  <a:lnTo>
                    <a:pt x="110" y="411"/>
                  </a:lnTo>
                  <a:lnTo>
                    <a:pt x="103" y="408"/>
                  </a:lnTo>
                  <a:lnTo>
                    <a:pt x="110" y="410"/>
                  </a:lnTo>
                  <a:lnTo>
                    <a:pt x="116" y="411"/>
                  </a:lnTo>
                  <a:lnTo>
                    <a:pt x="123" y="411"/>
                  </a:lnTo>
                  <a:lnTo>
                    <a:pt x="130" y="410"/>
                  </a:lnTo>
                  <a:lnTo>
                    <a:pt x="137" y="407"/>
                  </a:lnTo>
                  <a:lnTo>
                    <a:pt x="143" y="404"/>
                  </a:lnTo>
                  <a:lnTo>
                    <a:pt x="148" y="399"/>
                  </a:lnTo>
                  <a:lnTo>
                    <a:pt x="152" y="394"/>
                  </a:lnTo>
                  <a:lnTo>
                    <a:pt x="147" y="388"/>
                  </a:lnTo>
                  <a:lnTo>
                    <a:pt x="143" y="384"/>
                  </a:lnTo>
                  <a:lnTo>
                    <a:pt x="138" y="382"/>
                  </a:lnTo>
                  <a:lnTo>
                    <a:pt x="132" y="379"/>
                  </a:lnTo>
                  <a:lnTo>
                    <a:pt x="120" y="375"/>
                  </a:lnTo>
                  <a:lnTo>
                    <a:pt x="109" y="373"/>
                  </a:lnTo>
                  <a:lnTo>
                    <a:pt x="120" y="374"/>
                  </a:lnTo>
                  <a:lnTo>
                    <a:pt x="131" y="373"/>
                  </a:lnTo>
                  <a:lnTo>
                    <a:pt x="134" y="371"/>
                  </a:lnTo>
                  <a:lnTo>
                    <a:pt x="138" y="369"/>
                  </a:lnTo>
                  <a:lnTo>
                    <a:pt x="139" y="365"/>
                  </a:lnTo>
                  <a:lnTo>
                    <a:pt x="139" y="359"/>
                  </a:lnTo>
                  <a:lnTo>
                    <a:pt x="136" y="357"/>
                  </a:lnTo>
                  <a:lnTo>
                    <a:pt x="131" y="357"/>
                  </a:lnTo>
                  <a:lnTo>
                    <a:pt x="125" y="357"/>
                  </a:lnTo>
                  <a:lnTo>
                    <a:pt x="117" y="357"/>
                  </a:lnTo>
                  <a:lnTo>
                    <a:pt x="101" y="357"/>
                  </a:lnTo>
                  <a:lnTo>
                    <a:pt x="87" y="358"/>
                  </a:lnTo>
                  <a:lnTo>
                    <a:pt x="97" y="355"/>
                  </a:lnTo>
                  <a:lnTo>
                    <a:pt x="106" y="354"/>
                  </a:lnTo>
                  <a:lnTo>
                    <a:pt x="115" y="353"/>
                  </a:lnTo>
                  <a:lnTo>
                    <a:pt x="120" y="350"/>
                  </a:lnTo>
                  <a:lnTo>
                    <a:pt x="116" y="345"/>
                  </a:lnTo>
                  <a:lnTo>
                    <a:pt x="111" y="339"/>
                  </a:lnTo>
                  <a:lnTo>
                    <a:pt x="103" y="335"/>
                  </a:lnTo>
                  <a:lnTo>
                    <a:pt x="96" y="331"/>
                  </a:lnTo>
                  <a:lnTo>
                    <a:pt x="79" y="323"/>
                  </a:lnTo>
                  <a:lnTo>
                    <a:pt x="64" y="317"/>
                  </a:lnTo>
                  <a:lnTo>
                    <a:pt x="77" y="321"/>
                  </a:lnTo>
                  <a:lnTo>
                    <a:pt x="90" y="325"/>
                  </a:lnTo>
                  <a:lnTo>
                    <a:pt x="97" y="326"/>
                  </a:lnTo>
                  <a:lnTo>
                    <a:pt x="102" y="327"/>
                  </a:lnTo>
                  <a:lnTo>
                    <a:pt x="106" y="326"/>
                  </a:lnTo>
                  <a:lnTo>
                    <a:pt x="110" y="325"/>
                  </a:lnTo>
                  <a:lnTo>
                    <a:pt x="111" y="323"/>
                  </a:lnTo>
                  <a:lnTo>
                    <a:pt x="112" y="322"/>
                  </a:lnTo>
                  <a:lnTo>
                    <a:pt x="112" y="321"/>
                  </a:lnTo>
                  <a:lnTo>
                    <a:pt x="112" y="320"/>
                  </a:lnTo>
                  <a:lnTo>
                    <a:pt x="110" y="317"/>
                  </a:lnTo>
                  <a:lnTo>
                    <a:pt x="106" y="314"/>
                  </a:lnTo>
                  <a:lnTo>
                    <a:pt x="98" y="310"/>
                  </a:lnTo>
                  <a:lnTo>
                    <a:pt x="90" y="305"/>
                  </a:lnTo>
                  <a:lnTo>
                    <a:pt x="100" y="308"/>
                  </a:lnTo>
                  <a:lnTo>
                    <a:pt x="111" y="310"/>
                  </a:lnTo>
                  <a:lnTo>
                    <a:pt x="119" y="314"/>
                  </a:lnTo>
                  <a:lnTo>
                    <a:pt x="126" y="318"/>
                  </a:lnTo>
                  <a:lnTo>
                    <a:pt x="130" y="317"/>
                  </a:lnTo>
                  <a:lnTo>
                    <a:pt x="134" y="316"/>
                  </a:lnTo>
                  <a:lnTo>
                    <a:pt x="138" y="313"/>
                  </a:lnTo>
                  <a:lnTo>
                    <a:pt x="140" y="309"/>
                  </a:lnTo>
                  <a:lnTo>
                    <a:pt x="140" y="306"/>
                  </a:lnTo>
                  <a:lnTo>
                    <a:pt x="139" y="302"/>
                  </a:lnTo>
                  <a:lnTo>
                    <a:pt x="133" y="298"/>
                  </a:lnTo>
                  <a:lnTo>
                    <a:pt x="126" y="293"/>
                  </a:lnTo>
                  <a:lnTo>
                    <a:pt x="134" y="296"/>
                  </a:lnTo>
                  <a:lnTo>
                    <a:pt x="144" y="301"/>
                  </a:lnTo>
                  <a:lnTo>
                    <a:pt x="148" y="302"/>
                  </a:lnTo>
                  <a:lnTo>
                    <a:pt x="153" y="302"/>
                  </a:lnTo>
                  <a:lnTo>
                    <a:pt x="158" y="302"/>
                  </a:lnTo>
                  <a:lnTo>
                    <a:pt x="163" y="301"/>
                  </a:lnTo>
                  <a:lnTo>
                    <a:pt x="169" y="294"/>
                  </a:lnTo>
                  <a:lnTo>
                    <a:pt x="177" y="289"/>
                  </a:lnTo>
                  <a:lnTo>
                    <a:pt x="183" y="284"/>
                  </a:lnTo>
                  <a:lnTo>
                    <a:pt x="192" y="280"/>
                  </a:lnTo>
                  <a:lnTo>
                    <a:pt x="196" y="272"/>
                  </a:lnTo>
                  <a:lnTo>
                    <a:pt x="200" y="265"/>
                  </a:lnTo>
                  <a:lnTo>
                    <a:pt x="205" y="260"/>
                  </a:lnTo>
                  <a:lnTo>
                    <a:pt x="210" y="255"/>
                  </a:lnTo>
                  <a:lnTo>
                    <a:pt x="222" y="245"/>
                  </a:lnTo>
                  <a:lnTo>
                    <a:pt x="233" y="237"/>
                  </a:lnTo>
                  <a:lnTo>
                    <a:pt x="237" y="239"/>
                  </a:lnTo>
                  <a:lnTo>
                    <a:pt x="241" y="237"/>
                  </a:lnTo>
                  <a:lnTo>
                    <a:pt x="246" y="236"/>
                  </a:lnTo>
                  <a:lnTo>
                    <a:pt x="250" y="235"/>
                  </a:lnTo>
                  <a:lnTo>
                    <a:pt x="253" y="232"/>
                  </a:lnTo>
                  <a:lnTo>
                    <a:pt x="256" y="228"/>
                  </a:lnTo>
                  <a:lnTo>
                    <a:pt x="259" y="224"/>
                  </a:lnTo>
                  <a:lnTo>
                    <a:pt x="260" y="219"/>
                  </a:lnTo>
                  <a:lnTo>
                    <a:pt x="257" y="213"/>
                  </a:lnTo>
                  <a:lnTo>
                    <a:pt x="256" y="208"/>
                  </a:lnTo>
                  <a:lnTo>
                    <a:pt x="255" y="207"/>
                  </a:lnTo>
                  <a:lnTo>
                    <a:pt x="254" y="206"/>
                  </a:lnTo>
                  <a:lnTo>
                    <a:pt x="253" y="204"/>
                  </a:lnTo>
                  <a:lnTo>
                    <a:pt x="250" y="204"/>
                  </a:lnTo>
                  <a:lnTo>
                    <a:pt x="251" y="213"/>
                  </a:lnTo>
                  <a:lnTo>
                    <a:pt x="252" y="223"/>
                  </a:lnTo>
                  <a:lnTo>
                    <a:pt x="250" y="217"/>
                  </a:lnTo>
                  <a:lnTo>
                    <a:pt x="248" y="211"/>
                  </a:lnTo>
                  <a:lnTo>
                    <a:pt x="247" y="208"/>
                  </a:lnTo>
                  <a:lnTo>
                    <a:pt x="246" y="206"/>
                  </a:lnTo>
                  <a:lnTo>
                    <a:pt x="243" y="206"/>
                  </a:lnTo>
                  <a:lnTo>
                    <a:pt x="241" y="207"/>
                  </a:lnTo>
                  <a:lnTo>
                    <a:pt x="235" y="216"/>
                  </a:lnTo>
                  <a:lnTo>
                    <a:pt x="227" y="223"/>
                  </a:lnTo>
                  <a:lnTo>
                    <a:pt x="219" y="229"/>
                  </a:lnTo>
                  <a:lnTo>
                    <a:pt x="210" y="236"/>
                  </a:lnTo>
                  <a:lnTo>
                    <a:pt x="193" y="249"/>
                  </a:lnTo>
                  <a:lnTo>
                    <a:pt x="177" y="264"/>
                  </a:lnTo>
                  <a:lnTo>
                    <a:pt x="185" y="253"/>
                  </a:lnTo>
                  <a:lnTo>
                    <a:pt x="192" y="245"/>
                  </a:lnTo>
                  <a:lnTo>
                    <a:pt x="193" y="240"/>
                  </a:lnTo>
                  <a:lnTo>
                    <a:pt x="193" y="236"/>
                  </a:lnTo>
                  <a:lnTo>
                    <a:pt x="191" y="233"/>
                  </a:lnTo>
                  <a:lnTo>
                    <a:pt x="186" y="229"/>
                  </a:lnTo>
                  <a:lnTo>
                    <a:pt x="196" y="231"/>
                  </a:lnTo>
                  <a:lnTo>
                    <a:pt x="205" y="233"/>
                  </a:lnTo>
                  <a:lnTo>
                    <a:pt x="213" y="228"/>
                  </a:lnTo>
                  <a:lnTo>
                    <a:pt x="220" y="221"/>
                  </a:lnTo>
                  <a:lnTo>
                    <a:pt x="221" y="217"/>
                  </a:lnTo>
                  <a:lnTo>
                    <a:pt x="220" y="213"/>
                  </a:lnTo>
                  <a:lnTo>
                    <a:pt x="218" y="211"/>
                  </a:lnTo>
                  <a:lnTo>
                    <a:pt x="214" y="210"/>
                  </a:lnTo>
                  <a:lnTo>
                    <a:pt x="209" y="207"/>
                  </a:lnTo>
                  <a:lnTo>
                    <a:pt x="204" y="207"/>
                  </a:lnTo>
                  <a:lnTo>
                    <a:pt x="196" y="207"/>
                  </a:lnTo>
                  <a:lnTo>
                    <a:pt x="187" y="208"/>
                  </a:lnTo>
                  <a:lnTo>
                    <a:pt x="195" y="206"/>
                  </a:lnTo>
                  <a:lnTo>
                    <a:pt x="201" y="204"/>
                  </a:lnTo>
                  <a:lnTo>
                    <a:pt x="207" y="203"/>
                  </a:lnTo>
                  <a:lnTo>
                    <a:pt x="212" y="204"/>
                  </a:lnTo>
                  <a:lnTo>
                    <a:pt x="222" y="206"/>
                  </a:lnTo>
                  <a:lnTo>
                    <a:pt x="232" y="207"/>
                  </a:lnTo>
                  <a:lnTo>
                    <a:pt x="233" y="203"/>
                  </a:lnTo>
                  <a:lnTo>
                    <a:pt x="233" y="199"/>
                  </a:lnTo>
                  <a:lnTo>
                    <a:pt x="232" y="195"/>
                  </a:lnTo>
                  <a:lnTo>
                    <a:pt x="229" y="191"/>
                  </a:lnTo>
                  <a:lnTo>
                    <a:pt x="219" y="188"/>
                  </a:lnTo>
                  <a:lnTo>
                    <a:pt x="210" y="186"/>
                  </a:lnTo>
                  <a:lnTo>
                    <a:pt x="202" y="182"/>
                  </a:lnTo>
                  <a:lnTo>
                    <a:pt x="196" y="178"/>
                  </a:lnTo>
                  <a:lnTo>
                    <a:pt x="188" y="174"/>
                  </a:lnTo>
                  <a:lnTo>
                    <a:pt x="180" y="171"/>
                  </a:lnTo>
                  <a:lnTo>
                    <a:pt x="169" y="170"/>
                  </a:lnTo>
                  <a:lnTo>
                    <a:pt x="156" y="170"/>
                  </a:lnTo>
                  <a:lnTo>
                    <a:pt x="151" y="175"/>
                  </a:lnTo>
                  <a:lnTo>
                    <a:pt x="144" y="180"/>
                  </a:lnTo>
                  <a:lnTo>
                    <a:pt x="138" y="184"/>
                  </a:lnTo>
                  <a:lnTo>
                    <a:pt x="131" y="188"/>
                  </a:lnTo>
                  <a:lnTo>
                    <a:pt x="116" y="195"/>
                  </a:lnTo>
                  <a:lnTo>
                    <a:pt x="102" y="203"/>
                  </a:lnTo>
                  <a:lnTo>
                    <a:pt x="96" y="210"/>
                  </a:lnTo>
                  <a:lnTo>
                    <a:pt x="88" y="215"/>
                  </a:lnTo>
                  <a:lnTo>
                    <a:pt x="81" y="219"/>
                  </a:lnTo>
                  <a:lnTo>
                    <a:pt x="73" y="224"/>
                  </a:lnTo>
                  <a:lnTo>
                    <a:pt x="64" y="228"/>
                  </a:lnTo>
                  <a:lnTo>
                    <a:pt x="57" y="232"/>
                  </a:lnTo>
                  <a:lnTo>
                    <a:pt x="50" y="237"/>
                  </a:lnTo>
                  <a:lnTo>
                    <a:pt x="44" y="244"/>
                  </a:lnTo>
                  <a:lnTo>
                    <a:pt x="48" y="236"/>
                  </a:lnTo>
                  <a:lnTo>
                    <a:pt x="55" y="229"/>
                  </a:lnTo>
                  <a:lnTo>
                    <a:pt x="43" y="229"/>
                  </a:lnTo>
                  <a:lnTo>
                    <a:pt x="32" y="227"/>
                  </a:lnTo>
                  <a:lnTo>
                    <a:pt x="22" y="224"/>
                  </a:lnTo>
                  <a:lnTo>
                    <a:pt x="12" y="221"/>
                  </a:lnTo>
                  <a:lnTo>
                    <a:pt x="22" y="223"/>
                  </a:lnTo>
                  <a:lnTo>
                    <a:pt x="32" y="224"/>
                  </a:lnTo>
                  <a:lnTo>
                    <a:pt x="43" y="224"/>
                  </a:lnTo>
                  <a:lnTo>
                    <a:pt x="54" y="223"/>
                  </a:lnTo>
                  <a:lnTo>
                    <a:pt x="67" y="219"/>
                  </a:lnTo>
                  <a:lnTo>
                    <a:pt x="81" y="212"/>
                  </a:lnTo>
                  <a:lnTo>
                    <a:pt x="86" y="210"/>
                  </a:lnTo>
                  <a:lnTo>
                    <a:pt x="91" y="206"/>
                  </a:lnTo>
                  <a:lnTo>
                    <a:pt x="93" y="202"/>
                  </a:lnTo>
                  <a:lnTo>
                    <a:pt x="93" y="199"/>
                  </a:lnTo>
                  <a:lnTo>
                    <a:pt x="91" y="195"/>
                  </a:lnTo>
                  <a:lnTo>
                    <a:pt x="87" y="194"/>
                  </a:lnTo>
                  <a:lnTo>
                    <a:pt x="83" y="194"/>
                  </a:lnTo>
                  <a:lnTo>
                    <a:pt x="77" y="194"/>
                  </a:lnTo>
                  <a:lnTo>
                    <a:pt x="67" y="199"/>
                  </a:lnTo>
                  <a:lnTo>
                    <a:pt x="54" y="204"/>
                  </a:lnTo>
                  <a:lnTo>
                    <a:pt x="46" y="206"/>
                  </a:lnTo>
                  <a:lnTo>
                    <a:pt x="38" y="207"/>
                  </a:lnTo>
                  <a:lnTo>
                    <a:pt x="31" y="207"/>
                  </a:lnTo>
                  <a:lnTo>
                    <a:pt x="24" y="206"/>
                  </a:lnTo>
                  <a:lnTo>
                    <a:pt x="17" y="204"/>
                  </a:lnTo>
                  <a:lnTo>
                    <a:pt x="10" y="200"/>
                  </a:lnTo>
                  <a:lnTo>
                    <a:pt x="5" y="195"/>
                  </a:lnTo>
                  <a:lnTo>
                    <a:pt x="0" y="188"/>
                  </a:lnTo>
                  <a:lnTo>
                    <a:pt x="5" y="192"/>
                  </a:lnTo>
                  <a:lnTo>
                    <a:pt x="10" y="196"/>
                  </a:lnTo>
                  <a:lnTo>
                    <a:pt x="15" y="199"/>
                  </a:lnTo>
                  <a:lnTo>
                    <a:pt x="21" y="200"/>
                  </a:lnTo>
                  <a:lnTo>
                    <a:pt x="27" y="202"/>
                  </a:lnTo>
                  <a:lnTo>
                    <a:pt x="33" y="202"/>
                  </a:lnTo>
                  <a:lnTo>
                    <a:pt x="40" y="200"/>
                  </a:lnTo>
                  <a:lnTo>
                    <a:pt x="47" y="199"/>
                  </a:lnTo>
                  <a:lnTo>
                    <a:pt x="36" y="195"/>
                  </a:lnTo>
                  <a:lnTo>
                    <a:pt x="28" y="188"/>
                  </a:lnTo>
                  <a:lnTo>
                    <a:pt x="24" y="186"/>
                  </a:lnTo>
                  <a:lnTo>
                    <a:pt x="21" y="182"/>
                  </a:lnTo>
                  <a:lnTo>
                    <a:pt x="20" y="176"/>
                  </a:lnTo>
                  <a:lnTo>
                    <a:pt x="20" y="171"/>
                  </a:lnTo>
                  <a:lnTo>
                    <a:pt x="22" y="178"/>
                  </a:lnTo>
                  <a:lnTo>
                    <a:pt x="27" y="183"/>
                  </a:lnTo>
                  <a:lnTo>
                    <a:pt x="33" y="188"/>
                  </a:lnTo>
                  <a:lnTo>
                    <a:pt x="40" y="191"/>
                  </a:lnTo>
                  <a:lnTo>
                    <a:pt x="47" y="194"/>
                  </a:lnTo>
                  <a:lnTo>
                    <a:pt x="56" y="194"/>
                  </a:lnTo>
                  <a:lnTo>
                    <a:pt x="64" y="192"/>
                  </a:lnTo>
                  <a:lnTo>
                    <a:pt x="74" y="188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73" y="182"/>
                  </a:lnTo>
                  <a:lnTo>
                    <a:pt x="75" y="179"/>
                  </a:lnTo>
                  <a:lnTo>
                    <a:pt x="81" y="183"/>
                  </a:lnTo>
                  <a:lnTo>
                    <a:pt x="85" y="188"/>
                  </a:lnTo>
                  <a:lnTo>
                    <a:pt x="91" y="191"/>
                  </a:lnTo>
                  <a:lnTo>
                    <a:pt x="99" y="192"/>
                  </a:lnTo>
                  <a:lnTo>
                    <a:pt x="106" y="192"/>
                  </a:lnTo>
                  <a:lnTo>
                    <a:pt x="114" y="191"/>
                  </a:lnTo>
                  <a:lnTo>
                    <a:pt x="122" y="188"/>
                  </a:lnTo>
                  <a:lnTo>
                    <a:pt x="129" y="184"/>
                  </a:lnTo>
                  <a:lnTo>
                    <a:pt x="137" y="179"/>
                  </a:lnTo>
                  <a:lnTo>
                    <a:pt x="144" y="174"/>
                  </a:lnTo>
                  <a:lnTo>
                    <a:pt x="143" y="168"/>
                  </a:lnTo>
                  <a:lnTo>
                    <a:pt x="143" y="164"/>
                  </a:lnTo>
                  <a:lnTo>
                    <a:pt x="143" y="162"/>
                  </a:lnTo>
                  <a:lnTo>
                    <a:pt x="145" y="160"/>
                  </a:lnTo>
                  <a:lnTo>
                    <a:pt x="147" y="159"/>
                  </a:lnTo>
                  <a:lnTo>
                    <a:pt x="150" y="158"/>
                  </a:lnTo>
                  <a:lnTo>
                    <a:pt x="152" y="159"/>
                  </a:lnTo>
                  <a:lnTo>
                    <a:pt x="155" y="160"/>
                  </a:lnTo>
                  <a:lnTo>
                    <a:pt x="160" y="162"/>
                  </a:lnTo>
                  <a:lnTo>
                    <a:pt x="166" y="162"/>
                  </a:lnTo>
                  <a:lnTo>
                    <a:pt x="169" y="162"/>
                  </a:lnTo>
                  <a:lnTo>
                    <a:pt x="171" y="160"/>
                  </a:lnTo>
                  <a:lnTo>
                    <a:pt x="172" y="159"/>
                  </a:lnTo>
                  <a:lnTo>
                    <a:pt x="172" y="157"/>
                  </a:lnTo>
                  <a:lnTo>
                    <a:pt x="168" y="154"/>
                  </a:lnTo>
                  <a:lnTo>
                    <a:pt x="160" y="150"/>
                  </a:lnTo>
                  <a:lnTo>
                    <a:pt x="151" y="147"/>
                  </a:lnTo>
                  <a:lnTo>
                    <a:pt x="138" y="145"/>
                  </a:lnTo>
                  <a:lnTo>
                    <a:pt x="125" y="143"/>
                  </a:lnTo>
                  <a:lnTo>
                    <a:pt x="111" y="145"/>
                  </a:lnTo>
                  <a:lnTo>
                    <a:pt x="99" y="146"/>
                  </a:lnTo>
                  <a:lnTo>
                    <a:pt x="88" y="151"/>
                  </a:lnTo>
                  <a:lnTo>
                    <a:pt x="97" y="146"/>
                  </a:lnTo>
                  <a:lnTo>
                    <a:pt x="105" y="142"/>
                  </a:lnTo>
                  <a:lnTo>
                    <a:pt x="110" y="139"/>
                  </a:lnTo>
                  <a:lnTo>
                    <a:pt x="113" y="135"/>
                  </a:lnTo>
                  <a:lnTo>
                    <a:pt x="116" y="129"/>
                  </a:lnTo>
                  <a:lnTo>
                    <a:pt x="118" y="121"/>
                  </a:lnTo>
                  <a:lnTo>
                    <a:pt x="117" y="118"/>
                  </a:lnTo>
                  <a:lnTo>
                    <a:pt x="116" y="117"/>
                  </a:lnTo>
                  <a:lnTo>
                    <a:pt x="114" y="115"/>
                  </a:lnTo>
                  <a:lnTo>
                    <a:pt x="112" y="114"/>
                  </a:lnTo>
                  <a:lnTo>
                    <a:pt x="108" y="114"/>
                  </a:lnTo>
                  <a:lnTo>
                    <a:pt x="102" y="115"/>
                  </a:lnTo>
                  <a:lnTo>
                    <a:pt x="89" y="119"/>
                  </a:lnTo>
                  <a:lnTo>
                    <a:pt x="77" y="121"/>
                  </a:lnTo>
                  <a:lnTo>
                    <a:pt x="89" y="115"/>
                  </a:lnTo>
                  <a:lnTo>
                    <a:pt x="102" y="111"/>
                  </a:lnTo>
                  <a:lnTo>
                    <a:pt x="109" y="109"/>
                  </a:lnTo>
                  <a:lnTo>
                    <a:pt x="113" y="105"/>
                  </a:lnTo>
                  <a:lnTo>
                    <a:pt x="115" y="102"/>
                  </a:lnTo>
                  <a:lnTo>
                    <a:pt x="117" y="98"/>
                  </a:lnTo>
                  <a:lnTo>
                    <a:pt x="118" y="94"/>
                  </a:lnTo>
                  <a:lnTo>
                    <a:pt x="119" y="90"/>
                  </a:lnTo>
                  <a:lnTo>
                    <a:pt x="118" y="89"/>
                  </a:lnTo>
                  <a:lnTo>
                    <a:pt x="116" y="88"/>
                  </a:lnTo>
                  <a:lnTo>
                    <a:pt x="113" y="88"/>
                  </a:lnTo>
                  <a:lnTo>
                    <a:pt x="110" y="88"/>
                  </a:lnTo>
                  <a:lnTo>
                    <a:pt x="101" y="88"/>
                  </a:lnTo>
                  <a:lnTo>
                    <a:pt x="90" y="89"/>
                  </a:lnTo>
                  <a:lnTo>
                    <a:pt x="77" y="89"/>
                  </a:lnTo>
                  <a:lnTo>
                    <a:pt x="65" y="88"/>
                  </a:lnTo>
                  <a:lnTo>
                    <a:pt x="59" y="85"/>
                  </a:lnTo>
                  <a:lnTo>
                    <a:pt x="54" y="82"/>
                  </a:lnTo>
                  <a:lnTo>
                    <a:pt x="48" y="78"/>
                  </a:lnTo>
                  <a:lnTo>
                    <a:pt x="43" y="74"/>
                  </a:lnTo>
                  <a:lnTo>
                    <a:pt x="51" y="78"/>
                  </a:lnTo>
                  <a:lnTo>
                    <a:pt x="59" y="82"/>
                  </a:lnTo>
                  <a:lnTo>
                    <a:pt x="65" y="84"/>
                  </a:lnTo>
                  <a:lnTo>
                    <a:pt x="72" y="84"/>
                  </a:lnTo>
                  <a:lnTo>
                    <a:pt x="76" y="82"/>
                  </a:lnTo>
                  <a:lnTo>
                    <a:pt x="79" y="80"/>
                  </a:lnTo>
                  <a:lnTo>
                    <a:pt x="81" y="76"/>
                  </a:lnTo>
                  <a:lnTo>
                    <a:pt x="79" y="69"/>
                  </a:lnTo>
                  <a:lnTo>
                    <a:pt x="81" y="74"/>
                  </a:lnTo>
                  <a:lnTo>
                    <a:pt x="82" y="77"/>
                  </a:lnTo>
                  <a:lnTo>
                    <a:pt x="85" y="81"/>
                  </a:lnTo>
                  <a:lnTo>
                    <a:pt x="87" y="82"/>
                  </a:lnTo>
                  <a:lnTo>
                    <a:pt x="95" y="86"/>
                  </a:lnTo>
                  <a:lnTo>
                    <a:pt x="102" y="86"/>
                  </a:lnTo>
                  <a:lnTo>
                    <a:pt x="110" y="85"/>
                  </a:lnTo>
                  <a:lnTo>
                    <a:pt x="117" y="82"/>
                  </a:lnTo>
                  <a:lnTo>
                    <a:pt x="119" y="80"/>
                  </a:lnTo>
                  <a:lnTo>
                    <a:pt x="122" y="77"/>
                  </a:lnTo>
                  <a:lnTo>
                    <a:pt x="123" y="76"/>
                  </a:lnTo>
                  <a:lnTo>
                    <a:pt x="124" y="73"/>
                  </a:lnTo>
                  <a:lnTo>
                    <a:pt x="120" y="73"/>
                  </a:lnTo>
                  <a:lnTo>
                    <a:pt x="116" y="72"/>
                  </a:lnTo>
                  <a:lnTo>
                    <a:pt x="113" y="72"/>
                  </a:lnTo>
                  <a:lnTo>
                    <a:pt x="111" y="69"/>
                  </a:lnTo>
                  <a:lnTo>
                    <a:pt x="106" y="65"/>
                  </a:lnTo>
                  <a:lnTo>
                    <a:pt x="103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9" y="66"/>
                  </a:lnTo>
                  <a:lnTo>
                    <a:pt x="112" y="68"/>
                  </a:lnTo>
                  <a:lnTo>
                    <a:pt x="118" y="69"/>
                  </a:lnTo>
                  <a:lnTo>
                    <a:pt x="126" y="69"/>
                  </a:lnTo>
                  <a:lnTo>
                    <a:pt x="134" y="68"/>
                  </a:lnTo>
                  <a:lnTo>
                    <a:pt x="143" y="66"/>
                  </a:lnTo>
                  <a:lnTo>
                    <a:pt x="152" y="64"/>
                  </a:lnTo>
                  <a:lnTo>
                    <a:pt x="159" y="60"/>
                  </a:lnTo>
                  <a:lnTo>
                    <a:pt x="158" y="56"/>
                  </a:lnTo>
                  <a:lnTo>
                    <a:pt x="155" y="52"/>
                  </a:lnTo>
                  <a:lnTo>
                    <a:pt x="152" y="51"/>
                  </a:lnTo>
                  <a:lnTo>
                    <a:pt x="146" y="49"/>
                  </a:lnTo>
                  <a:lnTo>
                    <a:pt x="136" y="49"/>
                  </a:lnTo>
                  <a:lnTo>
                    <a:pt x="126" y="47"/>
                  </a:lnTo>
                  <a:lnTo>
                    <a:pt x="124" y="44"/>
                  </a:lnTo>
                  <a:lnTo>
                    <a:pt x="119" y="41"/>
                  </a:lnTo>
                  <a:lnTo>
                    <a:pt x="114" y="39"/>
                  </a:lnTo>
                  <a:lnTo>
                    <a:pt x="109" y="39"/>
                  </a:lnTo>
                  <a:lnTo>
                    <a:pt x="96" y="39"/>
                  </a:lnTo>
                  <a:lnTo>
                    <a:pt x="82" y="40"/>
                  </a:lnTo>
                  <a:lnTo>
                    <a:pt x="67" y="41"/>
                  </a:lnTo>
                  <a:lnTo>
                    <a:pt x="54" y="41"/>
                  </a:lnTo>
                  <a:lnTo>
                    <a:pt x="47" y="40"/>
                  </a:lnTo>
                  <a:lnTo>
                    <a:pt x="42" y="39"/>
                  </a:lnTo>
                  <a:lnTo>
                    <a:pt x="37" y="36"/>
                  </a:lnTo>
                  <a:lnTo>
                    <a:pt x="33" y="32"/>
                  </a:lnTo>
                  <a:lnTo>
                    <a:pt x="40" y="35"/>
                  </a:lnTo>
                  <a:lnTo>
                    <a:pt x="46" y="37"/>
                  </a:lnTo>
                  <a:lnTo>
                    <a:pt x="54" y="39"/>
                  </a:lnTo>
                  <a:lnTo>
                    <a:pt x="61" y="39"/>
                  </a:lnTo>
                  <a:lnTo>
                    <a:pt x="68" y="37"/>
                  </a:lnTo>
                  <a:lnTo>
                    <a:pt x="74" y="36"/>
                  </a:lnTo>
                  <a:lnTo>
                    <a:pt x="77" y="33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6" y="24"/>
                  </a:lnTo>
                  <a:lnTo>
                    <a:pt x="72" y="21"/>
                  </a:lnTo>
                  <a:lnTo>
                    <a:pt x="68" y="19"/>
                  </a:lnTo>
                  <a:lnTo>
                    <a:pt x="55" y="13"/>
                  </a:lnTo>
                  <a:lnTo>
                    <a:pt x="36" y="9"/>
                  </a:lnTo>
                  <a:lnTo>
                    <a:pt x="45" y="11"/>
                  </a:lnTo>
                  <a:lnTo>
                    <a:pt x="52" y="11"/>
                  </a:lnTo>
                  <a:lnTo>
                    <a:pt x="60" y="13"/>
                  </a:lnTo>
                  <a:lnTo>
                    <a:pt x="67" y="15"/>
                  </a:lnTo>
                  <a:lnTo>
                    <a:pt x="77" y="20"/>
                  </a:lnTo>
                  <a:lnTo>
                    <a:pt x="86" y="25"/>
                  </a:lnTo>
                  <a:lnTo>
                    <a:pt x="93" y="31"/>
                  </a:lnTo>
                  <a:lnTo>
                    <a:pt x="99" y="32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6" y="23"/>
                  </a:lnTo>
                  <a:lnTo>
                    <a:pt x="104" y="20"/>
                  </a:lnTo>
                  <a:lnTo>
                    <a:pt x="102" y="19"/>
                  </a:lnTo>
                  <a:lnTo>
                    <a:pt x="96" y="16"/>
                  </a:lnTo>
                  <a:lnTo>
                    <a:pt x="88" y="15"/>
                  </a:lnTo>
                  <a:lnTo>
                    <a:pt x="79" y="12"/>
                  </a:lnTo>
                  <a:lnTo>
                    <a:pt x="72" y="9"/>
                  </a:lnTo>
                  <a:lnTo>
                    <a:pt x="64" y="5"/>
                  </a:lnTo>
                  <a:lnTo>
                    <a:pt x="59" y="0"/>
                  </a:lnTo>
                  <a:lnTo>
                    <a:pt x="68" y="5"/>
                  </a:lnTo>
                  <a:lnTo>
                    <a:pt x="77" y="8"/>
                  </a:lnTo>
                  <a:lnTo>
                    <a:pt x="87" y="11"/>
                  </a:lnTo>
                  <a:lnTo>
                    <a:pt x="96" y="13"/>
                  </a:lnTo>
                  <a:lnTo>
                    <a:pt x="97" y="11"/>
                  </a:lnTo>
                  <a:lnTo>
                    <a:pt x="96" y="8"/>
                  </a:lnTo>
                  <a:lnTo>
                    <a:pt x="93" y="5"/>
                  </a:lnTo>
                  <a:lnTo>
                    <a:pt x="91" y="3"/>
                  </a:lnTo>
                  <a:lnTo>
                    <a:pt x="97" y="7"/>
                  </a:lnTo>
                  <a:lnTo>
                    <a:pt x="105" y="11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14" y="12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4" y="4"/>
                  </a:lnTo>
                  <a:lnTo>
                    <a:pt x="112" y="1"/>
                  </a:lnTo>
                  <a:lnTo>
                    <a:pt x="123" y="1"/>
                  </a:lnTo>
                  <a:lnTo>
                    <a:pt x="126" y="8"/>
                  </a:lnTo>
                  <a:lnTo>
                    <a:pt x="127" y="12"/>
                  </a:lnTo>
                  <a:lnTo>
                    <a:pt x="128" y="15"/>
                  </a:lnTo>
                  <a:lnTo>
                    <a:pt x="130" y="17"/>
                  </a:lnTo>
                  <a:lnTo>
                    <a:pt x="134" y="20"/>
                  </a:lnTo>
                  <a:lnTo>
                    <a:pt x="142" y="24"/>
                  </a:lnTo>
                  <a:lnTo>
                    <a:pt x="147" y="29"/>
                  </a:lnTo>
                  <a:lnTo>
                    <a:pt x="154" y="32"/>
                  </a:lnTo>
                  <a:lnTo>
                    <a:pt x="157" y="35"/>
                  </a:lnTo>
                  <a:lnTo>
                    <a:pt x="160" y="37"/>
                  </a:lnTo>
                  <a:lnTo>
                    <a:pt x="163" y="40"/>
                  </a:lnTo>
                  <a:lnTo>
                    <a:pt x="165" y="45"/>
                  </a:lnTo>
                  <a:lnTo>
                    <a:pt x="171" y="48"/>
                  </a:lnTo>
                  <a:lnTo>
                    <a:pt x="175" y="51"/>
                  </a:lnTo>
                  <a:lnTo>
                    <a:pt x="178" y="49"/>
                  </a:lnTo>
                  <a:lnTo>
                    <a:pt x="181" y="47"/>
                  </a:lnTo>
                  <a:lnTo>
                    <a:pt x="183" y="43"/>
                  </a:lnTo>
                  <a:lnTo>
                    <a:pt x="187" y="36"/>
                  </a:lnTo>
                  <a:lnTo>
                    <a:pt x="175" y="29"/>
                  </a:lnTo>
                  <a:lnTo>
                    <a:pt x="165" y="21"/>
                  </a:lnTo>
                  <a:lnTo>
                    <a:pt x="159" y="17"/>
                  </a:lnTo>
                  <a:lnTo>
                    <a:pt x="155" y="13"/>
                  </a:lnTo>
                  <a:lnTo>
                    <a:pt x="152" y="8"/>
                  </a:lnTo>
                  <a:lnTo>
                    <a:pt x="148" y="1"/>
                  </a:lnTo>
                  <a:lnTo>
                    <a:pt x="161" y="1"/>
                  </a:lnTo>
                  <a:lnTo>
                    <a:pt x="161" y="7"/>
                  </a:lnTo>
                  <a:lnTo>
                    <a:pt x="164" y="9"/>
                  </a:lnTo>
                  <a:lnTo>
                    <a:pt x="166" y="12"/>
                  </a:lnTo>
                  <a:lnTo>
                    <a:pt x="169" y="13"/>
                  </a:lnTo>
                  <a:lnTo>
                    <a:pt x="178" y="15"/>
                  </a:lnTo>
                  <a:lnTo>
                    <a:pt x="184" y="19"/>
                  </a:lnTo>
                  <a:lnTo>
                    <a:pt x="188" y="12"/>
                  </a:lnTo>
                  <a:lnTo>
                    <a:pt x="188" y="9"/>
                  </a:lnTo>
                  <a:lnTo>
                    <a:pt x="187" y="8"/>
                  </a:lnTo>
                  <a:lnTo>
                    <a:pt x="187" y="1"/>
                  </a:lnTo>
                  <a:lnTo>
                    <a:pt x="216" y="1"/>
                  </a:lnTo>
                  <a:lnTo>
                    <a:pt x="220" y="4"/>
                  </a:lnTo>
                  <a:lnTo>
                    <a:pt x="225" y="5"/>
                  </a:lnTo>
                  <a:lnTo>
                    <a:pt x="229" y="5"/>
                  </a:lnTo>
                  <a:lnTo>
                    <a:pt x="235" y="5"/>
                  </a:lnTo>
                  <a:lnTo>
                    <a:pt x="246" y="3"/>
                  </a:lnTo>
                  <a:lnTo>
                    <a:pt x="256" y="1"/>
                  </a:lnTo>
                  <a:lnTo>
                    <a:pt x="290" y="1"/>
                  </a:lnTo>
                  <a:lnTo>
                    <a:pt x="297" y="8"/>
                  </a:lnTo>
                  <a:lnTo>
                    <a:pt x="303" y="13"/>
                  </a:lnTo>
                  <a:lnTo>
                    <a:pt x="308" y="20"/>
                  </a:lnTo>
                  <a:lnTo>
                    <a:pt x="315" y="28"/>
                  </a:lnTo>
                  <a:lnTo>
                    <a:pt x="317" y="29"/>
                  </a:lnTo>
                  <a:lnTo>
                    <a:pt x="318" y="29"/>
                  </a:lnTo>
                  <a:lnTo>
                    <a:pt x="319" y="27"/>
                  </a:lnTo>
                  <a:lnTo>
                    <a:pt x="320" y="20"/>
                  </a:lnTo>
                  <a:lnTo>
                    <a:pt x="319" y="13"/>
                  </a:lnTo>
                  <a:lnTo>
                    <a:pt x="318" y="8"/>
                  </a:lnTo>
                  <a:lnTo>
                    <a:pt x="316" y="5"/>
                  </a:lnTo>
                  <a:lnTo>
                    <a:pt x="315" y="1"/>
                  </a:lnTo>
                  <a:lnTo>
                    <a:pt x="345" y="1"/>
                  </a:lnTo>
                  <a:lnTo>
                    <a:pt x="344" y="5"/>
                  </a:lnTo>
                  <a:lnTo>
                    <a:pt x="344" y="8"/>
                  </a:lnTo>
                  <a:lnTo>
                    <a:pt x="345" y="9"/>
                  </a:lnTo>
                  <a:lnTo>
                    <a:pt x="346" y="9"/>
                  </a:lnTo>
                  <a:lnTo>
                    <a:pt x="350" y="8"/>
                  </a:lnTo>
                  <a:lnTo>
                    <a:pt x="359" y="1"/>
                  </a:lnTo>
                  <a:lnTo>
                    <a:pt x="386" y="1"/>
                  </a:lnTo>
                  <a:lnTo>
                    <a:pt x="379" y="8"/>
                  </a:lnTo>
                  <a:lnTo>
                    <a:pt x="372" y="13"/>
                  </a:lnTo>
                  <a:lnTo>
                    <a:pt x="366" y="16"/>
                  </a:lnTo>
                  <a:lnTo>
                    <a:pt x="363" y="19"/>
                  </a:lnTo>
                  <a:lnTo>
                    <a:pt x="360" y="23"/>
                  </a:lnTo>
                  <a:lnTo>
                    <a:pt x="357" y="28"/>
                  </a:lnTo>
                  <a:lnTo>
                    <a:pt x="351" y="40"/>
                  </a:lnTo>
                  <a:lnTo>
                    <a:pt x="346" y="51"/>
                  </a:lnTo>
                  <a:lnTo>
                    <a:pt x="347" y="73"/>
                  </a:lnTo>
                  <a:lnTo>
                    <a:pt x="347" y="98"/>
                  </a:lnTo>
                  <a:lnTo>
                    <a:pt x="348" y="110"/>
                  </a:lnTo>
                  <a:lnTo>
                    <a:pt x="349" y="121"/>
                  </a:lnTo>
                  <a:lnTo>
                    <a:pt x="351" y="125"/>
                  </a:lnTo>
                  <a:lnTo>
                    <a:pt x="352" y="129"/>
                  </a:lnTo>
                  <a:lnTo>
                    <a:pt x="355" y="131"/>
                  </a:lnTo>
                  <a:lnTo>
                    <a:pt x="358" y="134"/>
                  </a:lnTo>
                  <a:lnTo>
                    <a:pt x="360" y="131"/>
                  </a:lnTo>
                  <a:lnTo>
                    <a:pt x="360" y="127"/>
                  </a:lnTo>
                  <a:lnTo>
                    <a:pt x="359" y="121"/>
                  </a:lnTo>
                  <a:lnTo>
                    <a:pt x="358" y="115"/>
                  </a:lnTo>
                  <a:lnTo>
                    <a:pt x="357" y="107"/>
                  </a:lnTo>
                  <a:lnTo>
                    <a:pt x="356" y="101"/>
                  </a:lnTo>
                  <a:lnTo>
                    <a:pt x="355" y="94"/>
                  </a:lnTo>
                  <a:lnTo>
                    <a:pt x="357" y="88"/>
                  </a:lnTo>
                  <a:lnTo>
                    <a:pt x="357" y="94"/>
                  </a:lnTo>
                  <a:lnTo>
                    <a:pt x="359" y="100"/>
                  </a:lnTo>
                  <a:lnTo>
                    <a:pt x="360" y="102"/>
                  </a:lnTo>
                  <a:lnTo>
                    <a:pt x="362" y="102"/>
                  </a:lnTo>
                  <a:lnTo>
                    <a:pt x="364" y="102"/>
                  </a:lnTo>
                  <a:lnTo>
                    <a:pt x="369" y="100"/>
                  </a:lnTo>
                  <a:lnTo>
                    <a:pt x="374" y="94"/>
                  </a:lnTo>
                  <a:lnTo>
                    <a:pt x="380" y="90"/>
                  </a:lnTo>
                  <a:lnTo>
                    <a:pt x="387" y="85"/>
                  </a:lnTo>
                  <a:lnTo>
                    <a:pt x="394" y="74"/>
                  </a:lnTo>
                  <a:lnTo>
                    <a:pt x="403" y="52"/>
                  </a:lnTo>
                  <a:lnTo>
                    <a:pt x="411" y="37"/>
                  </a:lnTo>
                  <a:lnTo>
                    <a:pt x="414" y="31"/>
                  </a:lnTo>
                  <a:lnTo>
                    <a:pt x="417" y="24"/>
                  </a:lnTo>
                  <a:lnTo>
                    <a:pt x="419" y="17"/>
                  </a:lnTo>
                  <a:lnTo>
                    <a:pt x="420" y="11"/>
                  </a:lnTo>
                  <a:lnTo>
                    <a:pt x="424" y="19"/>
                  </a:lnTo>
                  <a:lnTo>
                    <a:pt x="426" y="25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31" y="33"/>
                  </a:lnTo>
                  <a:lnTo>
                    <a:pt x="435" y="36"/>
                  </a:lnTo>
                  <a:lnTo>
                    <a:pt x="435" y="56"/>
                  </a:lnTo>
                  <a:lnTo>
                    <a:pt x="433" y="51"/>
                  </a:lnTo>
                  <a:lnTo>
                    <a:pt x="433" y="44"/>
                  </a:lnTo>
                  <a:lnTo>
                    <a:pt x="432" y="41"/>
                  </a:lnTo>
                  <a:lnTo>
                    <a:pt x="430" y="39"/>
                  </a:lnTo>
                  <a:lnTo>
                    <a:pt x="427" y="39"/>
                  </a:lnTo>
                  <a:lnTo>
                    <a:pt x="422" y="40"/>
                  </a:lnTo>
                  <a:lnTo>
                    <a:pt x="417" y="44"/>
                  </a:lnTo>
                  <a:lnTo>
                    <a:pt x="414" y="48"/>
                  </a:lnTo>
                  <a:lnTo>
                    <a:pt x="412" y="52"/>
                  </a:lnTo>
                  <a:lnTo>
                    <a:pt x="412" y="57"/>
                  </a:lnTo>
                  <a:lnTo>
                    <a:pt x="412" y="61"/>
                  </a:lnTo>
                  <a:lnTo>
                    <a:pt x="411" y="65"/>
                  </a:lnTo>
                  <a:lnTo>
                    <a:pt x="410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4" y="84"/>
                  </a:lnTo>
                  <a:lnTo>
                    <a:pt x="404" y="88"/>
                  </a:lnTo>
                  <a:lnTo>
                    <a:pt x="404" y="90"/>
                  </a:lnTo>
                  <a:lnTo>
                    <a:pt x="405" y="93"/>
                  </a:lnTo>
                  <a:lnTo>
                    <a:pt x="406" y="96"/>
                  </a:lnTo>
                  <a:lnTo>
                    <a:pt x="410" y="98"/>
                  </a:lnTo>
                  <a:lnTo>
                    <a:pt x="413" y="100"/>
                  </a:lnTo>
                  <a:lnTo>
                    <a:pt x="408" y="100"/>
                  </a:lnTo>
                  <a:lnTo>
                    <a:pt x="405" y="97"/>
                  </a:lnTo>
                  <a:lnTo>
                    <a:pt x="403" y="96"/>
                  </a:lnTo>
                  <a:lnTo>
                    <a:pt x="401" y="93"/>
                  </a:lnTo>
                  <a:lnTo>
                    <a:pt x="400" y="92"/>
                  </a:lnTo>
                  <a:lnTo>
                    <a:pt x="398" y="90"/>
                  </a:lnTo>
                  <a:lnTo>
                    <a:pt x="394" y="92"/>
                  </a:lnTo>
                  <a:lnTo>
                    <a:pt x="392" y="94"/>
                  </a:lnTo>
                  <a:lnTo>
                    <a:pt x="388" y="96"/>
                  </a:lnTo>
                  <a:lnTo>
                    <a:pt x="384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0" y="114"/>
                  </a:lnTo>
                  <a:lnTo>
                    <a:pt x="381" y="117"/>
                  </a:lnTo>
                  <a:lnTo>
                    <a:pt x="384" y="119"/>
                  </a:lnTo>
                  <a:lnTo>
                    <a:pt x="386" y="121"/>
                  </a:lnTo>
                  <a:lnTo>
                    <a:pt x="388" y="122"/>
                  </a:lnTo>
                  <a:lnTo>
                    <a:pt x="391" y="123"/>
                  </a:lnTo>
                  <a:lnTo>
                    <a:pt x="394" y="123"/>
                  </a:lnTo>
                  <a:lnTo>
                    <a:pt x="392" y="115"/>
                  </a:lnTo>
                  <a:lnTo>
                    <a:pt x="389" y="109"/>
                  </a:lnTo>
                  <a:lnTo>
                    <a:pt x="391" y="109"/>
                  </a:lnTo>
                  <a:lnTo>
                    <a:pt x="393" y="110"/>
                  </a:lnTo>
                  <a:lnTo>
                    <a:pt x="396" y="111"/>
                  </a:lnTo>
                  <a:lnTo>
                    <a:pt x="398" y="115"/>
                  </a:lnTo>
                  <a:lnTo>
                    <a:pt x="403" y="123"/>
                  </a:lnTo>
                  <a:lnTo>
                    <a:pt x="407" y="130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30"/>
                  </a:lnTo>
                  <a:lnTo>
                    <a:pt x="413" y="133"/>
                  </a:lnTo>
                  <a:lnTo>
                    <a:pt x="413" y="141"/>
                  </a:lnTo>
                  <a:lnTo>
                    <a:pt x="414" y="147"/>
                  </a:lnTo>
                  <a:lnTo>
                    <a:pt x="416" y="149"/>
                  </a:lnTo>
                  <a:lnTo>
                    <a:pt x="417" y="150"/>
                  </a:lnTo>
                  <a:lnTo>
                    <a:pt x="418" y="150"/>
                  </a:lnTo>
                  <a:lnTo>
                    <a:pt x="420" y="149"/>
                  </a:lnTo>
                  <a:lnTo>
                    <a:pt x="422" y="146"/>
                  </a:lnTo>
                  <a:lnTo>
                    <a:pt x="426" y="143"/>
                  </a:lnTo>
                  <a:lnTo>
                    <a:pt x="429" y="139"/>
                  </a:lnTo>
                  <a:lnTo>
                    <a:pt x="432" y="138"/>
                  </a:lnTo>
                  <a:lnTo>
                    <a:pt x="436" y="137"/>
                  </a:lnTo>
                  <a:lnTo>
                    <a:pt x="441" y="138"/>
                  </a:lnTo>
                  <a:lnTo>
                    <a:pt x="440" y="157"/>
                  </a:lnTo>
                  <a:lnTo>
                    <a:pt x="439" y="155"/>
                  </a:lnTo>
                  <a:lnTo>
                    <a:pt x="436" y="154"/>
                  </a:lnTo>
                  <a:lnTo>
                    <a:pt x="434" y="155"/>
                  </a:lnTo>
                  <a:lnTo>
                    <a:pt x="433" y="157"/>
                  </a:lnTo>
                  <a:lnTo>
                    <a:pt x="430" y="162"/>
                  </a:lnTo>
                  <a:lnTo>
                    <a:pt x="427" y="166"/>
                  </a:lnTo>
                  <a:lnTo>
                    <a:pt x="428" y="180"/>
                  </a:lnTo>
                  <a:lnTo>
                    <a:pt x="431" y="195"/>
                  </a:lnTo>
                  <a:lnTo>
                    <a:pt x="433" y="202"/>
                  </a:lnTo>
                  <a:lnTo>
                    <a:pt x="435" y="207"/>
                  </a:lnTo>
                  <a:lnTo>
                    <a:pt x="436" y="210"/>
                  </a:lnTo>
                  <a:lnTo>
                    <a:pt x="438" y="213"/>
                  </a:lnTo>
                  <a:lnTo>
                    <a:pt x="438" y="216"/>
                  </a:lnTo>
                  <a:lnTo>
                    <a:pt x="438" y="220"/>
                  </a:lnTo>
                  <a:lnTo>
                    <a:pt x="435" y="225"/>
                  </a:lnTo>
                  <a:lnTo>
                    <a:pt x="432" y="231"/>
                  </a:lnTo>
                  <a:lnTo>
                    <a:pt x="431" y="233"/>
                  </a:lnTo>
                  <a:lnTo>
                    <a:pt x="431" y="236"/>
                  </a:lnTo>
                  <a:lnTo>
                    <a:pt x="431" y="239"/>
                  </a:lnTo>
                  <a:lnTo>
                    <a:pt x="431" y="241"/>
                  </a:lnTo>
                  <a:lnTo>
                    <a:pt x="430" y="248"/>
                  </a:lnTo>
                  <a:lnTo>
                    <a:pt x="431" y="252"/>
                  </a:lnTo>
                  <a:lnTo>
                    <a:pt x="431" y="253"/>
                  </a:lnTo>
                  <a:lnTo>
                    <a:pt x="430" y="256"/>
                  </a:lnTo>
                  <a:lnTo>
                    <a:pt x="429" y="257"/>
                  </a:lnTo>
                  <a:lnTo>
                    <a:pt x="427" y="260"/>
                  </a:lnTo>
                  <a:lnTo>
                    <a:pt x="422" y="255"/>
                  </a:lnTo>
                  <a:lnTo>
                    <a:pt x="419" y="248"/>
                  </a:lnTo>
                  <a:lnTo>
                    <a:pt x="415" y="244"/>
                  </a:lnTo>
                  <a:lnTo>
                    <a:pt x="408" y="240"/>
                  </a:lnTo>
                  <a:lnTo>
                    <a:pt x="406" y="248"/>
                  </a:lnTo>
                  <a:lnTo>
                    <a:pt x="403" y="256"/>
                  </a:lnTo>
                  <a:lnTo>
                    <a:pt x="402" y="265"/>
                  </a:lnTo>
                  <a:lnTo>
                    <a:pt x="402" y="274"/>
                  </a:lnTo>
                  <a:lnTo>
                    <a:pt x="404" y="289"/>
                  </a:lnTo>
                  <a:lnTo>
                    <a:pt x="405" y="304"/>
                  </a:lnTo>
                  <a:lnTo>
                    <a:pt x="407" y="318"/>
                  </a:lnTo>
                  <a:lnTo>
                    <a:pt x="412" y="331"/>
                  </a:lnTo>
                  <a:lnTo>
                    <a:pt x="414" y="351"/>
                  </a:lnTo>
                  <a:lnTo>
                    <a:pt x="415" y="373"/>
                  </a:lnTo>
                  <a:lnTo>
                    <a:pt x="416" y="383"/>
                  </a:lnTo>
                  <a:lnTo>
                    <a:pt x="418" y="392"/>
                  </a:lnTo>
                  <a:lnTo>
                    <a:pt x="420" y="403"/>
                  </a:lnTo>
                  <a:lnTo>
                    <a:pt x="424" y="414"/>
                  </a:lnTo>
                  <a:lnTo>
                    <a:pt x="430" y="418"/>
                  </a:lnTo>
                  <a:lnTo>
                    <a:pt x="439" y="426"/>
                  </a:lnTo>
                  <a:lnTo>
                    <a:pt x="443" y="428"/>
                  </a:lnTo>
                  <a:lnTo>
                    <a:pt x="447" y="428"/>
                  </a:lnTo>
                  <a:lnTo>
                    <a:pt x="448" y="428"/>
                  </a:lnTo>
                  <a:lnTo>
                    <a:pt x="449" y="427"/>
                  </a:lnTo>
                  <a:lnTo>
                    <a:pt x="451" y="426"/>
                  </a:lnTo>
                  <a:lnTo>
                    <a:pt x="451" y="423"/>
                  </a:lnTo>
                  <a:lnTo>
                    <a:pt x="451" y="6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Freeform 40">
              <a:extLst>
                <a:ext uri="{FF2B5EF4-FFF2-40B4-BE49-F238E27FC236}">
                  <a16:creationId xmlns:a16="http://schemas.microsoft.com/office/drawing/2014/main" id="{846CB7DB-C2B2-4321-BD63-687B5E1BB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0" y="3191"/>
              <a:ext cx="120" cy="157"/>
            </a:xfrm>
            <a:custGeom>
              <a:avLst/>
              <a:gdLst>
                <a:gd name="T0" fmla="*/ 93 w 360"/>
                <a:gd name="T1" fmla="*/ 31 h 630"/>
                <a:gd name="T2" fmla="*/ 65 w 360"/>
                <a:gd name="T3" fmla="*/ 43 h 630"/>
                <a:gd name="T4" fmla="*/ 57 w 360"/>
                <a:gd name="T5" fmla="*/ 31 h 630"/>
                <a:gd name="T6" fmla="*/ 54 w 360"/>
                <a:gd name="T7" fmla="*/ 21 h 630"/>
                <a:gd name="T8" fmla="*/ 33 w 360"/>
                <a:gd name="T9" fmla="*/ 45 h 630"/>
                <a:gd name="T10" fmla="*/ 45 w 360"/>
                <a:gd name="T11" fmla="*/ 39 h 630"/>
                <a:gd name="T12" fmla="*/ 46 w 360"/>
                <a:gd name="T13" fmla="*/ 46 h 630"/>
                <a:gd name="T14" fmla="*/ 94 w 360"/>
                <a:gd name="T15" fmla="*/ 27 h 630"/>
                <a:gd name="T16" fmla="*/ 77 w 360"/>
                <a:gd name="T17" fmla="*/ 23 h 630"/>
                <a:gd name="T18" fmla="*/ 92 w 360"/>
                <a:gd name="T19" fmla="*/ 10 h 630"/>
                <a:gd name="T20" fmla="*/ 70 w 360"/>
                <a:gd name="T21" fmla="*/ 15 h 630"/>
                <a:gd name="T22" fmla="*/ 54 w 360"/>
                <a:gd name="T23" fmla="*/ 11 h 630"/>
                <a:gd name="T24" fmla="*/ 31 w 360"/>
                <a:gd name="T25" fmla="*/ 23 h 630"/>
                <a:gd name="T26" fmla="*/ 84 w 360"/>
                <a:gd name="T27" fmla="*/ 2 h 630"/>
                <a:gd name="T28" fmla="*/ 73 w 360"/>
                <a:gd name="T29" fmla="*/ 6 h 630"/>
                <a:gd name="T30" fmla="*/ 45 w 360"/>
                <a:gd name="T31" fmla="*/ 53 h 630"/>
                <a:gd name="T32" fmla="*/ 22 w 360"/>
                <a:gd name="T33" fmla="*/ 65 h 630"/>
                <a:gd name="T34" fmla="*/ 35 w 360"/>
                <a:gd name="T35" fmla="*/ 46 h 630"/>
                <a:gd name="T36" fmla="*/ 15 w 360"/>
                <a:gd name="T37" fmla="*/ 58 h 630"/>
                <a:gd name="T38" fmla="*/ 17 w 360"/>
                <a:gd name="T39" fmla="*/ 40 h 630"/>
                <a:gd name="T40" fmla="*/ 12 w 360"/>
                <a:gd name="T41" fmla="*/ 59 h 630"/>
                <a:gd name="T42" fmla="*/ 60 w 360"/>
                <a:gd name="T43" fmla="*/ 33 h 630"/>
                <a:gd name="T44" fmla="*/ 70 w 360"/>
                <a:gd name="T45" fmla="*/ 95 h 630"/>
                <a:gd name="T46" fmla="*/ 35 w 360"/>
                <a:gd name="T47" fmla="*/ 91 h 630"/>
                <a:gd name="T48" fmla="*/ 27 w 360"/>
                <a:gd name="T49" fmla="*/ 70 h 630"/>
                <a:gd name="T50" fmla="*/ 52 w 360"/>
                <a:gd name="T51" fmla="*/ 76 h 630"/>
                <a:gd name="T52" fmla="*/ 63 w 360"/>
                <a:gd name="T53" fmla="*/ 64 h 630"/>
                <a:gd name="T54" fmla="*/ 50 w 360"/>
                <a:gd name="T55" fmla="*/ 88 h 630"/>
                <a:gd name="T56" fmla="*/ 70 w 360"/>
                <a:gd name="T57" fmla="*/ 68 h 630"/>
                <a:gd name="T58" fmla="*/ 89 w 360"/>
                <a:gd name="T59" fmla="*/ 94 h 630"/>
                <a:gd name="T60" fmla="*/ 95 w 360"/>
                <a:gd name="T61" fmla="*/ 79 h 630"/>
                <a:gd name="T62" fmla="*/ 93 w 360"/>
                <a:gd name="T63" fmla="*/ 78 h 630"/>
                <a:gd name="T64" fmla="*/ 79 w 360"/>
                <a:gd name="T65" fmla="*/ 83 h 630"/>
                <a:gd name="T66" fmla="*/ 82 w 360"/>
                <a:gd name="T67" fmla="*/ 78 h 630"/>
                <a:gd name="T68" fmla="*/ 73 w 360"/>
                <a:gd name="T69" fmla="*/ 88 h 630"/>
                <a:gd name="T70" fmla="*/ 9 w 360"/>
                <a:gd name="T71" fmla="*/ 156 h 630"/>
                <a:gd name="T72" fmla="*/ 17 w 360"/>
                <a:gd name="T73" fmla="*/ 102 h 630"/>
                <a:gd name="T74" fmla="*/ 63 w 360"/>
                <a:gd name="T75" fmla="*/ 103 h 630"/>
                <a:gd name="T76" fmla="*/ 68 w 360"/>
                <a:gd name="T77" fmla="*/ 103 h 630"/>
                <a:gd name="T78" fmla="*/ 99 w 360"/>
                <a:gd name="T79" fmla="*/ 99 h 630"/>
                <a:gd name="T80" fmla="*/ 94 w 360"/>
                <a:gd name="T81" fmla="*/ 89 h 630"/>
                <a:gd name="T82" fmla="*/ 103 w 360"/>
                <a:gd name="T83" fmla="*/ 79 h 630"/>
                <a:gd name="T84" fmla="*/ 91 w 360"/>
                <a:gd name="T85" fmla="*/ 74 h 630"/>
                <a:gd name="T86" fmla="*/ 54 w 360"/>
                <a:gd name="T87" fmla="*/ 58 h 630"/>
                <a:gd name="T88" fmla="*/ 80 w 360"/>
                <a:gd name="T89" fmla="*/ 66 h 630"/>
                <a:gd name="T90" fmla="*/ 70 w 360"/>
                <a:gd name="T91" fmla="*/ 52 h 630"/>
                <a:gd name="T92" fmla="*/ 79 w 360"/>
                <a:gd name="T93" fmla="*/ 43 h 630"/>
                <a:gd name="T94" fmla="*/ 99 w 360"/>
                <a:gd name="T95" fmla="*/ 30 h 630"/>
                <a:gd name="T96" fmla="*/ 118 w 360"/>
                <a:gd name="T97" fmla="*/ 19 h 630"/>
                <a:gd name="T98" fmla="*/ 95 w 360"/>
                <a:gd name="T99" fmla="*/ 21 h 630"/>
                <a:gd name="T100" fmla="*/ 97 w 360"/>
                <a:gd name="T101" fmla="*/ 13 h 630"/>
                <a:gd name="T102" fmla="*/ 113 w 360"/>
                <a:gd name="T103" fmla="*/ 6 h 630"/>
                <a:gd name="T104" fmla="*/ 112 w 360"/>
                <a:gd name="T105" fmla="*/ 3 h 630"/>
                <a:gd name="T106" fmla="*/ 93 w 360"/>
                <a:gd name="T107" fmla="*/ 1 h 630"/>
                <a:gd name="T108" fmla="*/ 74 w 360"/>
                <a:gd name="T109" fmla="*/ 15 h 630"/>
                <a:gd name="T110" fmla="*/ 66 w 360"/>
                <a:gd name="T111" fmla="*/ 0 h 630"/>
                <a:gd name="T112" fmla="*/ 33 w 360"/>
                <a:gd name="T113" fmla="*/ 15 h 630"/>
                <a:gd name="T114" fmla="*/ 25 w 360"/>
                <a:gd name="T115" fmla="*/ 2 h 630"/>
                <a:gd name="T116" fmla="*/ 7 w 360"/>
                <a:gd name="T117" fmla="*/ 6 h 630"/>
                <a:gd name="T118" fmla="*/ 22 w 360"/>
                <a:gd name="T119" fmla="*/ 38 h 630"/>
                <a:gd name="T120" fmla="*/ 0 w 360"/>
                <a:gd name="T121" fmla="*/ 14 h 630"/>
                <a:gd name="T122" fmla="*/ 2 w 360"/>
                <a:gd name="T123" fmla="*/ 38 h 630"/>
                <a:gd name="T124" fmla="*/ 11 w 360"/>
                <a:gd name="T125" fmla="*/ 83 h 6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0" h="630">
                  <a:moveTo>
                    <a:pt x="184" y="194"/>
                  </a:moveTo>
                  <a:lnTo>
                    <a:pt x="198" y="190"/>
                  </a:lnTo>
                  <a:lnTo>
                    <a:pt x="208" y="185"/>
                  </a:lnTo>
                  <a:lnTo>
                    <a:pt x="216" y="179"/>
                  </a:lnTo>
                  <a:lnTo>
                    <a:pt x="222" y="174"/>
                  </a:lnTo>
                  <a:lnTo>
                    <a:pt x="232" y="163"/>
                  </a:lnTo>
                  <a:lnTo>
                    <a:pt x="244" y="153"/>
                  </a:lnTo>
                  <a:lnTo>
                    <a:pt x="252" y="150"/>
                  </a:lnTo>
                  <a:lnTo>
                    <a:pt x="260" y="148"/>
                  </a:lnTo>
                  <a:lnTo>
                    <a:pt x="264" y="146"/>
                  </a:lnTo>
                  <a:lnTo>
                    <a:pt x="267" y="144"/>
                  </a:lnTo>
                  <a:lnTo>
                    <a:pt x="270" y="140"/>
                  </a:lnTo>
                  <a:lnTo>
                    <a:pt x="272" y="134"/>
                  </a:lnTo>
                  <a:lnTo>
                    <a:pt x="274" y="138"/>
                  </a:lnTo>
                  <a:lnTo>
                    <a:pt x="275" y="141"/>
                  </a:lnTo>
                  <a:lnTo>
                    <a:pt x="278" y="142"/>
                  </a:lnTo>
                  <a:lnTo>
                    <a:pt x="280" y="144"/>
                  </a:lnTo>
                  <a:lnTo>
                    <a:pt x="284" y="144"/>
                  </a:lnTo>
                  <a:lnTo>
                    <a:pt x="288" y="142"/>
                  </a:lnTo>
                  <a:lnTo>
                    <a:pt x="284" y="133"/>
                  </a:lnTo>
                  <a:lnTo>
                    <a:pt x="280" y="124"/>
                  </a:lnTo>
                  <a:lnTo>
                    <a:pt x="268" y="117"/>
                  </a:lnTo>
                  <a:lnTo>
                    <a:pt x="259" y="112"/>
                  </a:lnTo>
                  <a:lnTo>
                    <a:pt x="255" y="110"/>
                  </a:lnTo>
                  <a:lnTo>
                    <a:pt x="250" y="109"/>
                  </a:lnTo>
                  <a:lnTo>
                    <a:pt x="243" y="108"/>
                  </a:lnTo>
                  <a:lnTo>
                    <a:pt x="234" y="108"/>
                  </a:lnTo>
                  <a:lnTo>
                    <a:pt x="231" y="109"/>
                  </a:lnTo>
                  <a:lnTo>
                    <a:pt x="229" y="110"/>
                  </a:lnTo>
                  <a:lnTo>
                    <a:pt x="228" y="114"/>
                  </a:lnTo>
                  <a:lnTo>
                    <a:pt x="228" y="118"/>
                  </a:lnTo>
                  <a:lnTo>
                    <a:pt x="227" y="128"/>
                  </a:lnTo>
                  <a:lnTo>
                    <a:pt x="226" y="136"/>
                  </a:lnTo>
                  <a:lnTo>
                    <a:pt x="222" y="137"/>
                  </a:lnTo>
                  <a:lnTo>
                    <a:pt x="218" y="140"/>
                  </a:lnTo>
                  <a:lnTo>
                    <a:pt x="216" y="142"/>
                  </a:lnTo>
                  <a:lnTo>
                    <a:pt x="214" y="146"/>
                  </a:lnTo>
                  <a:lnTo>
                    <a:pt x="212" y="152"/>
                  </a:lnTo>
                  <a:lnTo>
                    <a:pt x="210" y="157"/>
                  </a:lnTo>
                  <a:lnTo>
                    <a:pt x="206" y="162"/>
                  </a:lnTo>
                  <a:lnTo>
                    <a:pt x="201" y="167"/>
                  </a:lnTo>
                  <a:lnTo>
                    <a:pt x="195" y="174"/>
                  </a:lnTo>
                  <a:lnTo>
                    <a:pt x="190" y="181"/>
                  </a:lnTo>
                  <a:lnTo>
                    <a:pt x="187" y="187"/>
                  </a:lnTo>
                  <a:lnTo>
                    <a:pt x="184" y="194"/>
                  </a:lnTo>
                  <a:close/>
                  <a:moveTo>
                    <a:pt x="157" y="199"/>
                  </a:moveTo>
                  <a:lnTo>
                    <a:pt x="161" y="199"/>
                  </a:lnTo>
                  <a:lnTo>
                    <a:pt x="164" y="199"/>
                  </a:lnTo>
                  <a:lnTo>
                    <a:pt x="165" y="197"/>
                  </a:lnTo>
                  <a:lnTo>
                    <a:pt x="165" y="194"/>
                  </a:lnTo>
                  <a:lnTo>
                    <a:pt x="165" y="191"/>
                  </a:lnTo>
                  <a:lnTo>
                    <a:pt x="164" y="187"/>
                  </a:lnTo>
                  <a:lnTo>
                    <a:pt x="162" y="185"/>
                  </a:lnTo>
                  <a:lnTo>
                    <a:pt x="159" y="181"/>
                  </a:lnTo>
                  <a:lnTo>
                    <a:pt x="163" y="179"/>
                  </a:lnTo>
                  <a:lnTo>
                    <a:pt x="167" y="177"/>
                  </a:lnTo>
                  <a:lnTo>
                    <a:pt x="169" y="174"/>
                  </a:lnTo>
                  <a:lnTo>
                    <a:pt x="171" y="171"/>
                  </a:lnTo>
                  <a:lnTo>
                    <a:pt x="172" y="163"/>
                  </a:lnTo>
                  <a:lnTo>
                    <a:pt x="173" y="156"/>
                  </a:lnTo>
                  <a:lnTo>
                    <a:pt x="172" y="146"/>
                  </a:lnTo>
                  <a:lnTo>
                    <a:pt x="172" y="136"/>
                  </a:lnTo>
                  <a:lnTo>
                    <a:pt x="172" y="125"/>
                  </a:lnTo>
                  <a:lnTo>
                    <a:pt x="174" y="116"/>
                  </a:lnTo>
                  <a:lnTo>
                    <a:pt x="192" y="100"/>
                  </a:lnTo>
                  <a:lnTo>
                    <a:pt x="204" y="87"/>
                  </a:lnTo>
                  <a:lnTo>
                    <a:pt x="197" y="75"/>
                  </a:lnTo>
                  <a:lnTo>
                    <a:pt x="189" y="60"/>
                  </a:lnTo>
                  <a:lnTo>
                    <a:pt x="186" y="55"/>
                  </a:lnTo>
                  <a:lnTo>
                    <a:pt x="182" y="51"/>
                  </a:lnTo>
                  <a:lnTo>
                    <a:pt x="179" y="50"/>
                  </a:lnTo>
                  <a:lnTo>
                    <a:pt x="177" y="50"/>
                  </a:lnTo>
                  <a:lnTo>
                    <a:pt x="175" y="50"/>
                  </a:lnTo>
                  <a:lnTo>
                    <a:pt x="172" y="51"/>
                  </a:lnTo>
                  <a:lnTo>
                    <a:pt x="169" y="56"/>
                  </a:lnTo>
                  <a:lnTo>
                    <a:pt x="167" y="60"/>
                  </a:lnTo>
                  <a:lnTo>
                    <a:pt x="165" y="64"/>
                  </a:lnTo>
                  <a:lnTo>
                    <a:pt x="164" y="69"/>
                  </a:lnTo>
                  <a:lnTo>
                    <a:pt x="164" y="73"/>
                  </a:lnTo>
                  <a:lnTo>
                    <a:pt x="165" y="77"/>
                  </a:lnTo>
                  <a:lnTo>
                    <a:pt x="167" y="80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1" y="85"/>
                  </a:lnTo>
                  <a:lnTo>
                    <a:pt x="157" y="87"/>
                  </a:lnTo>
                  <a:lnTo>
                    <a:pt x="154" y="91"/>
                  </a:lnTo>
                  <a:lnTo>
                    <a:pt x="145" y="99"/>
                  </a:lnTo>
                  <a:lnTo>
                    <a:pt x="136" y="104"/>
                  </a:lnTo>
                  <a:lnTo>
                    <a:pt x="140" y="105"/>
                  </a:lnTo>
                  <a:lnTo>
                    <a:pt x="142" y="106"/>
                  </a:lnTo>
                  <a:lnTo>
                    <a:pt x="131" y="116"/>
                  </a:lnTo>
                  <a:lnTo>
                    <a:pt x="121" y="125"/>
                  </a:lnTo>
                  <a:lnTo>
                    <a:pt x="113" y="136"/>
                  </a:lnTo>
                  <a:lnTo>
                    <a:pt x="104" y="148"/>
                  </a:lnTo>
                  <a:lnTo>
                    <a:pt x="96" y="158"/>
                  </a:lnTo>
                  <a:lnTo>
                    <a:pt x="90" y="170"/>
                  </a:lnTo>
                  <a:lnTo>
                    <a:pt x="85" y="182"/>
                  </a:lnTo>
                  <a:lnTo>
                    <a:pt x="80" y="195"/>
                  </a:lnTo>
                  <a:lnTo>
                    <a:pt x="81" y="198"/>
                  </a:lnTo>
                  <a:lnTo>
                    <a:pt x="83" y="201"/>
                  </a:lnTo>
                  <a:lnTo>
                    <a:pt x="86" y="202"/>
                  </a:lnTo>
                  <a:lnTo>
                    <a:pt x="88" y="203"/>
                  </a:lnTo>
                  <a:lnTo>
                    <a:pt x="91" y="191"/>
                  </a:lnTo>
                  <a:lnTo>
                    <a:pt x="95" y="183"/>
                  </a:lnTo>
                  <a:lnTo>
                    <a:pt x="100" y="179"/>
                  </a:lnTo>
                  <a:lnTo>
                    <a:pt x="106" y="173"/>
                  </a:lnTo>
                  <a:lnTo>
                    <a:pt x="108" y="165"/>
                  </a:lnTo>
                  <a:lnTo>
                    <a:pt x="114" y="157"/>
                  </a:lnTo>
                  <a:lnTo>
                    <a:pt x="119" y="152"/>
                  </a:lnTo>
                  <a:lnTo>
                    <a:pt x="126" y="145"/>
                  </a:lnTo>
                  <a:lnTo>
                    <a:pt x="120" y="152"/>
                  </a:lnTo>
                  <a:lnTo>
                    <a:pt x="116" y="157"/>
                  </a:lnTo>
                  <a:lnTo>
                    <a:pt x="115" y="159"/>
                  </a:lnTo>
                  <a:lnTo>
                    <a:pt x="114" y="163"/>
                  </a:lnTo>
                  <a:lnTo>
                    <a:pt x="114" y="166"/>
                  </a:lnTo>
                  <a:lnTo>
                    <a:pt x="114" y="169"/>
                  </a:lnTo>
                  <a:lnTo>
                    <a:pt x="116" y="169"/>
                  </a:lnTo>
                  <a:lnTo>
                    <a:pt x="118" y="169"/>
                  </a:lnTo>
                  <a:lnTo>
                    <a:pt x="121" y="169"/>
                  </a:lnTo>
                  <a:lnTo>
                    <a:pt x="126" y="166"/>
                  </a:lnTo>
                  <a:lnTo>
                    <a:pt x="129" y="163"/>
                  </a:lnTo>
                  <a:lnTo>
                    <a:pt x="133" y="159"/>
                  </a:lnTo>
                  <a:lnTo>
                    <a:pt x="135" y="154"/>
                  </a:lnTo>
                  <a:lnTo>
                    <a:pt x="135" y="148"/>
                  </a:lnTo>
                  <a:lnTo>
                    <a:pt x="136" y="153"/>
                  </a:lnTo>
                  <a:lnTo>
                    <a:pt x="136" y="156"/>
                  </a:lnTo>
                  <a:lnTo>
                    <a:pt x="135" y="159"/>
                  </a:lnTo>
                  <a:lnTo>
                    <a:pt x="133" y="162"/>
                  </a:lnTo>
                  <a:lnTo>
                    <a:pt x="130" y="167"/>
                  </a:lnTo>
                  <a:lnTo>
                    <a:pt x="124" y="171"/>
                  </a:lnTo>
                  <a:lnTo>
                    <a:pt x="120" y="174"/>
                  </a:lnTo>
                  <a:lnTo>
                    <a:pt x="116" y="177"/>
                  </a:lnTo>
                  <a:lnTo>
                    <a:pt x="114" y="179"/>
                  </a:lnTo>
                  <a:lnTo>
                    <a:pt x="114" y="182"/>
                  </a:lnTo>
                  <a:lnTo>
                    <a:pt x="119" y="183"/>
                  </a:lnTo>
                  <a:lnTo>
                    <a:pt x="126" y="183"/>
                  </a:lnTo>
                  <a:lnTo>
                    <a:pt x="131" y="182"/>
                  </a:lnTo>
                  <a:lnTo>
                    <a:pt x="137" y="179"/>
                  </a:lnTo>
                  <a:lnTo>
                    <a:pt x="143" y="175"/>
                  </a:lnTo>
                  <a:lnTo>
                    <a:pt x="148" y="170"/>
                  </a:lnTo>
                  <a:lnTo>
                    <a:pt x="151" y="161"/>
                  </a:lnTo>
                  <a:lnTo>
                    <a:pt x="154" y="150"/>
                  </a:lnTo>
                  <a:lnTo>
                    <a:pt x="154" y="162"/>
                  </a:lnTo>
                  <a:lnTo>
                    <a:pt x="151" y="171"/>
                  </a:lnTo>
                  <a:lnTo>
                    <a:pt x="148" y="178"/>
                  </a:lnTo>
                  <a:lnTo>
                    <a:pt x="144" y="182"/>
                  </a:lnTo>
                  <a:lnTo>
                    <a:pt x="138" y="185"/>
                  </a:lnTo>
                  <a:lnTo>
                    <a:pt x="132" y="187"/>
                  </a:lnTo>
                  <a:lnTo>
                    <a:pt x="124" y="189"/>
                  </a:lnTo>
                  <a:lnTo>
                    <a:pt x="117" y="190"/>
                  </a:lnTo>
                  <a:lnTo>
                    <a:pt x="115" y="194"/>
                  </a:lnTo>
                  <a:lnTo>
                    <a:pt x="114" y="197"/>
                  </a:lnTo>
                  <a:lnTo>
                    <a:pt x="114" y="201"/>
                  </a:lnTo>
                  <a:lnTo>
                    <a:pt x="113" y="205"/>
                  </a:lnTo>
                  <a:lnTo>
                    <a:pt x="118" y="206"/>
                  </a:lnTo>
                  <a:lnTo>
                    <a:pt x="122" y="207"/>
                  </a:lnTo>
                  <a:lnTo>
                    <a:pt x="127" y="206"/>
                  </a:lnTo>
                  <a:lnTo>
                    <a:pt x="131" y="205"/>
                  </a:lnTo>
                  <a:lnTo>
                    <a:pt x="140" y="202"/>
                  </a:lnTo>
                  <a:lnTo>
                    <a:pt x="148" y="198"/>
                  </a:lnTo>
                  <a:lnTo>
                    <a:pt x="151" y="195"/>
                  </a:lnTo>
                  <a:lnTo>
                    <a:pt x="154" y="194"/>
                  </a:lnTo>
                  <a:lnTo>
                    <a:pt x="155" y="194"/>
                  </a:lnTo>
                  <a:lnTo>
                    <a:pt x="156" y="194"/>
                  </a:lnTo>
                  <a:lnTo>
                    <a:pt x="157" y="197"/>
                  </a:lnTo>
                  <a:lnTo>
                    <a:pt x="157" y="199"/>
                  </a:lnTo>
                  <a:close/>
                  <a:moveTo>
                    <a:pt x="288" y="117"/>
                  </a:moveTo>
                  <a:lnTo>
                    <a:pt x="283" y="108"/>
                  </a:lnTo>
                  <a:lnTo>
                    <a:pt x="279" y="96"/>
                  </a:lnTo>
                  <a:lnTo>
                    <a:pt x="275" y="91"/>
                  </a:lnTo>
                  <a:lnTo>
                    <a:pt x="271" y="87"/>
                  </a:lnTo>
                  <a:lnTo>
                    <a:pt x="265" y="84"/>
                  </a:lnTo>
                  <a:lnTo>
                    <a:pt x="257" y="83"/>
                  </a:lnTo>
                  <a:lnTo>
                    <a:pt x="246" y="84"/>
                  </a:lnTo>
                  <a:lnTo>
                    <a:pt x="240" y="85"/>
                  </a:lnTo>
                  <a:lnTo>
                    <a:pt x="239" y="85"/>
                  </a:lnTo>
                  <a:lnTo>
                    <a:pt x="237" y="85"/>
                  </a:lnTo>
                  <a:lnTo>
                    <a:pt x="234" y="84"/>
                  </a:lnTo>
                  <a:lnTo>
                    <a:pt x="232" y="81"/>
                  </a:lnTo>
                  <a:lnTo>
                    <a:pt x="228" y="81"/>
                  </a:lnTo>
                  <a:lnTo>
                    <a:pt x="226" y="83"/>
                  </a:lnTo>
                  <a:lnTo>
                    <a:pt x="224" y="84"/>
                  </a:lnTo>
                  <a:lnTo>
                    <a:pt x="222" y="85"/>
                  </a:lnTo>
                  <a:lnTo>
                    <a:pt x="222" y="88"/>
                  </a:lnTo>
                  <a:lnTo>
                    <a:pt x="223" y="91"/>
                  </a:lnTo>
                  <a:lnTo>
                    <a:pt x="224" y="93"/>
                  </a:lnTo>
                  <a:lnTo>
                    <a:pt x="226" y="96"/>
                  </a:lnTo>
                  <a:lnTo>
                    <a:pt x="229" y="92"/>
                  </a:lnTo>
                  <a:lnTo>
                    <a:pt x="232" y="91"/>
                  </a:lnTo>
                  <a:lnTo>
                    <a:pt x="234" y="91"/>
                  </a:lnTo>
                  <a:lnTo>
                    <a:pt x="236" y="92"/>
                  </a:lnTo>
                  <a:lnTo>
                    <a:pt x="237" y="93"/>
                  </a:lnTo>
                  <a:lnTo>
                    <a:pt x="238" y="96"/>
                  </a:lnTo>
                  <a:lnTo>
                    <a:pt x="239" y="99"/>
                  </a:lnTo>
                  <a:lnTo>
                    <a:pt x="241" y="101"/>
                  </a:lnTo>
                  <a:lnTo>
                    <a:pt x="245" y="103"/>
                  </a:lnTo>
                  <a:lnTo>
                    <a:pt x="249" y="105"/>
                  </a:lnTo>
                  <a:lnTo>
                    <a:pt x="258" y="106"/>
                  </a:lnTo>
                  <a:lnTo>
                    <a:pt x="267" y="108"/>
                  </a:lnTo>
                  <a:lnTo>
                    <a:pt x="269" y="112"/>
                  </a:lnTo>
                  <a:lnTo>
                    <a:pt x="271" y="113"/>
                  </a:lnTo>
                  <a:lnTo>
                    <a:pt x="274" y="116"/>
                  </a:lnTo>
                  <a:lnTo>
                    <a:pt x="278" y="117"/>
                  </a:lnTo>
                  <a:lnTo>
                    <a:pt x="284" y="118"/>
                  </a:lnTo>
                  <a:lnTo>
                    <a:pt x="288" y="117"/>
                  </a:lnTo>
                  <a:close/>
                  <a:moveTo>
                    <a:pt x="258" y="55"/>
                  </a:moveTo>
                  <a:lnTo>
                    <a:pt x="264" y="50"/>
                  </a:lnTo>
                  <a:lnTo>
                    <a:pt x="271" y="46"/>
                  </a:lnTo>
                  <a:lnTo>
                    <a:pt x="274" y="43"/>
                  </a:lnTo>
                  <a:lnTo>
                    <a:pt x="277" y="39"/>
                  </a:lnTo>
                  <a:lnTo>
                    <a:pt x="279" y="36"/>
                  </a:lnTo>
                  <a:lnTo>
                    <a:pt x="280" y="32"/>
                  </a:lnTo>
                  <a:lnTo>
                    <a:pt x="281" y="31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5" y="31"/>
                  </a:lnTo>
                  <a:lnTo>
                    <a:pt x="286" y="32"/>
                  </a:lnTo>
                  <a:lnTo>
                    <a:pt x="287" y="35"/>
                  </a:lnTo>
                  <a:lnTo>
                    <a:pt x="287" y="38"/>
                  </a:lnTo>
                  <a:lnTo>
                    <a:pt x="286" y="40"/>
                  </a:lnTo>
                  <a:lnTo>
                    <a:pt x="286" y="43"/>
                  </a:lnTo>
                  <a:lnTo>
                    <a:pt x="284" y="46"/>
                  </a:lnTo>
                  <a:lnTo>
                    <a:pt x="281" y="48"/>
                  </a:lnTo>
                  <a:lnTo>
                    <a:pt x="278" y="51"/>
                  </a:lnTo>
                  <a:lnTo>
                    <a:pt x="268" y="53"/>
                  </a:lnTo>
                  <a:lnTo>
                    <a:pt x="258" y="55"/>
                  </a:lnTo>
                  <a:close/>
                  <a:moveTo>
                    <a:pt x="215" y="76"/>
                  </a:moveTo>
                  <a:lnTo>
                    <a:pt x="215" y="72"/>
                  </a:lnTo>
                  <a:lnTo>
                    <a:pt x="215" y="68"/>
                  </a:lnTo>
                  <a:lnTo>
                    <a:pt x="213" y="64"/>
                  </a:lnTo>
                  <a:lnTo>
                    <a:pt x="210" y="59"/>
                  </a:lnTo>
                  <a:lnTo>
                    <a:pt x="208" y="52"/>
                  </a:lnTo>
                  <a:lnTo>
                    <a:pt x="205" y="47"/>
                  </a:lnTo>
                  <a:lnTo>
                    <a:pt x="204" y="40"/>
                  </a:lnTo>
                  <a:lnTo>
                    <a:pt x="204" y="34"/>
                  </a:lnTo>
                  <a:lnTo>
                    <a:pt x="203" y="31"/>
                  </a:lnTo>
                  <a:lnTo>
                    <a:pt x="202" y="31"/>
                  </a:lnTo>
                  <a:lnTo>
                    <a:pt x="200" y="31"/>
                  </a:lnTo>
                  <a:lnTo>
                    <a:pt x="198" y="32"/>
                  </a:lnTo>
                  <a:lnTo>
                    <a:pt x="192" y="36"/>
                  </a:lnTo>
                  <a:lnTo>
                    <a:pt x="189" y="40"/>
                  </a:lnTo>
                  <a:lnTo>
                    <a:pt x="195" y="50"/>
                  </a:lnTo>
                  <a:lnTo>
                    <a:pt x="201" y="61"/>
                  </a:lnTo>
                  <a:lnTo>
                    <a:pt x="204" y="68"/>
                  </a:lnTo>
                  <a:lnTo>
                    <a:pt x="209" y="72"/>
                  </a:lnTo>
                  <a:lnTo>
                    <a:pt x="212" y="75"/>
                  </a:lnTo>
                  <a:lnTo>
                    <a:pt x="215" y="76"/>
                  </a:lnTo>
                  <a:close/>
                  <a:moveTo>
                    <a:pt x="153" y="40"/>
                  </a:moveTo>
                  <a:lnTo>
                    <a:pt x="157" y="40"/>
                  </a:lnTo>
                  <a:lnTo>
                    <a:pt x="160" y="40"/>
                  </a:lnTo>
                  <a:lnTo>
                    <a:pt x="161" y="42"/>
                  </a:lnTo>
                  <a:lnTo>
                    <a:pt x="162" y="43"/>
                  </a:lnTo>
                  <a:lnTo>
                    <a:pt x="162" y="44"/>
                  </a:lnTo>
                  <a:lnTo>
                    <a:pt x="161" y="47"/>
                  </a:lnTo>
                  <a:lnTo>
                    <a:pt x="158" y="57"/>
                  </a:lnTo>
                  <a:lnTo>
                    <a:pt x="154" y="65"/>
                  </a:lnTo>
                  <a:lnTo>
                    <a:pt x="150" y="73"/>
                  </a:lnTo>
                  <a:lnTo>
                    <a:pt x="145" y="80"/>
                  </a:lnTo>
                  <a:lnTo>
                    <a:pt x="140" y="87"/>
                  </a:lnTo>
                  <a:lnTo>
                    <a:pt x="131" y="95"/>
                  </a:lnTo>
                  <a:lnTo>
                    <a:pt x="121" y="103"/>
                  </a:lnTo>
                  <a:lnTo>
                    <a:pt x="108" y="113"/>
                  </a:lnTo>
                  <a:lnTo>
                    <a:pt x="105" y="117"/>
                  </a:lnTo>
                  <a:lnTo>
                    <a:pt x="101" y="122"/>
                  </a:lnTo>
                  <a:lnTo>
                    <a:pt x="99" y="125"/>
                  </a:lnTo>
                  <a:lnTo>
                    <a:pt x="96" y="125"/>
                  </a:lnTo>
                  <a:lnTo>
                    <a:pt x="94" y="124"/>
                  </a:lnTo>
                  <a:lnTo>
                    <a:pt x="93" y="117"/>
                  </a:lnTo>
                  <a:lnTo>
                    <a:pt x="94" y="112"/>
                  </a:lnTo>
                  <a:lnTo>
                    <a:pt x="94" y="106"/>
                  </a:lnTo>
                  <a:lnTo>
                    <a:pt x="93" y="101"/>
                  </a:lnTo>
                  <a:lnTo>
                    <a:pt x="92" y="95"/>
                  </a:lnTo>
                  <a:lnTo>
                    <a:pt x="92" y="92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3" y="85"/>
                  </a:lnTo>
                  <a:lnTo>
                    <a:pt x="94" y="84"/>
                  </a:lnTo>
                  <a:lnTo>
                    <a:pt x="96" y="83"/>
                  </a:lnTo>
                  <a:lnTo>
                    <a:pt x="104" y="73"/>
                  </a:lnTo>
                  <a:lnTo>
                    <a:pt x="112" y="64"/>
                  </a:lnTo>
                  <a:lnTo>
                    <a:pt x="116" y="59"/>
                  </a:lnTo>
                  <a:lnTo>
                    <a:pt x="119" y="55"/>
                  </a:lnTo>
                  <a:lnTo>
                    <a:pt x="121" y="51"/>
                  </a:lnTo>
                  <a:lnTo>
                    <a:pt x="122" y="47"/>
                  </a:lnTo>
                  <a:lnTo>
                    <a:pt x="123" y="46"/>
                  </a:lnTo>
                  <a:lnTo>
                    <a:pt x="124" y="44"/>
                  </a:lnTo>
                  <a:lnTo>
                    <a:pt x="128" y="43"/>
                  </a:lnTo>
                  <a:lnTo>
                    <a:pt x="131" y="42"/>
                  </a:lnTo>
                  <a:lnTo>
                    <a:pt x="143" y="39"/>
                  </a:lnTo>
                  <a:lnTo>
                    <a:pt x="153" y="40"/>
                  </a:lnTo>
                  <a:close/>
                  <a:moveTo>
                    <a:pt x="251" y="4"/>
                  </a:moveTo>
                  <a:lnTo>
                    <a:pt x="252" y="6"/>
                  </a:lnTo>
                  <a:lnTo>
                    <a:pt x="252" y="7"/>
                  </a:lnTo>
                  <a:lnTo>
                    <a:pt x="251" y="8"/>
                  </a:lnTo>
                  <a:lnTo>
                    <a:pt x="251" y="10"/>
                  </a:lnTo>
                  <a:lnTo>
                    <a:pt x="249" y="14"/>
                  </a:lnTo>
                  <a:lnTo>
                    <a:pt x="247" y="18"/>
                  </a:lnTo>
                  <a:lnTo>
                    <a:pt x="245" y="16"/>
                  </a:lnTo>
                  <a:lnTo>
                    <a:pt x="244" y="15"/>
                  </a:lnTo>
                  <a:lnTo>
                    <a:pt x="242" y="14"/>
                  </a:lnTo>
                  <a:lnTo>
                    <a:pt x="241" y="11"/>
                  </a:lnTo>
                  <a:lnTo>
                    <a:pt x="244" y="8"/>
                  </a:lnTo>
                  <a:lnTo>
                    <a:pt x="245" y="4"/>
                  </a:lnTo>
                  <a:lnTo>
                    <a:pt x="246" y="3"/>
                  </a:lnTo>
                  <a:lnTo>
                    <a:pt x="247" y="3"/>
                  </a:lnTo>
                  <a:lnTo>
                    <a:pt x="249" y="3"/>
                  </a:lnTo>
                  <a:lnTo>
                    <a:pt x="251" y="4"/>
                  </a:lnTo>
                  <a:close/>
                  <a:moveTo>
                    <a:pt x="240" y="18"/>
                  </a:moveTo>
                  <a:lnTo>
                    <a:pt x="238" y="14"/>
                  </a:lnTo>
                  <a:lnTo>
                    <a:pt x="236" y="11"/>
                  </a:lnTo>
                  <a:lnTo>
                    <a:pt x="233" y="10"/>
                  </a:lnTo>
                  <a:lnTo>
                    <a:pt x="230" y="10"/>
                  </a:lnTo>
                  <a:lnTo>
                    <a:pt x="225" y="12"/>
                  </a:lnTo>
                  <a:lnTo>
                    <a:pt x="219" y="16"/>
                  </a:lnTo>
                  <a:lnTo>
                    <a:pt x="219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2"/>
                  </a:lnTo>
                  <a:lnTo>
                    <a:pt x="218" y="35"/>
                  </a:lnTo>
                  <a:lnTo>
                    <a:pt x="220" y="39"/>
                  </a:lnTo>
                  <a:lnTo>
                    <a:pt x="227" y="34"/>
                  </a:lnTo>
                  <a:lnTo>
                    <a:pt x="233" y="31"/>
                  </a:lnTo>
                  <a:lnTo>
                    <a:pt x="237" y="28"/>
                  </a:lnTo>
                  <a:lnTo>
                    <a:pt x="239" y="26"/>
                  </a:lnTo>
                  <a:lnTo>
                    <a:pt x="240" y="23"/>
                  </a:lnTo>
                  <a:lnTo>
                    <a:pt x="240" y="18"/>
                  </a:lnTo>
                  <a:close/>
                  <a:moveTo>
                    <a:pt x="150" y="230"/>
                  </a:moveTo>
                  <a:lnTo>
                    <a:pt x="155" y="224"/>
                  </a:lnTo>
                  <a:lnTo>
                    <a:pt x="157" y="218"/>
                  </a:lnTo>
                  <a:lnTo>
                    <a:pt x="157" y="211"/>
                  </a:lnTo>
                  <a:lnTo>
                    <a:pt x="156" y="207"/>
                  </a:lnTo>
                  <a:lnTo>
                    <a:pt x="153" y="206"/>
                  </a:lnTo>
                  <a:lnTo>
                    <a:pt x="149" y="207"/>
                  </a:lnTo>
                  <a:lnTo>
                    <a:pt x="146" y="209"/>
                  </a:lnTo>
                  <a:lnTo>
                    <a:pt x="143" y="210"/>
                  </a:lnTo>
                  <a:lnTo>
                    <a:pt x="135" y="214"/>
                  </a:lnTo>
                  <a:lnTo>
                    <a:pt x="127" y="216"/>
                  </a:lnTo>
                  <a:lnTo>
                    <a:pt x="121" y="220"/>
                  </a:lnTo>
                  <a:lnTo>
                    <a:pt x="118" y="226"/>
                  </a:lnTo>
                  <a:lnTo>
                    <a:pt x="116" y="231"/>
                  </a:lnTo>
                  <a:lnTo>
                    <a:pt x="113" y="236"/>
                  </a:lnTo>
                  <a:lnTo>
                    <a:pt x="118" y="238"/>
                  </a:lnTo>
                  <a:lnTo>
                    <a:pt x="122" y="239"/>
                  </a:lnTo>
                  <a:lnTo>
                    <a:pt x="127" y="238"/>
                  </a:lnTo>
                  <a:lnTo>
                    <a:pt x="130" y="236"/>
                  </a:lnTo>
                  <a:lnTo>
                    <a:pt x="138" y="232"/>
                  </a:lnTo>
                  <a:lnTo>
                    <a:pt x="150" y="230"/>
                  </a:lnTo>
                  <a:close/>
                  <a:moveTo>
                    <a:pt x="108" y="228"/>
                  </a:moveTo>
                  <a:lnTo>
                    <a:pt x="99" y="231"/>
                  </a:lnTo>
                  <a:lnTo>
                    <a:pt x="90" y="232"/>
                  </a:lnTo>
                  <a:lnTo>
                    <a:pt x="80" y="235"/>
                  </a:lnTo>
                  <a:lnTo>
                    <a:pt x="71" y="235"/>
                  </a:lnTo>
                  <a:lnTo>
                    <a:pt x="68" y="240"/>
                  </a:lnTo>
                  <a:lnTo>
                    <a:pt x="67" y="246"/>
                  </a:lnTo>
                  <a:lnTo>
                    <a:pt x="66" y="251"/>
                  </a:lnTo>
                  <a:lnTo>
                    <a:pt x="66" y="256"/>
                  </a:lnTo>
                  <a:lnTo>
                    <a:pt x="66" y="260"/>
                  </a:lnTo>
                  <a:lnTo>
                    <a:pt x="67" y="264"/>
                  </a:lnTo>
                  <a:lnTo>
                    <a:pt x="68" y="267"/>
                  </a:lnTo>
                  <a:lnTo>
                    <a:pt x="71" y="269"/>
                  </a:lnTo>
                  <a:lnTo>
                    <a:pt x="76" y="264"/>
                  </a:lnTo>
                  <a:lnTo>
                    <a:pt x="81" y="263"/>
                  </a:lnTo>
                  <a:lnTo>
                    <a:pt x="87" y="260"/>
                  </a:lnTo>
                  <a:lnTo>
                    <a:pt x="92" y="258"/>
                  </a:lnTo>
                  <a:lnTo>
                    <a:pt x="95" y="251"/>
                  </a:lnTo>
                  <a:lnTo>
                    <a:pt x="99" y="243"/>
                  </a:lnTo>
                  <a:lnTo>
                    <a:pt x="102" y="236"/>
                  </a:lnTo>
                  <a:lnTo>
                    <a:pt x="108" y="228"/>
                  </a:lnTo>
                  <a:close/>
                  <a:moveTo>
                    <a:pt x="91" y="223"/>
                  </a:moveTo>
                  <a:lnTo>
                    <a:pt x="96" y="224"/>
                  </a:lnTo>
                  <a:lnTo>
                    <a:pt x="100" y="224"/>
                  </a:lnTo>
                  <a:lnTo>
                    <a:pt x="103" y="222"/>
                  </a:lnTo>
                  <a:lnTo>
                    <a:pt x="105" y="219"/>
                  </a:lnTo>
                  <a:lnTo>
                    <a:pt x="107" y="212"/>
                  </a:lnTo>
                  <a:lnTo>
                    <a:pt x="108" y="205"/>
                  </a:lnTo>
                  <a:lnTo>
                    <a:pt x="107" y="194"/>
                  </a:lnTo>
                  <a:lnTo>
                    <a:pt x="106" y="187"/>
                  </a:lnTo>
                  <a:lnTo>
                    <a:pt x="105" y="185"/>
                  </a:lnTo>
                  <a:lnTo>
                    <a:pt x="104" y="183"/>
                  </a:lnTo>
                  <a:lnTo>
                    <a:pt x="103" y="183"/>
                  </a:lnTo>
                  <a:lnTo>
                    <a:pt x="101" y="186"/>
                  </a:lnTo>
                  <a:lnTo>
                    <a:pt x="95" y="195"/>
                  </a:lnTo>
                  <a:lnTo>
                    <a:pt x="92" y="205"/>
                  </a:lnTo>
                  <a:lnTo>
                    <a:pt x="91" y="214"/>
                  </a:lnTo>
                  <a:lnTo>
                    <a:pt x="91" y="223"/>
                  </a:lnTo>
                  <a:close/>
                  <a:moveTo>
                    <a:pt x="78" y="205"/>
                  </a:moveTo>
                  <a:lnTo>
                    <a:pt x="81" y="207"/>
                  </a:lnTo>
                  <a:lnTo>
                    <a:pt x="82" y="212"/>
                  </a:lnTo>
                  <a:lnTo>
                    <a:pt x="82" y="218"/>
                  </a:lnTo>
                  <a:lnTo>
                    <a:pt x="82" y="223"/>
                  </a:lnTo>
                  <a:lnTo>
                    <a:pt x="76" y="226"/>
                  </a:lnTo>
                  <a:lnTo>
                    <a:pt x="71" y="226"/>
                  </a:lnTo>
                  <a:lnTo>
                    <a:pt x="71" y="220"/>
                  </a:lnTo>
                  <a:lnTo>
                    <a:pt x="73" y="215"/>
                  </a:lnTo>
                  <a:lnTo>
                    <a:pt x="75" y="210"/>
                  </a:lnTo>
                  <a:lnTo>
                    <a:pt x="78" y="205"/>
                  </a:lnTo>
                  <a:close/>
                  <a:moveTo>
                    <a:pt x="37" y="236"/>
                  </a:moveTo>
                  <a:lnTo>
                    <a:pt x="41" y="235"/>
                  </a:lnTo>
                  <a:lnTo>
                    <a:pt x="45" y="234"/>
                  </a:lnTo>
                  <a:lnTo>
                    <a:pt x="47" y="231"/>
                  </a:lnTo>
                  <a:lnTo>
                    <a:pt x="49" y="227"/>
                  </a:lnTo>
                  <a:lnTo>
                    <a:pt x="50" y="218"/>
                  </a:lnTo>
                  <a:lnTo>
                    <a:pt x="53" y="211"/>
                  </a:lnTo>
                  <a:lnTo>
                    <a:pt x="57" y="203"/>
                  </a:lnTo>
                  <a:lnTo>
                    <a:pt x="59" y="195"/>
                  </a:lnTo>
                  <a:lnTo>
                    <a:pt x="59" y="190"/>
                  </a:lnTo>
                  <a:lnTo>
                    <a:pt x="59" y="186"/>
                  </a:lnTo>
                  <a:lnTo>
                    <a:pt x="58" y="182"/>
                  </a:lnTo>
                  <a:lnTo>
                    <a:pt x="54" y="179"/>
                  </a:lnTo>
                  <a:lnTo>
                    <a:pt x="52" y="178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2" y="171"/>
                  </a:lnTo>
                  <a:lnTo>
                    <a:pt x="33" y="169"/>
                  </a:lnTo>
                  <a:lnTo>
                    <a:pt x="36" y="167"/>
                  </a:lnTo>
                  <a:lnTo>
                    <a:pt x="40" y="166"/>
                  </a:lnTo>
                  <a:lnTo>
                    <a:pt x="44" y="165"/>
                  </a:lnTo>
                  <a:lnTo>
                    <a:pt x="47" y="165"/>
                  </a:lnTo>
                  <a:lnTo>
                    <a:pt x="50" y="162"/>
                  </a:lnTo>
                  <a:lnTo>
                    <a:pt x="51" y="159"/>
                  </a:lnTo>
                  <a:lnTo>
                    <a:pt x="50" y="156"/>
                  </a:lnTo>
                  <a:lnTo>
                    <a:pt x="50" y="154"/>
                  </a:lnTo>
                  <a:lnTo>
                    <a:pt x="49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4" y="154"/>
                  </a:lnTo>
                  <a:lnTo>
                    <a:pt x="40" y="156"/>
                  </a:lnTo>
                  <a:lnTo>
                    <a:pt x="31" y="162"/>
                  </a:lnTo>
                  <a:lnTo>
                    <a:pt x="23" y="167"/>
                  </a:lnTo>
                  <a:lnTo>
                    <a:pt x="24" y="171"/>
                  </a:lnTo>
                  <a:lnTo>
                    <a:pt x="23" y="175"/>
                  </a:lnTo>
                  <a:lnTo>
                    <a:pt x="22" y="179"/>
                  </a:lnTo>
                  <a:lnTo>
                    <a:pt x="21" y="183"/>
                  </a:lnTo>
                  <a:lnTo>
                    <a:pt x="24" y="182"/>
                  </a:lnTo>
                  <a:lnTo>
                    <a:pt x="27" y="179"/>
                  </a:lnTo>
                  <a:lnTo>
                    <a:pt x="25" y="189"/>
                  </a:lnTo>
                  <a:lnTo>
                    <a:pt x="25" y="198"/>
                  </a:lnTo>
                  <a:lnTo>
                    <a:pt x="26" y="205"/>
                  </a:lnTo>
                  <a:lnTo>
                    <a:pt x="28" y="211"/>
                  </a:lnTo>
                  <a:lnTo>
                    <a:pt x="33" y="223"/>
                  </a:lnTo>
                  <a:lnTo>
                    <a:pt x="37" y="236"/>
                  </a:lnTo>
                  <a:close/>
                  <a:moveTo>
                    <a:pt x="181" y="163"/>
                  </a:moveTo>
                  <a:lnTo>
                    <a:pt x="181" y="166"/>
                  </a:lnTo>
                  <a:lnTo>
                    <a:pt x="182" y="167"/>
                  </a:lnTo>
                  <a:lnTo>
                    <a:pt x="183" y="166"/>
                  </a:lnTo>
                  <a:lnTo>
                    <a:pt x="185" y="163"/>
                  </a:lnTo>
                  <a:lnTo>
                    <a:pt x="198" y="149"/>
                  </a:lnTo>
                  <a:lnTo>
                    <a:pt x="210" y="136"/>
                  </a:lnTo>
                  <a:lnTo>
                    <a:pt x="213" y="128"/>
                  </a:lnTo>
                  <a:lnTo>
                    <a:pt x="216" y="120"/>
                  </a:lnTo>
                  <a:lnTo>
                    <a:pt x="216" y="116"/>
                  </a:lnTo>
                  <a:lnTo>
                    <a:pt x="216" y="112"/>
                  </a:lnTo>
                  <a:lnTo>
                    <a:pt x="215" y="106"/>
                  </a:lnTo>
                  <a:lnTo>
                    <a:pt x="214" y="101"/>
                  </a:lnTo>
                  <a:lnTo>
                    <a:pt x="212" y="99"/>
                  </a:lnTo>
                  <a:lnTo>
                    <a:pt x="211" y="99"/>
                  </a:lnTo>
                  <a:lnTo>
                    <a:pt x="210" y="101"/>
                  </a:lnTo>
                  <a:lnTo>
                    <a:pt x="209" y="103"/>
                  </a:lnTo>
                  <a:lnTo>
                    <a:pt x="195" y="114"/>
                  </a:lnTo>
                  <a:lnTo>
                    <a:pt x="182" y="126"/>
                  </a:lnTo>
                  <a:lnTo>
                    <a:pt x="181" y="130"/>
                  </a:lnTo>
                  <a:lnTo>
                    <a:pt x="179" y="134"/>
                  </a:lnTo>
                  <a:lnTo>
                    <a:pt x="179" y="140"/>
                  </a:lnTo>
                  <a:lnTo>
                    <a:pt x="179" y="144"/>
                  </a:lnTo>
                  <a:lnTo>
                    <a:pt x="181" y="154"/>
                  </a:lnTo>
                  <a:lnTo>
                    <a:pt x="181" y="163"/>
                  </a:lnTo>
                  <a:close/>
                  <a:moveTo>
                    <a:pt x="100" y="373"/>
                  </a:moveTo>
                  <a:lnTo>
                    <a:pt x="101" y="375"/>
                  </a:lnTo>
                  <a:lnTo>
                    <a:pt x="103" y="377"/>
                  </a:lnTo>
                  <a:lnTo>
                    <a:pt x="106" y="378"/>
                  </a:lnTo>
                  <a:lnTo>
                    <a:pt x="109" y="378"/>
                  </a:lnTo>
                  <a:lnTo>
                    <a:pt x="118" y="378"/>
                  </a:lnTo>
                  <a:lnTo>
                    <a:pt x="124" y="378"/>
                  </a:lnTo>
                  <a:lnTo>
                    <a:pt x="129" y="383"/>
                  </a:lnTo>
                  <a:lnTo>
                    <a:pt x="133" y="390"/>
                  </a:lnTo>
                  <a:lnTo>
                    <a:pt x="142" y="395"/>
                  </a:lnTo>
                  <a:lnTo>
                    <a:pt x="153" y="399"/>
                  </a:lnTo>
                  <a:lnTo>
                    <a:pt x="161" y="399"/>
                  </a:lnTo>
                  <a:lnTo>
                    <a:pt x="170" y="398"/>
                  </a:lnTo>
                  <a:lnTo>
                    <a:pt x="178" y="397"/>
                  </a:lnTo>
                  <a:lnTo>
                    <a:pt x="186" y="395"/>
                  </a:lnTo>
                  <a:lnTo>
                    <a:pt x="198" y="389"/>
                  </a:lnTo>
                  <a:lnTo>
                    <a:pt x="210" y="382"/>
                  </a:lnTo>
                  <a:lnTo>
                    <a:pt x="202" y="378"/>
                  </a:lnTo>
                  <a:lnTo>
                    <a:pt x="195" y="373"/>
                  </a:lnTo>
                  <a:lnTo>
                    <a:pt x="190" y="370"/>
                  </a:lnTo>
                  <a:lnTo>
                    <a:pt x="186" y="369"/>
                  </a:lnTo>
                  <a:lnTo>
                    <a:pt x="182" y="368"/>
                  </a:lnTo>
                  <a:lnTo>
                    <a:pt x="178" y="368"/>
                  </a:lnTo>
                  <a:lnTo>
                    <a:pt x="172" y="365"/>
                  </a:lnTo>
                  <a:lnTo>
                    <a:pt x="165" y="365"/>
                  </a:lnTo>
                  <a:lnTo>
                    <a:pt x="160" y="366"/>
                  </a:lnTo>
                  <a:lnTo>
                    <a:pt x="155" y="370"/>
                  </a:lnTo>
                  <a:lnTo>
                    <a:pt x="150" y="369"/>
                  </a:lnTo>
                  <a:lnTo>
                    <a:pt x="146" y="368"/>
                  </a:lnTo>
                  <a:lnTo>
                    <a:pt x="142" y="365"/>
                  </a:lnTo>
                  <a:lnTo>
                    <a:pt x="140" y="361"/>
                  </a:lnTo>
                  <a:lnTo>
                    <a:pt x="135" y="357"/>
                  </a:lnTo>
                  <a:lnTo>
                    <a:pt x="132" y="353"/>
                  </a:lnTo>
                  <a:lnTo>
                    <a:pt x="128" y="352"/>
                  </a:lnTo>
                  <a:lnTo>
                    <a:pt x="123" y="353"/>
                  </a:lnTo>
                  <a:lnTo>
                    <a:pt x="115" y="356"/>
                  </a:lnTo>
                  <a:lnTo>
                    <a:pt x="106" y="362"/>
                  </a:lnTo>
                  <a:lnTo>
                    <a:pt x="104" y="365"/>
                  </a:lnTo>
                  <a:lnTo>
                    <a:pt x="101" y="368"/>
                  </a:lnTo>
                  <a:lnTo>
                    <a:pt x="100" y="370"/>
                  </a:lnTo>
                  <a:lnTo>
                    <a:pt x="100" y="373"/>
                  </a:lnTo>
                  <a:close/>
                  <a:moveTo>
                    <a:pt x="63" y="370"/>
                  </a:moveTo>
                  <a:lnTo>
                    <a:pt x="62" y="373"/>
                  </a:lnTo>
                  <a:lnTo>
                    <a:pt x="59" y="374"/>
                  </a:lnTo>
                  <a:lnTo>
                    <a:pt x="58" y="373"/>
                  </a:lnTo>
                  <a:lnTo>
                    <a:pt x="57" y="373"/>
                  </a:lnTo>
                  <a:lnTo>
                    <a:pt x="55" y="370"/>
                  </a:lnTo>
                  <a:lnTo>
                    <a:pt x="55" y="368"/>
                  </a:lnTo>
                  <a:lnTo>
                    <a:pt x="54" y="354"/>
                  </a:lnTo>
                  <a:lnTo>
                    <a:pt x="54" y="341"/>
                  </a:lnTo>
                  <a:lnTo>
                    <a:pt x="54" y="328"/>
                  </a:lnTo>
                  <a:lnTo>
                    <a:pt x="57" y="316"/>
                  </a:lnTo>
                  <a:lnTo>
                    <a:pt x="60" y="305"/>
                  </a:lnTo>
                  <a:lnTo>
                    <a:pt x="62" y="295"/>
                  </a:lnTo>
                  <a:lnTo>
                    <a:pt x="64" y="291"/>
                  </a:lnTo>
                  <a:lnTo>
                    <a:pt x="66" y="287"/>
                  </a:lnTo>
                  <a:lnTo>
                    <a:pt x="68" y="283"/>
                  </a:lnTo>
                  <a:lnTo>
                    <a:pt x="72" y="281"/>
                  </a:lnTo>
                  <a:lnTo>
                    <a:pt x="82" y="279"/>
                  </a:lnTo>
                  <a:lnTo>
                    <a:pt x="91" y="275"/>
                  </a:lnTo>
                  <a:lnTo>
                    <a:pt x="97" y="269"/>
                  </a:lnTo>
                  <a:lnTo>
                    <a:pt x="103" y="264"/>
                  </a:lnTo>
                  <a:lnTo>
                    <a:pt x="116" y="255"/>
                  </a:lnTo>
                  <a:lnTo>
                    <a:pt x="129" y="248"/>
                  </a:lnTo>
                  <a:lnTo>
                    <a:pt x="135" y="246"/>
                  </a:lnTo>
                  <a:lnTo>
                    <a:pt x="142" y="244"/>
                  </a:lnTo>
                  <a:lnTo>
                    <a:pt x="147" y="246"/>
                  </a:lnTo>
                  <a:lnTo>
                    <a:pt x="151" y="247"/>
                  </a:lnTo>
                  <a:lnTo>
                    <a:pt x="155" y="251"/>
                  </a:lnTo>
                  <a:lnTo>
                    <a:pt x="157" y="258"/>
                  </a:lnTo>
                  <a:lnTo>
                    <a:pt x="159" y="266"/>
                  </a:lnTo>
                  <a:lnTo>
                    <a:pt x="160" y="273"/>
                  </a:lnTo>
                  <a:lnTo>
                    <a:pt x="161" y="281"/>
                  </a:lnTo>
                  <a:lnTo>
                    <a:pt x="160" y="289"/>
                  </a:lnTo>
                  <a:lnTo>
                    <a:pt x="159" y="295"/>
                  </a:lnTo>
                  <a:lnTo>
                    <a:pt x="157" y="299"/>
                  </a:lnTo>
                  <a:lnTo>
                    <a:pt x="157" y="300"/>
                  </a:lnTo>
                  <a:lnTo>
                    <a:pt x="157" y="301"/>
                  </a:lnTo>
                  <a:lnTo>
                    <a:pt x="156" y="303"/>
                  </a:lnTo>
                  <a:lnTo>
                    <a:pt x="155" y="304"/>
                  </a:lnTo>
                  <a:lnTo>
                    <a:pt x="151" y="307"/>
                  </a:lnTo>
                  <a:lnTo>
                    <a:pt x="146" y="309"/>
                  </a:lnTo>
                  <a:lnTo>
                    <a:pt x="141" y="313"/>
                  </a:lnTo>
                  <a:lnTo>
                    <a:pt x="135" y="317"/>
                  </a:lnTo>
                  <a:lnTo>
                    <a:pt x="130" y="321"/>
                  </a:lnTo>
                  <a:lnTo>
                    <a:pt x="126" y="328"/>
                  </a:lnTo>
                  <a:lnTo>
                    <a:pt x="116" y="333"/>
                  </a:lnTo>
                  <a:lnTo>
                    <a:pt x="106" y="338"/>
                  </a:lnTo>
                  <a:lnTo>
                    <a:pt x="96" y="345"/>
                  </a:lnTo>
                  <a:lnTo>
                    <a:pt x="86" y="349"/>
                  </a:lnTo>
                  <a:lnTo>
                    <a:pt x="82" y="350"/>
                  </a:lnTo>
                  <a:lnTo>
                    <a:pt x="79" y="349"/>
                  </a:lnTo>
                  <a:lnTo>
                    <a:pt x="77" y="346"/>
                  </a:lnTo>
                  <a:lnTo>
                    <a:pt x="75" y="344"/>
                  </a:lnTo>
                  <a:lnTo>
                    <a:pt x="75" y="352"/>
                  </a:lnTo>
                  <a:lnTo>
                    <a:pt x="73" y="358"/>
                  </a:lnTo>
                  <a:lnTo>
                    <a:pt x="69" y="365"/>
                  </a:lnTo>
                  <a:lnTo>
                    <a:pt x="63" y="370"/>
                  </a:lnTo>
                  <a:close/>
                  <a:moveTo>
                    <a:pt x="195" y="258"/>
                  </a:moveTo>
                  <a:lnTo>
                    <a:pt x="191" y="256"/>
                  </a:lnTo>
                  <a:lnTo>
                    <a:pt x="189" y="256"/>
                  </a:lnTo>
                  <a:lnTo>
                    <a:pt x="186" y="256"/>
                  </a:lnTo>
                  <a:lnTo>
                    <a:pt x="184" y="256"/>
                  </a:lnTo>
                  <a:lnTo>
                    <a:pt x="178" y="259"/>
                  </a:lnTo>
                  <a:lnTo>
                    <a:pt x="173" y="260"/>
                  </a:lnTo>
                  <a:lnTo>
                    <a:pt x="174" y="267"/>
                  </a:lnTo>
                  <a:lnTo>
                    <a:pt x="174" y="272"/>
                  </a:lnTo>
                  <a:lnTo>
                    <a:pt x="175" y="277"/>
                  </a:lnTo>
                  <a:lnTo>
                    <a:pt x="176" y="281"/>
                  </a:lnTo>
                  <a:lnTo>
                    <a:pt x="178" y="291"/>
                  </a:lnTo>
                  <a:lnTo>
                    <a:pt x="178" y="297"/>
                  </a:lnTo>
                  <a:lnTo>
                    <a:pt x="178" y="300"/>
                  </a:lnTo>
                  <a:lnTo>
                    <a:pt x="177" y="303"/>
                  </a:lnTo>
                  <a:lnTo>
                    <a:pt x="175" y="307"/>
                  </a:lnTo>
                  <a:lnTo>
                    <a:pt x="172" y="311"/>
                  </a:lnTo>
                  <a:lnTo>
                    <a:pt x="159" y="322"/>
                  </a:lnTo>
                  <a:lnTo>
                    <a:pt x="148" y="334"/>
                  </a:lnTo>
                  <a:lnTo>
                    <a:pt x="146" y="338"/>
                  </a:lnTo>
                  <a:lnTo>
                    <a:pt x="146" y="341"/>
                  </a:lnTo>
                  <a:lnTo>
                    <a:pt x="146" y="344"/>
                  </a:lnTo>
                  <a:lnTo>
                    <a:pt x="147" y="348"/>
                  </a:lnTo>
                  <a:lnTo>
                    <a:pt x="151" y="353"/>
                  </a:lnTo>
                  <a:lnTo>
                    <a:pt x="156" y="358"/>
                  </a:lnTo>
                  <a:lnTo>
                    <a:pt x="162" y="357"/>
                  </a:lnTo>
                  <a:lnTo>
                    <a:pt x="169" y="356"/>
                  </a:lnTo>
                  <a:lnTo>
                    <a:pt x="172" y="354"/>
                  </a:lnTo>
                  <a:lnTo>
                    <a:pt x="176" y="356"/>
                  </a:lnTo>
                  <a:lnTo>
                    <a:pt x="182" y="358"/>
                  </a:lnTo>
                  <a:lnTo>
                    <a:pt x="188" y="362"/>
                  </a:lnTo>
                  <a:lnTo>
                    <a:pt x="195" y="357"/>
                  </a:lnTo>
                  <a:lnTo>
                    <a:pt x="202" y="353"/>
                  </a:lnTo>
                  <a:lnTo>
                    <a:pt x="210" y="350"/>
                  </a:lnTo>
                  <a:lnTo>
                    <a:pt x="217" y="346"/>
                  </a:lnTo>
                  <a:lnTo>
                    <a:pt x="223" y="342"/>
                  </a:lnTo>
                  <a:lnTo>
                    <a:pt x="227" y="338"/>
                  </a:lnTo>
                  <a:lnTo>
                    <a:pt x="230" y="336"/>
                  </a:lnTo>
                  <a:lnTo>
                    <a:pt x="232" y="332"/>
                  </a:lnTo>
                  <a:lnTo>
                    <a:pt x="236" y="324"/>
                  </a:lnTo>
                  <a:lnTo>
                    <a:pt x="240" y="317"/>
                  </a:lnTo>
                  <a:lnTo>
                    <a:pt x="234" y="309"/>
                  </a:lnTo>
                  <a:lnTo>
                    <a:pt x="227" y="293"/>
                  </a:lnTo>
                  <a:lnTo>
                    <a:pt x="219" y="281"/>
                  </a:lnTo>
                  <a:lnTo>
                    <a:pt x="211" y="272"/>
                  </a:lnTo>
                  <a:lnTo>
                    <a:pt x="203" y="264"/>
                  </a:lnTo>
                  <a:lnTo>
                    <a:pt x="195" y="258"/>
                  </a:lnTo>
                  <a:close/>
                  <a:moveTo>
                    <a:pt x="267" y="379"/>
                  </a:moveTo>
                  <a:lnTo>
                    <a:pt x="269" y="375"/>
                  </a:lnTo>
                  <a:lnTo>
                    <a:pt x="271" y="373"/>
                  </a:lnTo>
                  <a:lnTo>
                    <a:pt x="272" y="372"/>
                  </a:lnTo>
                  <a:lnTo>
                    <a:pt x="271" y="370"/>
                  </a:lnTo>
                  <a:lnTo>
                    <a:pt x="268" y="368"/>
                  </a:lnTo>
                  <a:lnTo>
                    <a:pt x="259" y="365"/>
                  </a:lnTo>
                  <a:lnTo>
                    <a:pt x="250" y="368"/>
                  </a:lnTo>
                  <a:lnTo>
                    <a:pt x="241" y="372"/>
                  </a:lnTo>
                  <a:lnTo>
                    <a:pt x="234" y="374"/>
                  </a:lnTo>
                  <a:lnTo>
                    <a:pt x="225" y="375"/>
                  </a:lnTo>
                  <a:lnTo>
                    <a:pt x="223" y="378"/>
                  </a:lnTo>
                  <a:lnTo>
                    <a:pt x="224" y="379"/>
                  </a:lnTo>
                  <a:lnTo>
                    <a:pt x="226" y="381"/>
                  </a:lnTo>
                  <a:lnTo>
                    <a:pt x="229" y="382"/>
                  </a:lnTo>
                  <a:lnTo>
                    <a:pt x="239" y="382"/>
                  </a:lnTo>
                  <a:lnTo>
                    <a:pt x="249" y="382"/>
                  </a:lnTo>
                  <a:lnTo>
                    <a:pt x="258" y="381"/>
                  </a:lnTo>
                  <a:lnTo>
                    <a:pt x="267" y="379"/>
                  </a:lnTo>
                  <a:close/>
                  <a:moveTo>
                    <a:pt x="282" y="364"/>
                  </a:moveTo>
                  <a:lnTo>
                    <a:pt x="282" y="361"/>
                  </a:lnTo>
                  <a:lnTo>
                    <a:pt x="280" y="358"/>
                  </a:lnTo>
                  <a:lnTo>
                    <a:pt x="277" y="357"/>
                  </a:lnTo>
                  <a:lnTo>
                    <a:pt x="274" y="357"/>
                  </a:lnTo>
                  <a:lnTo>
                    <a:pt x="272" y="357"/>
                  </a:lnTo>
                  <a:lnTo>
                    <a:pt x="270" y="358"/>
                  </a:lnTo>
                  <a:lnTo>
                    <a:pt x="269" y="360"/>
                  </a:lnTo>
                  <a:lnTo>
                    <a:pt x="269" y="361"/>
                  </a:lnTo>
                  <a:lnTo>
                    <a:pt x="271" y="364"/>
                  </a:lnTo>
                  <a:lnTo>
                    <a:pt x="274" y="365"/>
                  </a:lnTo>
                  <a:lnTo>
                    <a:pt x="279" y="365"/>
                  </a:lnTo>
                  <a:lnTo>
                    <a:pt x="282" y="364"/>
                  </a:lnTo>
                  <a:close/>
                  <a:moveTo>
                    <a:pt x="283" y="326"/>
                  </a:moveTo>
                  <a:lnTo>
                    <a:pt x="274" y="328"/>
                  </a:lnTo>
                  <a:lnTo>
                    <a:pt x="266" y="328"/>
                  </a:lnTo>
                  <a:lnTo>
                    <a:pt x="266" y="325"/>
                  </a:lnTo>
                  <a:lnTo>
                    <a:pt x="269" y="322"/>
                  </a:lnTo>
                  <a:lnTo>
                    <a:pt x="272" y="321"/>
                  </a:lnTo>
                  <a:lnTo>
                    <a:pt x="277" y="319"/>
                  </a:lnTo>
                  <a:lnTo>
                    <a:pt x="286" y="315"/>
                  </a:lnTo>
                  <a:lnTo>
                    <a:pt x="292" y="315"/>
                  </a:lnTo>
                  <a:lnTo>
                    <a:pt x="294" y="317"/>
                  </a:lnTo>
                  <a:lnTo>
                    <a:pt x="294" y="321"/>
                  </a:lnTo>
                  <a:lnTo>
                    <a:pt x="299" y="321"/>
                  </a:lnTo>
                  <a:lnTo>
                    <a:pt x="305" y="322"/>
                  </a:lnTo>
                  <a:lnTo>
                    <a:pt x="305" y="324"/>
                  </a:lnTo>
                  <a:lnTo>
                    <a:pt x="302" y="326"/>
                  </a:lnTo>
                  <a:lnTo>
                    <a:pt x="299" y="329"/>
                  </a:lnTo>
                  <a:lnTo>
                    <a:pt x="296" y="333"/>
                  </a:lnTo>
                  <a:lnTo>
                    <a:pt x="292" y="336"/>
                  </a:lnTo>
                  <a:lnTo>
                    <a:pt x="287" y="337"/>
                  </a:lnTo>
                  <a:lnTo>
                    <a:pt x="283" y="338"/>
                  </a:lnTo>
                  <a:lnTo>
                    <a:pt x="281" y="338"/>
                  </a:lnTo>
                  <a:lnTo>
                    <a:pt x="278" y="336"/>
                  </a:lnTo>
                  <a:lnTo>
                    <a:pt x="278" y="334"/>
                  </a:lnTo>
                  <a:lnTo>
                    <a:pt x="278" y="333"/>
                  </a:lnTo>
                  <a:lnTo>
                    <a:pt x="279" y="332"/>
                  </a:lnTo>
                  <a:lnTo>
                    <a:pt x="281" y="329"/>
                  </a:lnTo>
                  <a:lnTo>
                    <a:pt x="283" y="326"/>
                  </a:lnTo>
                  <a:close/>
                  <a:moveTo>
                    <a:pt x="279" y="313"/>
                  </a:moveTo>
                  <a:lnTo>
                    <a:pt x="279" y="311"/>
                  </a:lnTo>
                  <a:lnTo>
                    <a:pt x="278" y="309"/>
                  </a:lnTo>
                  <a:lnTo>
                    <a:pt x="275" y="308"/>
                  </a:lnTo>
                  <a:lnTo>
                    <a:pt x="273" y="308"/>
                  </a:lnTo>
                  <a:lnTo>
                    <a:pt x="267" y="307"/>
                  </a:lnTo>
                  <a:lnTo>
                    <a:pt x="264" y="307"/>
                  </a:lnTo>
                  <a:lnTo>
                    <a:pt x="259" y="308"/>
                  </a:lnTo>
                  <a:lnTo>
                    <a:pt x="258" y="309"/>
                  </a:lnTo>
                  <a:lnTo>
                    <a:pt x="257" y="312"/>
                  </a:lnTo>
                  <a:lnTo>
                    <a:pt x="259" y="315"/>
                  </a:lnTo>
                  <a:lnTo>
                    <a:pt x="264" y="316"/>
                  </a:lnTo>
                  <a:lnTo>
                    <a:pt x="268" y="317"/>
                  </a:lnTo>
                  <a:lnTo>
                    <a:pt x="273" y="316"/>
                  </a:lnTo>
                  <a:lnTo>
                    <a:pt x="279" y="313"/>
                  </a:lnTo>
                  <a:close/>
                  <a:moveTo>
                    <a:pt x="258" y="332"/>
                  </a:moveTo>
                  <a:lnTo>
                    <a:pt x="252" y="324"/>
                  </a:lnTo>
                  <a:lnTo>
                    <a:pt x="249" y="319"/>
                  </a:lnTo>
                  <a:lnTo>
                    <a:pt x="244" y="321"/>
                  </a:lnTo>
                  <a:lnTo>
                    <a:pt x="240" y="326"/>
                  </a:lnTo>
                  <a:lnTo>
                    <a:pt x="239" y="328"/>
                  </a:lnTo>
                  <a:lnTo>
                    <a:pt x="238" y="332"/>
                  </a:lnTo>
                  <a:lnTo>
                    <a:pt x="238" y="334"/>
                  </a:lnTo>
                  <a:lnTo>
                    <a:pt x="238" y="337"/>
                  </a:lnTo>
                  <a:lnTo>
                    <a:pt x="240" y="338"/>
                  </a:lnTo>
                  <a:lnTo>
                    <a:pt x="242" y="338"/>
                  </a:lnTo>
                  <a:lnTo>
                    <a:pt x="245" y="338"/>
                  </a:lnTo>
                  <a:lnTo>
                    <a:pt x="249" y="338"/>
                  </a:lnTo>
                  <a:lnTo>
                    <a:pt x="254" y="336"/>
                  </a:lnTo>
                  <a:lnTo>
                    <a:pt x="258" y="332"/>
                  </a:lnTo>
                  <a:close/>
                  <a:moveTo>
                    <a:pt x="252" y="307"/>
                  </a:moveTo>
                  <a:lnTo>
                    <a:pt x="252" y="304"/>
                  </a:lnTo>
                  <a:lnTo>
                    <a:pt x="252" y="303"/>
                  </a:lnTo>
                  <a:lnTo>
                    <a:pt x="250" y="300"/>
                  </a:lnTo>
                  <a:lnTo>
                    <a:pt x="247" y="299"/>
                  </a:lnTo>
                  <a:lnTo>
                    <a:pt x="242" y="296"/>
                  </a:lnTo>
                  <a:lnTo>
                    <a:pt x="238" y="292"/>
                  </a:lnTo>
                  <a:lnTo>
                    <a:pt x="237" y="295"/>
                  </a:lnTo>
                  <a:lnTo>
                    <a:pt x="237" y="297"/>
                  </a:lnTo>
                  <a:lnTo>
                    <a:pt x="238" y="299"/>
                  </a:lnTo>
                  <a:lnTo>
                    <a:pt x="238" y="300"/>
                  </a:lnTo>
                  <a:lnTo>
                    <a:pt x="241" y="303"/>
                  </a:lnTo>
                  <a:lnTo>
                    <a:pt x="242" y="305"/>
                  </a:lnTo>
                  <a:lnTo>
                    <a:pt x="247" y="311"/>
                  </a:lnTo>
                  <a:lnTo>
                    <a:pt x="250" y="311"/>
                  </a:lnTo>
                  <a:lnTo>
                    <a:pt x="251" y="308"/>
                  </a:lnTo>
                  <a:lnTo>
                    <a:pt x="252" y="307"/>
                  </a:lnTo>
                  <a:close/>
                  <a:moveTo>
                    <a:pt x="264" y="338"/>
                  </a:moveTo>
                  <a:lnTo>
                    <a:pt x="261" y="340"/>
                  </a:lnTo>
                  <a:lnTo>
                    <a:pt x="260" y="341"/>
                  </a:lnTo>
                  <a:lnTo>
                    <a:pt x="259" y="342"/>
                  </a:lnTo>
                  <a:lnTo>
                    <a:pt x="260" y="344"/>
                  </a:lnTo>
                  <a:lnTo>
                    <a:pt x="260" y="345"/>
                  </a:lnTo>
                  <a:lnTo>
                    <a:pt x="260" y="348"/>
                  </a:lnTo>
                  <a:lnTo>
                    <a:pt x="260" y="349"/>
                  </a:lnTo>
                  <a:lnTo>
                    <a:pt x="259" y="350"/>
                  </a:lnTo>
                  <a:lnTo>
                    <a:pt x="255" y="349"/>
                  </a:lnTo>
                  <a:lnTo>
                    <a:pt x="250" y="344"/>
                  </a:lnTo>
                  <a:lnTo>
                    <a:pt x="245" y="344"/>
                  </a:lnTo>
                  <a:lnTo>
                    <a:pt x="237" y="344"/>
                  </a:lnTo>
                  <a:lnTo>
                    <a:pt x="232" y="344"/>
                  </a:lnTo>
                  <a:lnTo>
                    <a:pt x="229" y="345"/>
                  </a:lnTo>
                  <a:lnTo>
                    <a:pt x="226" y="346"/>
                  </a:lnTo>
                  <a:lnTo>
                    <a:pt x="225" y="349"/>
                  </a:lnTo>
                  <a:lnTo>
                    <a:pt x="220" y="353"/>
                  </a:lnTo>
                  <a:lnTo>
                    <a:pt x="215" y="357"/>
                  </a:lnTo>
                  <a:lnTo>
                    <a:pt x="210" y="360"/>
                  </a:lnTo>
                  <a:lnTo>
                    <a:pt x="203" y="362"/>
                  </a:lnTo>
                  <a:lnTo>
                    <a:pt x="218" y="362"/>
                  </a:lnTo>
                  <a:lnTo>
                    <a:pt x="226" y="364"/>
                  </a:lnTo>
                  <a:lnTo>
                    <a:pt x="228" y="365"/>
                  </a:lnTo>
                  <a:lnTo>
                    <a:pt x="232" y="365"/>
                  </a:lnTo>
                  <a:lnTo>
                    <a:pt x="241" y="364"/>
                  </a:lnTo>
                  <a:lnTo>
                    <a:pt x="249" y="361"/>
                  </a:lnTo>
                  <a:lnTo>
                    <a:pt x="257" y="358"/>
                  </a:lnTo>
                  <a:lnTo>
                    <a:pt x="265" y="354"/>
                  </a:lnTo>
                  <a:lnTo>
                    <a:pt x="268" y="353"/>
                  </a:lnTo>
                  <a:lnTo>
                    <a:pt x="270" y="350"/>
                  </a:lnTo>
                  <a:lnTo>
                    <a:pt x="271" y="348"/>
                  </a:lnTo>
                  <a:lnTo>
                    <a:pt x="271" y="345"/>
                  </a:lnTo>
                  <a:lnTo>
                    <a:pt x="270" y="342"/>
                  </a:lnTo>
                  <a:lnTo>
                    <a:pt x="268" y="341"/>
                  </a:lnTo>
                  <a:lnTo>
                    <a:pt x="266" y="340"/>
                  </a:lnTo>
                  <a:lnTo>
                    <a:pt x="264" y="338"/>
                  </a:lnTo>
                  <a:close/>
                  <a:moveTo>
                    <a:pt x="16" y="625"/>
                  </a:moveTo>
                  <a:lnTo>
                    <a:pt x="27" y="626"/>
                  </a:lnTo>
                  <a:lnTo>
                    <a:pt x="45" y="627"/>
                  </a:lnTo>
                  <a:lnTo>
                    <a:pt x="67" y="630"/>
                  </a:lnTo>
                  <a:lnTo>
                    <a:pt x="94" y="630"/>
                  </a:lnTo>
                  <a:lnTo>
                    <a:pt x="86" y="623"/>
                  </a:lnTo>
                  <a:lnTo>
                    <a:pt x="74" y="615"/>
                  </a:lnTo>
                  <a:lnTo>
                    <a:pt x="60" y="607"/>
                  </a:lnTo>
                  <a:lnTo>
                    <a:pt x="49" y="599"/>
                  </a:lnTo>
                  <a:lnTo>
                    <a:pt x="50" y="586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7" y="549"/>
                  </a:lnTo>
                  <a:lnTo>
                    <a:pt x="46" y="536"/>
                  </a:lnTo>
                  <a:lnTo>
                    <a:pt x="44" y="521"/>
                  </a:lnTo>
                  <a:lnTo>
                    <a:pt x="44" y="505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1" y="472"/>
                  </a:lnTo>
                  <a:lnTo>
                    <a:pt x="41" y="464"/>
                  </a:lnTo>
                  <a:lnTo>
                    <a:pt x="44" y="455"/>
                  </a:lnTo>
                  <a:lnTo>
                    <a:pt x="48" y="434"/>
                  </a:lnTo>
                  <a:lnTo>
                    <a:pt x="52" y="411"/>
                  </a:lnTo>
                  <a:lnTo>
                    <a:pt x="58" y="406"/>
                  </a:lnTo>
                  <a:lnTo>
                    <a:pt x="62" y="402"/>
                  </a:lnTo>
                  <a:lnTo>
                    <a:pt x="64" y="397"/>
                  </a:lnTo>
                  <a:lnTo>
                    <a:pt x="67" y="391"/>
                  </a:lnTo>
                  <a:lnTo>
                    <a:pt x="76" y="389"/>
                  </a:lnTo>
                  <a:lnTo>
                    <a:pt x="83" y="385"/>
                  </a:lnTo>
                  <a:lnTo>
                    <a:pt x="88" y="383"/>
                  </a:lnTo>
                  <a:lnTo>
                    <a:pt x="93" y="385"/>
                  </a:lnTo>
                  <a:lnTo>
                    <a:pt x="100" y="387"/>
                  </a:lnTo>
                  <a:lnTo>
                    <a:pt x="109" y="393"/>
                  </a:lnTo>
                  <a:lnTo>
                    <a:pt x="115" y="393"/>
                  </a:lnTo>
                  <a:lnTo>
                    <a:pt x="121" y="394"/>
                  </a:lnTo>
                  <a:lnTo>
                    <a:pt x="129" y="397"/>
                  </a:lnTo>
                  <a:lnTo>
                    <a:pt x="137" y="401"/>
                  </a:lnTo>
                  <a:lnTo>
                    <a:pt x="153" y="409"/>
                  </a:lnTo>
                  <a:lnTo>
                    <a:pt x="165" y="418"/>
                  </a:lnTo>
                  <a:lnTo>
                    <a:pt x="162" y="413"/>
                  </a:lnTo>
                  <a:lnTo>
                    <a:pt x="160" y="409"/>
                  </a:lnTo>
                  <a:lnTo>
                    <a:pt x="171" y="406"/>
                  </a:lnTo>
                  <a:lnTo>
                    <a:pt x="181" y="405"/>
                  </a:lnTo>
                  <a:lnTo>
                    <a:pt x="189" y="413"/>
                  </a:lnTo>
                  <a:lnTo>
                    <a:pt x="198" y="419"/>
                  </a:lnTo>
                  <a:lnTo>
                    <a:pt x="208" y="425"/>
                  </a:lnTo>
                  <a:lnTo>
                    <a:pt x="217" y="428"/>
                  </a:lnTo>
                  <a:lnTo>
                    <a:pt x="228" y="432"/>
                  </a:lnTo>
                  <a:lnTo>
                    <a:pt x="238" y="435"/>
                  </a:lnTo>
                  <a:lnTo>
                    <a:pt x="249" y="435"/>
                  </a:lnTo>
                  <a:lnTo>
                    <a:pt x="259" y="435"/>
                  </a:lnTo>
                  <a:lnTo>
                    <a:pt x="244" y="432"/>
                  </a:lnTo>
                  <a:lnTo>
                    <a:pt x="228" y="430"/>
                  </a:lnTo>
                  <a:lnTo>
                    <a:pt x="220" y="427"/>
                  </a:lnTo>
                  <a:lnTo>
                    <a:pt x="215" y="425"/>
                  </a:lnTo>
                  <a:lnTo>
                    <a:pt x="211" y="422"/>
                  </a:lnTo>
                  <a:lnTo>
                    <a:pt x="209" y="419"/>
                  </a:lnTo>
                  <a:lnTo>
                    <a:pt x="209" y="418"/>
                  </a:lnTo>
                  <a:lnTo>
                    <a:pt x="210" y="417"/>
                  </a:lnTo>
                  <a:lnTo>
                    <a:pt x="213" y="415"/>
                  </a:lnTo>
                  <a:lnTo>
                    <a:pt x="216" y="414"/>
                  </a:lnTo>
                  <a:lnTo>
                    <a:pt x="223" y="413"/>
                  </a:lnTo>
                  <a:lnTo>
                    <a:pt x="230" y="411"/>
                  </a:lnTo>
                  <a:lnTo>
                    <a:pt x="218" y="411"/>
                  </a:lnTo>
                  <a:lnTo>
                    <a:pt x="205" y="413"/>
                  </a:lnTo>
                  <a:lnTo>
                    <a:pt x="199" y="413"/>
                  </a:lnTo>
                  <a:lnTo>
                    <a:pt x="195" y="411"/>
                  </a:lnTo>
                  <a:lnTo>
                    <a:pt x="192" y="409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91" y="401"/>
                  </a:lnTo>
                  <a:lnTo>
                    <a:pt x="197" y="397"/>
                  </a:lnTo>
                  <a:lnTo>
                    <a:pt x="204" y="391"/>
                  </a:lnTo>
                  <a:lnTo>
                    <a:pt x="208" y="390"/>
                  </a:lnTo>
                  <a:lnTo>
                    <a:pt x="212" y="389"/>
                  </a:lnTo>
                  <a:lnTo>
                    <a:pt x="215" y="390"/>
                  </a:lnTo>
                  <a:lnTo>
                    <a:pt x="219" y="394"/>
                  </a:lnTo>
                  <a:lnTo>
                    <a:pt x="230" y="390"/>
                  </a:lnTo>
                  <a:lnTo>
                    <a:pt x="243" y="387"/>
                  </a:lnTo>
                  <a:lnTo>
                    <a:pt x="256" y="386"/>
                  </a:lnTo>
                  <a:lnTo>
                    <a:pt x="268" y="385"/>
                  </a:lnTo>
                  <a:lnTo>
                    <a:pt x="272" y="390"/>
                  </a:lnTo>
                  <a:lnTo>
                    <a:pt x="278" y="394"/>
                  </a:lnTo>
                  <a:lnTo>
                    <a:pt x="284" y="395"/>
                  </a:lnTo>
                  <a:lnTo>
                    <a:pt x="291" y="397"/>
                  </a:lnTo>
                  <a:lnTo>
                    <a:pt x="297" y="397"/>
                  </a:lnTo>
                  <a:lnTo>
                    <a:pt x="305" y="395"/>
                  </a:lnTo>
                  <a:lnTo>
                    <a:pt x="311" y="393"/>
                  </a:lnTo>
                  <a:lnTo>
                    <a:pt x="316" y="390"/>
                  </a:lnTo>
                  <a:lnTo>
                    <a:pt x="311" y="393"/>
                  </a:lnTo>
                  <a:lnTo>
                    <a:pt x="305" y="394"/>
                  </a:lnTo>
                  <a:lnTo>
                    <a:pt x="298" y="394"/>
                  </a:lnTo>
                  <a:lnTo>
                    <a:pt x="292" y="394"/>
                  </a:lnTo>
                  <a:lnTo>
                    <a:pt x="285" y="393"/>
                  </a:lnTo>
                  <a:lnTo>
                    <a:pt x="280" y="390"/>
                  </a:lnTo>
                  <a:lnTo>
                    <a:pt x="275" y="386"/>
                  </a:lnTo>
                  <a:lnTo>
                    <a:pt x="271" y="381"/>
                  </a:lnTo>
                  <a:lnTo>
                    <a:pt x="275" y="375"/>
                  </a:lnTo>
                  <a:lnTo>
                    <a:pt x="279" y="372"/>
                  </a:lnTo>
                  <a:lnTo>
                    <a:pt x="283" y="369"/>
                  </a:lnTo>
                  <a:lnTo>
                    <a:pt x="288" y="366"/>
                  </a:lnTo>
                  <a:lnTo>
                    <a:pt x="299" y="362"/>
                  </a:lnTo>
                  <a:lnTo>
                    <a:pt x="310" y="358"/>
                  </a:lnTo>
                  <a:lnTo>
                    <a:pt x="299" y="360"/>
                  </a:lnTo>
                  <a:lnTo>
                    <a:pt x="289" y="360"/>
                  </a:lnTo>
                  <a:lnTo>
                    <a:pt x="285" y="358"/>
                  </a:lnTo>
                  <a:lnTo>
                    <a:pt x="283" y="357"/>
                  </a:lnTo>
                  <a:lnTo>
                    <a:pt x="282" y="353"/>
                  </a:lnTo>
                  <a:lnTo>
                    <a:pt x="282" y="348"/>
                  </a:lnTo>
                  <a:lnTo>
                    <a:pt x="284" y="346"/>
                  </a:lnTo>
                  <a:lnTo>
                    <a:pt x="288" y="345"/>
                  </a:lnTo>
                  <a:lnTo>
                    <a:pt x="294" y="344"/>
                  </a:lnTo>
                  <a:lnTo>
                    <a:pt x="301" y="344"/>
                  </a:lnTo>
                  <a:lnTo>
                    <a:pt x="315" y="342"/>
                  </a:lnTo>
                  <a:lnTo>
                    <a:pt x="329" y="342"/>
                  </a:lnTo>
                  <a:lnTo>
                    <a:pt x="311" y="341"/>
                  </a:lnTo>
                  <a:lnTo>
                    <a:pt x="297" y="338"/>
                  </a:lnTo>
                  <a:lnTo>
                    <a:pt x="301" y="333"/>
                  </a:lnTo>
                  <a:lnTo>
                    <a:pt x="307" y="328"/>
                  </a:lnTo>
                  <a:lnTo>
                    <a:pt x="312" y="324"/>
                  </a:lnTo>
                  <a:lnTo>
                    <a:pt x="320" y="319"/>
                  </a:lnTo>
                  <a:lnTo>
                    <a:pt x="334" y="311"/>
                  </a:lnTo>
                  <a:lnTo>
                    <a:pt x="348" y="303"/>
                  </a:lnTo>
                  <a:lnTo>
                    <a:pt x="336" y="308"/>
                  </a:lnTo>
                  <a:lnTo>
                    <a:pt x="324" y="313"/>
                  </a:lnTo>
                  <a:lnTo>
                    <a:pt x="319" y="315"/>
                  </a:lnTo>
                  <a:lnTo>
                    <a:pt x="313" y="316"/>
                  </a:lnTo>
                  <a:lnTo>
                    <a:pt x="309" y="316"/>
                  </a:lnTo>
                  <a:lnTo>
                    <a:pt x="307" y="315"/>
                  </a:lnTo>
                  <a:lnTo>
                    <a:pt x="304" y="312"/>
                  </a:lnTo>
                  <a:lnTo>
                    <a:pt x="304" y="309"/>
                  </a:lnTo>
                  <a:lnTo>
                    <a:pt x="306" y="307"/>
                  </a:lnTo>
                  <a:lnTo>
                    <a:pt x="309" y="304"/>
                  </a:lnTo>
                  <a:lnTo>
                    <a:pt x="316" y="299"/>
                  </a:lnTo>
                  <a:lnTo>
                    <a:pt x="323" y="295"/>
                  </a:lnTo>
                  <a:lnTo>
                    <a:pt x="314" y="297"/>
                  </a:lnTo>
                  <a:lnTo>
                    <a:pt x="305" y="301"/>
                  </a:lnTo>
                  <a:lnTo>
                    <a:pt x="296" y="305"/>
                  </a:lnTo>
                  <a:lnTo>
                    <a:pt x="291" y="309"/>
                  </a:lnTo>
                  <a:lnTo>
                    <a:pt x="287" y="308"/>
                  </a:lnTo>
                  <a:lnTo>
                    <a:pt x="283" y="307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7" y="300"/>
                  </a:lnTo>
                  <a:lnTo>
                    <a:pt x="279" y="296"/>
                  </a:lnTo>
                  <a:lnTo>
                    <a:pt x="283" y="291"/>
                  </a:lnTo>
                  <a:lnTo>
                    <a:pt x="289" y="285"/>
                  </a:lnTo>
                  <a:lnTo>
                    <a:pt x="281" y="289"/>
                  </a:lnTo>
                  <a:lnTo>
                    <a:pt x="273" y="295"/>
                  </a:lnTo>
                  <a:lnTo>
                    <a:pt x="269" y="296"/>
                  </a:lnTo>
                  <a:lnTo>
                    <a:pt x="265" y="297"/>
                  </a:lnTo>
                  <a:lnTo>
                    <a:pt x="260" y="297"/>
                  </a:lnTo>
                  <a:lnTo>
                    <a:pt x="256" y="296"/>
                  </a:lnTo>
                  <a:lnTo>
                    <a:pt x="250" y="292"/>
                  </a:lnTo>
                  <a:lnTo>
                    <a:pt x="243" y="287"/>
                  </a:lnTo>
                  <a:lnTo>
                    <a:pt x="236" y="281"/>
                  </a:lnTo>
                  <a:lnTo>
                    <a:pt x="228" y="280"/>
                  </a:lnTo>
                  <a:lnTo>
                    <a:pt x="224" y="273"/>
                  </a:lnTo>
                  <a:lnTo>
                    <a:pt x="219" y="267"/>
                  </a:lnTo>
                  <a:lnTo>
                    <a:pt x="215" y="262"/>
                  </a:lnTo>
                  <a:lnTo>
                    <a:pt x="210" y="258"/>
                  </a:lnTo>
                  <a:lnTo>
                    <a:pt x="199" y="250"/>
                  </a:lnTo>
                  <a:lnTo>
                    <a:pt x="188" y="244"/>
                  </a:lnTo>
                  <a:lnTo>
                    <a:pt x="185" y="244"/>
                  </a:lnTo>
                  <a:lnTo>
                    <a:pt x="181" y="244"/>
                  </a:lnTo>
                  <a:lnTo>
                    <a:pt x="176" y="244"/>
                  </a:lnTo>
                  <a:lnTo>
                    <a:pt x="173" y="243"/>
                  </a:lnTo>
                  <a:lnTo>
                    <a:pt x="169" y="240"/>
                  </a:lnTo>
                  <a:lnTo>
                    <a:pt x="167" y="238"/>
                  </a:lnTo>
                  <a:lnTo>
                    <a:pt x="163" y="234"/>
                  </a:lnTo>
                  <a:lnTo>
                    <a:pt x="162" y="228"/>
                  </a:lnTo>
                  <a:lnTo>
                    <a:pt x="163" y="224"/>
                  </a:lnTo>
                  <a:lnTo>
                    <a:pt x="164" y="219"/>
                  </a:lnTo>
                  <a:lnTo>
                    <a:pt x="165" y="218"/>
                  </a:lnTo>
                  <a:lnTo>
                    <a:pt x="167" y="216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23"/>
                  </a:lnTo>
                  <a:lnTo>
                    <a:pt x="169" y="232"/>
                  </a:lnTo>
                  <a:lnTo>
                    <a:pt x="171" y="227"/>
                  </a:lnTo>
                  <a:lnTo>
                    <a:pt x="173" y="220"/>
                  </a:lnTo>
                  <a:lnTo>
                    <a:pt x="174" y="218"/>
                  </a:lnTo>
                  <a:lnTo>
                    <a:pt x="175" y="216"/>
                  </a:lnTo>
                  <a:lnTo>
                    <a:pt x="176" y="215"/>
                  </a:lnTo>
                  <a:lnTo>
                    <a:pt x="178" y="216"/>
                  </a:lnTo>
                  <a:lnTo>
                    <a:pt x="185" y="224"/>
                  </a:lnTo>
                  <a:lnTo>
                    <a:pt x="192" y="230"/>
                  </a:lnTo>
                  <a:lnTo>
                    <a:pt x="201" y="235"/>
                  </a:lnTo>
                  <a:lnTo>
                    <a:pt x="209" y="240"/>
                  </a:lnTo>
                  <a:lnTo>
                    <a:pt x="225" y="251"/>
                  </a:lnTo>
                  <a:lnTo>
                    <a:pt x="241" y="264"/>
                  </a:lnTo>
                  <a:lnTo>
                    <a:pt x="233" y="255"/>
                  </a:lnTo>
                  <a:lnTo>
                    <a:pt x="227" y="247"/>
                  </a:lnTo>
                  <a:lnTo>
                    <a:pt x="225" y="243"/>
                  </a:lnTo>
                  <a:lnTo>
                    <a:pt x="225" y="240"/>
                  </a:lnTo>
                  <a:lnTo>
                    <a:pt x="227" y="236"/>
                  </a:lnTo>
                  <a:lnTo>
                    <a:pt x="231" y="234"/>
                  </a:lnTo>
                  <a:lnTo>
                    <a:pt x="222" y="235"/>
                  </a:lnTo>
                  <a:lnTo>
                    <a:pt x="213" y="238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9" y="224"/>
                  </a:lnTo>
                  <a:lnTo>
                    <a:pt x="199" y="222"/>
                  </a:lnTo>
                  <a:lnTo>
                    <a:pt x="201" y="218"/>
                  </a:lnTo>
                  <a:lnTo>
                    <a:pt x="203" y="216"/>
                  </a:lnTo>
                  <a:lnTo>
                    <a:pt x="208" y="214"/>
                  </a:lnTo>
                  <a:lnTo>
                    <a:pt x="214" y="212"/>
                  </a:lnTo>
                  <a:lnTo>
                    <a:pt x="220" y="212"/>
                  </a:lnTo>
                  <a:lnTo>
                    <a:pt x="228" y="214"/>
                  </a:lnTo>
                  <a:lnTo>
                    <a:pt x="222" y="211"/>
                  </a:lnTo>
                  <a:lnTo>
                    <a:pt x="215" y="210"/>
                  </a:lnTo>
                  <a:lnTo>
                    <a:pt x="210" y="210"/>
                  </a:lnTo>
                  <a:lnTo>
                    <a:pt x="205" y="211"/>
                  </a:lnTo>
                  <a:lnTo>
                    <a:pt x="197" y="214"/>
                  </a:lnTo>
                  <a:lnTo>
                    <a:pt x="188" y="216"/>
                  </a:lnTo>
                  <a:lnTo>
                    <a:pt x="186" y="212"/>
                  </a:lnTo>
                  <a:lnTo>
                    <a:pt x="186" y="209"/>
                  </a:lnTo>
                  <a:lnTo>
                    <a:pt x="187" y="205"/>
                  </a:lnTo>
                  <a:lnTo>
                    <a:pt x="189" y="201"/>
                  </a:lnTo>
                  <a:lnTo>
                    <a:pt x="198" y="198"/>
                  </a:lnTo>
                  <a:lnTo>
                    <a:pt x="205" y="194"/>
                  </a:lnTo>
                  <a:lnTo>
                    <a:pt x="213" y="190"/>
                  </a:lnTo>
                  <a:lnTo>
                    <a:pt x="219" y="186"/>
                  </a:lnTo>
                  <a:lnTo>
                    <a:pt x="226" y="182"/>
                  </a:lnTo>
                  <a:lnTo>
                    <a:pt x="233" y="178"/>
                  </a:lnTo>
                  <a:lnTo>
                    <a:pt x="243" y="177"/>
                  </a:lnTo>
                  <a:lnTo>
                    <a:pt x="255" y="175"/>
                  </a:lnTo>
                  <a:lnTo>
                    <a:pt x="250" y="173"/>
                  </a:lnTo>
                  <a:lnTo>
                    <a:pt x="245" y="171"/>
                  </a:lnTo>
                  <a:lnTo>
                    <a:pt x="241" y="171"/>
                  </a:lnTo>
                  <a:lnTo>
                    <a:pt x="238" y="171"/>
                  </a:lnTo>
                  <a:lnTo>
                    <a:pt x="237" y="171"/>
                  </a:lnTo>
                  <a:lnTo>
                    <a:pt x="236" y="171"/>
                  </a:lnTo>
                  <a:lnTo>
                    <a:pt x="237" y="169"/>
                  </a:lnTo>
                  <a:lnTo>
                    <a:pt x="239" y="165"/>
                  </a:lnTo>
                  <a:lnTo>
                    <a:pt x="243" y="161"/>
                  </a:lnTo>
                  <a:lnTo>
                    <a:pt x="250" y="157"/>
                  </a:lnTo>
                  <a:lnTo>
                    <a:pt x="259" y="154"/>
                  </a:lnTo>
                  <a:lnTo>
                    <a:pt x="270" y="150"/>
                  </a:lnTo>
                  <a:lnTo>
                    <a:pt x="283" y="149"/>
                  </a:lnTo>
                  <a:lnTo>
                    <a:pt x="295" y="148"/>
                  </a:lnTo>
                  <a:lnTo>
                    <a:pt x="307" y="149"/>
                  </a:lnTo>
                  <a:lnTo>
                    <a:pt x="316" y="152"/>
                  </a:lnTo>
                  <a:lnTo>
                    <a:pt x="308" y="148"/>
                  </a:lnTo>
                  <a:lnTo>
                    <a:pt x="300" y="145"/>
                  </a:lnTo>
                  <a:lnTo>
                    <a:pt x="296" y="142"/>
                  </a:lnTo>
                  <a:lnTo>
                    <a:pt x="293" y="140"/>
                  </a:lnTo>
                  <a:lnTo>
                    <a:pt x="289" y="134"/>
                  </a:lnTo>
                  <a:lnTo>
                    <a:pt x="287" y="126"/>
                  </a:lnTo>
                  <a:lnTo>
                    <a:pt x="287" y="125"/>
                  </a:lnTo>
                  <a:lnTo>
                    <a:pt x="288" y="122"/>
                  </a:lnTo>
                  <a:lnTo>
                    <a:pt x="291" y="121"/>
                  </a:lnTo>
                  <a:lnTo>
                    <a:pt x="293" y="121"/>
                  </a:lnTo>
                  <a:lnTo>
                    <a:pt x="297" y="120"/>
                  </a:lnTo>
                  <a:lnTo>
                    <a:pt x="302" y="121"/>
                  </a:lnTo>
                  <a:lnTo>
                    <a:pt x="314" y="122"/>
                  </a:lnTo>
                  <a:lnTo>
                    <a:pt x="325" y="124"/>
                  </a:lnTo>
                  <a:lnTo>
                    <a:pt x="313" y="120"/>
                  </a:lnTo>
                  <a:lnTo>
                    <a:pt x="301" y="117"/>
                  </a:lnTo>
                  <a:lnTo>
                    <a:pt x="296" y="116"/>
                  </a:lnTo>
                  <a:lnTo>
                    <a:pt x="291" y="112"/>
                  </a:lnTo>
                  <a:lnTo>
                    <a:pt x="287" y="106"/>
                  </a:lnTo>
                  <a:lnTo>
                    <a:pt x="284" y="99"/>
                  </a:lnTo>
                  <a:lnTo>
                    <a:pt x="285" y="97"/>
                  </a:lnTo>
                  <a:lnTo>
                    <a:pt x="287" y="96"/>
                  </a:lnTo>
                  <a:lnTo>
                    <a:pt x="289" y="96"/>
                  </a:lnTo>
                  <a:lnTo>
                    <a:pt x="293" y="96"/>
                  </a:lnTo>
                  <a:lnTo>
                    <a:pt x="301" y="96"/>
                  </a:lnTo>
                  <a:lnTo>
                    <a:pt x="312" y="96"/>
                  </a:lnTo>
                  <a:lnTo>
                    <a:pt x="323" y="95"/>
                  </a:lnTo>
                  <a:lnTo>
                    <a:pt x="334" y="92"/>
                  </a:lnTo>
                  <a:lnTo>
                    <a:pt x="339" y="89"/>
                  </a:lnTo>
                  <a:lnTo>
                    <a:pt x="345" y="87"/>
                  </a:lnTo>
                  <a:lnTo>
                    <a:pt x="350" y="83"/>
                  </a:lnTo>
                  <a:lnTo>
                    <a:pt x="354" y="77"/>
                  </a:lnTo>
                  <a:lnTo>
                    <a:pt x="347" y="83"/>
                  </a:lnTo>
                  <a:lnTo>
                    <a:pt x="340" y="87"/>
                  </a:lnTo>
                  <a:lnTo>
                    <a:pt x="334" y="89"/>
                  </a:lnTo>
                  <a:lnTo>
                    <a:pt x="328" y="89"/>
                  </a:lnTo>
                  <a:lnTo>
                    <a:pt x="324" y="88"/>
                  </a:lnTo>
                  <a:lnTo>
                    <a:pt x="321" y="87"/>
                  </a:lnTo>
                  <a:lnTo>
                    <a:pt x="320" y="81"/>
                  </a:lnTo>
                  <a:lnTo>
                    <a:pt x="320" y="76"/>
                  </a:lnTo>
                  <a:lnTo>
                    <a:pt x="320" y="80"/>
                  </a:lnTo>
                  <a:lnTo>
                    <a:pt x="318" y="84"/>
                  </a:lnTo>
                  <a:lnTo>
                    <a:pt x="316" y="87"/>
                  </a:lnTo>
                  <a:lnTo>
                    <a:pt x="313" y="89"/>
                  </a:lnTo>
                  <a:lnTo>
                    <a:pt x="308" y="93"/>
                  </a:lnTo>
                  <a:lnTo>
                    <a:pt x="300" y="93"/>
                  </a:lnTo>
                  <a:lnTo>
                    <a:pt x="293" y="93"/>
                  </a:lnTo>
                  <a:lnTo>
                    <a:pt x="286" y="91"/>
                  </a:lnTo>
                  <a:lnTo>
                    <a:pt x="284" y="89"/>
                  </a:lnTo>
                  <a:lnTo>
                    <a:pt x="282" y="88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6" y="83"/>
                  </a:lnTo>
                  <a:lnTo>
                    <a:pt x="292" y="80"/>
                  </a:lnTo>
                  <a:lnTo>
                    <a:pt x="295" y="75"/>
                  </a:lnTo>
                  <a:lnTo>
                    <a:pt x="298" y="69"/>
                  </a:lnTo>
                  <a:lnTo>
                    <a:pt x="295" y="75"/>
                  </a:lnTo>
                  <a:lnTo>
                    <a:pt x="289" y="77"/>
                  </a:lnTo>
                  <a:lnTo>
                    <a:pt x="284" y="79"/>
                  </a:lnTo>
                  <a:lnTo>
                    <a:pt x="277" y="80"/>
                  </a:lnTo>
                  <a:lnTo>
                    <a:pt x="269" y="80"/>
                  </a:lnTo>
                  <a:lnTo>
                    <a:pt x="261" y="79"/>
                  </a:lnTo>
                  <a:lnTo>
                    <a:pt x="254" y="77"/>
                  </a:lnTo>
                  <a:lnTo>
                    <a:pt x="246" y="75"/>
                  </a:lnTo>
                  <a:lnTo>
                    <a:pt x="247" y="69"/>
                  </a:lnTo>
                  <a:lnTo>
                    <a:pt x="250" y="67"/>
                  </a:lnTo>
                  <a:lnTo>
                    <a:pt x="253" y="65"/>
                  </a:lnTo>
                  <a:lnTo>
                    <a:pt x="257" y="64"/>
                  </a:lnTo>
                  <a:lnTo>
                    <a:pt x="267" y="63"/>
                  </a:lnTo>
                  <a:lnTo>
                    <a:pt x="275" y="60"/>
                  </a:lnTo>
                  <a:lnTo>
                    <a:pt x="279" y="56"/>
                  </a:lnTo>
                  <a:lnTo>
                    <a:pt x="282" y="53"/>
                  </a:lnTo>
                  <a:lnTo>
                    <a:pt x="286" y="52"/>
                  </a:lnTo>
                  <a:lnTo>
                    <a:pt x="292" y="51"/>
                  </a:lnTo>
                  <a:lnTo>
                    <a:pt x="304" y="50"/>
                  </a:lnTo>
                  <a:lnTo>
                    <a:pt x="316" y="50"/>
                  </a:lnTo>
                  <a:lnTo>
                    <a:pt x="330" y="50"/>
                  </a:lnTo>
                  <a:lnTo>
                    <a:pt x="342" y="48"/>
                  </a:lnTo>
                  <a:lnTo>
                    <a:pt x="348" y="47"/>
                  </a:lnTo>
                  <a:lnTo>
                    <a:pt x="353" y="44"/>
                  </a:lnTo>
                  <a:lnTo>
                    <a:pt x="357" y="42"/>
                  </a:lnTo>
                  <a:lnTo>
                    <a:pt x="360" y="38"/>
                  </a:lnTo>
                  <a:lnTo>
                    <a:pt x="355" y="42"/>
                  </a:lnTo>
                  <a:lnTo>
                    <a:pt x="349" y="44"/>
                  </a:lnTo>
                  <a:lnTo>
                    <a:pt x="342" y="46"/>
                  </a:lnTo>
                  <a:lnTo>
                    <a:pt x="335" y="47"/>
                  </a:lnTo>
                  <a:lnTo>
                    <a:pt x="328" y="47"/>
                  </a:lnTo>
                  <a:lnTo>
                    <a:pt x="323" y="46"/>
                  </a:lnTo>
                  <a:lnTo>
                    <a:pt x="320" y="44"/>
                  </a:lnTo>
                  <a:lnTo>
                    <a:pt x="319" y="42"/>
                  </a:lnTo>
                  <a:lnTo>
                    <a:pt x="319" y="38"/>
                  </a:lnTo>
                  <a:lnTo>
                    <a:pt x="321" y="35"/>
                  </a:lnTo>
                  <a:lnTo>
                    <a:pt x="324" y="32"/>
                  </a:lnTo>
                  <a:lnTo>
                    <a:pt x="328" y="28"/>
                  </a:lnTo>
                  <a:lnTo>
                    <a:pt x="340" y="23"/>
                  </a:lnTo>
                  <a:lnTo>
                    <a:pt x="356" y="18"/>
                  </a:lnTo>
                  <a:lnTo>
                    <a:pt x="341" y="20"/>
                  </a:lnTo>
                  <a:lnTo>
                    <a:pt x="329" y="26"/>
                  </a:lnTo>
                  <a:lnTo>
                    <a:pt x="320" y="31"/>
                  </a:lnTo>
                  <a:lnTo>
                    <a:pt x="311" y="36"/>
                  </a:lnTo>
                  <a:lnTo>
                    <a:pt x="305" y="42"/>
                  </a:lnTo>
                  <a:lnTo>
                    <a:pt x="299" y="44"/>
                  </a:lnTo>
                  <a:lnTo>
                    <a:pt x="297" y="44"/>
                  </a:lnTo>
                  <a:lnTo>
                    <a:pt x="295" y="44"/>
                  </a:lnTo>
                  <a:lnTo>
                    <a:pt x="294" y="43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3" y="35"/>
                  </a:lnTo>
                  <a:lnTo>
                    <a:pt x="295" y="34"/>
                  </a:lnTo>
                  <a:lnTo>
                    <a:pt x="297" y="32"/>
                  </a:lnTo>
                  <a:lnTo>
                    <a:pt x="302" y="30"/>
                  </a:lnTo>
                  <a:lnTo>
                    <a:pt x="309" y="27"/>
                  </a:lnTo>
                  <a:lnTo>
                    <a:pt x="316" y="23"/>
                  </a:lnTo>
                  <a:lnTo>
                    <a:pt x="323" y="20"/>
                  </a:lnTo>
                  <a:lnTo>
                    <a:pt x="329" y="16"/>
                  </a:lnTo>
                  <a:lnTo>
                    <a:pt x="335" y="11"/>
                  </a:lnTo>
                  <a:lnTo>
                    <a:pt x="327" y="16"/>
                  </a:lnTo>
                  <a:lnTo>
                    <a:pt x="319" y="20"/>
                  </a:lnTo>
                  <a:lnTo>
                    <a:pt x="310" y="23"/>
                  </a:lnTo>
                  <a:lnTo>
                    <a:pt x="301" y="27"/>
                  </a:lnTo>
                  <a:lnTo>
                    <a:pt x="301" y="24"/>
                  </a:lnTo>
                  <a:lnTo>
                    <a:pt x="301" y="22"/>
                  </a:lnTo>
                  <a:lnTo>
                    <a:pt x="304" y="19"/>
                  </a:lnTo>
                  <a:lnTo>
                    <a:pt x="306" y="16"/>
                  </a:lnTo>
                  <a:lnTo>
                    <a:pt x="300" y="20"/>
                  </a:lnTo>
                  <a:lnTo>
                    <a:pt x="294" y="26"/>
                  </a:lnTo>
                  <a:lnTo>
                    <a:pt x="289" y="27"/>
                  </a:lnTo>
                  <a:lnTo>
                    <a:pt x="287" y="28"/>
                  </a:lnTo>
                  <a:lnTo>
                    <a:pt x="285" y="27"/>
                  </a:lnTo>
                  <a:lnTo>
                    <a:pt x="284" y="23"/>
                  </a:lnTo>
                  <a:lnTo>
                    <a:pt x="285" y="15"/>
                  </a:lnTo>
                  <a:lnTo>
                    <a:pt x="289" y="10"/>
                  </a:lnTo>
                  <a:lnTo>
                    <a:pt x="294" y="4"/>
                  </a:lnTo>
                  <a:lnTo>
                    <a:pt x="300" y="0"/>
                  </a:lnTo>
                  <a:lnTo>
                    <a:pt x="273" y="0"/>
                  </a:lnTo>
                  <a:lnTo>
                    <a:pt x="277" y="3"/>
                  </a:lnTo>
                  <a:lnTo>
                    <a:pt x="279" y="6"/>
                  </a:lnTo>
                  <a:lnTo>
                    <a:pt x="280" y="7"/>
                  </a:lnTo>
                  <a:lnTo>
                    <a:pt x="281" y="8"/>
                  </a:lnTo>
                  <a:lnTo>
                    <a:pt x="280" y="10"/>
                  </a:lnTo>
                  <a:lnTo>
                    <a:pt x="280" y="11"/>
                  </a:lnTo>
                  <a:lnTo>
                    <a:pt x="277" y="18"/>
                  </a:lnTo>
                  <a:lnTo>
                    <a:pt x="274" y="24"/>
                  </a:lnTo>
                  <a:lnTo>
                    <a:pt x="273" y="28"/>
                  </a:lnTo>
                  <a:lnTo>
                    <a:pt x="270" y="32"/>
                  </a:lnTo>
                  <a:lnTo>
                    <a:pt x="267" y="36"/>
                  </a:lnTo>
                  <a:lnTo>
                    <a:pt x="260" y="40"/>
                  </a:lnTo>
                  <a:lnTo>
                    <a:pt x="255" y="44"/>
                  </a:lnTo>
                  <a:lnTo>
                    <a:pt x="250" y="48"/>
                  </a:lnTo>
                  <a:lnTo>
                    <a:pt x="246" y="51"/>
                  </a:lnTo>
                  <a:lnTo>
                    <a:pt x="244" y="53"/>
                  </a:lnTo>
                  <a:lnTo>
                    <a:pt x="242" y="57"/>
                  </a:lnTo>
                  <a:lnTo>
                    <a:pt x="240" y="61"/>
                  </a:lnTo>
                  <a:lnTo>
                    <a:pt x="234" y="64"/>
                  </a:lnTo>
                  <a:lnTo>
                    <a:pt x="230" y="67"/>
                  </a:lnTo>
                  <a:lnTo>
                    <a:pt x="228" y="65"/>
                  </a:lnTo>
                  <a:lnTo>
                    <a:pt x="226" y="64"/>
                  </a:lnTo>
                  <a:lnTo>
                    <a:pt x="223" y="60"/>
                  </a:lnTo>
                  <a:lnTo>
                    <a:pt x="219" y="55"/>
                  </a:lnTo>
                  <a:lnTo>
                    <a:pt x="232" y="43"/>
                  </a:lnTo>
                  <a:lnTo>
                    <a:pt x="244" y="31"/>
                  </a:lnTo>
                  <a:lnTo>
                    <a:pt x="250" y="24"/>
                  </a:lnTo>
                  <a:lnTo>
                    <a:pt x="254" y="18"/>
                  </a:lnTo>
                  <a:lnTo>
                    <a:pt x="257" y="10"/>
                  </a:lnTo>
                  <a:lnTo>
                    <a:pt x="260" y="0"/>
                  </a:lnTo>
                  <a:lnTo>
                    <a:pt x="240" y="0"/>
                  </a:lnTo>
                  <a:lnTo>
                    <a:pt x="233" y="3"/>
                  </a:lnTo>
                  <a:lnTo>
                    <a:pt x="224" y="4"/>
                  </a:lnTo>
                  <a:lnTo>
                    <a:pt x="223" y="4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9" y="7"/>
                  </a:lnTo>
                  <a:lnTo>
                    <a:pt x="206" y="14"/>
                  </a:lnTo>
                  <a:lnTo>
                    <a:pt x="205" y="10"/>
                  </a:lnTo>
                  <a:lnTo>
                    <a:pt x="203" y="6"/>
                  </a:lnTo>
                  <a:lnTo>
                    <a:pt x="200" y="2"/>
                  </a:lnTo>
                  <a:lnTo>
                    <a:pt x="198" y="0"/>
                  </a:lnTo>
                  <a:lnTo>
                    <a:pt x="189" y="0"/>
                  </a:lnTo>
                  <a:lnTo>
                    <a:pt x="192" y="7"/>
                  </a:lnTo>
                  <a:lnTo>
                    <a:pt x="195" y="12"/>
                  </a:lnTo>
                  <a:lnTo>
                    <a:pt x="195" y="16"/>
                  </a:lnTo>
                  <a:lnTo>
                    <a:pt x="195" y="18"/>
                  </a:lnTo>
                  <a:lnTo>
                    <a:pt x="193" y="20"/>
                  </a:lnTo>
                  <a:lnTo>
                    <a:pt x="191" y="23"/>
                  </a:lnTo>
                  <a:lnTo>
                    <a:pt x="186" y="27"/>
                  </a:lnTo>
                  <a:lnTo>
                    <a:pt x="181" y="28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4" y="28"/>
                  </a:lnTo>
                  <a:lnTo>
                    <a:pt x="140" y="28"/>
                  </a:lnTo>
                  <a:lnTo>
                    <a:pt x="137" y="27"/>
                  </a:lnTo>
                  <a:lnTo>
                    <a:pt x="136" y="24"/>
                  </a:lnTo>
                  <a:lnTo>
                    <a:pt x="133" y="24"/>
                  </a:lnTo>
                  <a:lnTo>
                    <a:pt x="126" y="27"/>
                  </a:lnTo>
                  <a:lnTo>
                    <a:pt x="113" y="42"/>
                  </a:lnTo>
                  <a:lnTo>
                    <a:pt x="102" y="57"/>
                  </a:lnTo>
                  <a:lnTo>
                    <a:pt x="100" y="59"/>
                  </a:lnTo>
                  <a:lnTo>
                    <a:pt x="99" y="60"/>
                  </a:lnTo>
                  <a:lnTo>
                    <a:pt x="97" y="57"/>
                  </a:lnTo>
                  <a:lnTo>
                    <a:pt x="96" y="51"/>
                  </a:lnTo>
                  <a:lnTo>
                    <a:pt x="95" y="47"/>
                  </a:lnTo>
                  <a:lnTo>
                    <a:pt x="96" y="43"/>
                  </a:lnTo>
                  <a:lnTo>
                    <a:pt x="97" y="39"/>
                  </a:lnTo>
                  <a:lnTo>
                    <a:pt x="100" y="36"/>
                  </a:lnTo>
                  <a:lnTo>
                    <a:pt x="102" y="34"/>
                  </a:lnTo>
                  <a:lnTo>
                    <a:pt x="104" y="31"/>
                  </a:lnTo>
                  <a:lnTo>
                    <a:pt x="105" y="28"/>
                  </a:lnTo>
                  <a:lnTo>
                    <a:pt x="105" y="24"/>
                  </a:lnTo>
                  <a:lnTo>
                    <a:pt x="112" y="19"/>
                  </a:lnTo>
                  <a:lnTo>
                    <a:pt x="117" y="14"/>
                  </a:lnTo>
                  <a:lnTo>
                    <a:pt x="121" y="7"/>
                  </a:lnTo>
                  <a:lnTo>
                    <a:pt x="126" y="0"/>
                  </a:lnTo>
                  <a:lnTo>
                    <a:pt x="110" y="0"/>
                  </a:lnTo>
                  <a:lnTo>
                    <a:pt x="101" y="8"/>
                  </a:lnTo>
                  <a:lnTo>
                    <a:pt x="93" y="15"/>
                  </a:lnTo>
                  <a:lnTo>
                    <a:pt x="94" y="6"/>
                  </a:lnTo>
                  <a:lnTo>
                    <a:pt x="93" y="0"/>
                  </a:lnTo>
                  <a:lnTo>
                    <a:pt x="73" y="0"/>
                  </a:lnTo>
                  <a:lnTo>
                    <a:pt x="75" y="8"/>
                  </a:lnTo>
                  <a:lnTo>
                    <a:pt x="76" y="15"/>
                  </a:lnTo>
                  <a:lnTo>
                    <a:pt x="76" y="18"/>
                  </a:lnTo>
                  <a:lnTo>
                    <a:pt x="75" y="22"/>
                  </a:lnTo>
                  <a:lnTo>
                    <a:pt x="74" y="24"/>
                  </a:lnTo>
                  <a:lnTo>
                    <a:pt x="72" y="27"/>
                  </a:lnTo>
                  <a:lnTo>
                    <a:pt x="73" y="35"/>
                  </a:lnTo>
                  <a:lnTo>
                    <a:pt x="73" y="42"/>
                  </a:lnTo>
                  <a:lnTo>
                    <a:pt x="72" y="43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6"/>
                  </a:lnTo>
                  <a:lnTo>
                    <a:pt x="53" y="32"/>
                  </a:lnTo>
                  <a:lnTo>
                    <a:pt x="48" y="30"/>
                  </a:lnTo>
                  <a:lnTo>
                    <a:pt x="42" y="27"/>
                  </a:lnTo>
                  <a:lnTo>
                    <a:pt x="30" y="1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13" y="8"/>
                  </a:lnTo>
                  <a:lnTo>
                    <a:pt x="17" y="16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31" y="36"/>
                  </a:lnTo>
                  <a:lnTo>
                    <a:pt x="36" y="42"/>
                  </a:lnTo>
                  <a:lnTo>
                    <a:pt x="41" y="46"/>
                  </a:lnTo>
                  <a:lnTo>
                    <a:pt x="48" y="50"/>
                  </a:lnTo>
                  <a:lnTo>
                    <a:pt x="52" y="51"/>
                  </a:lnTo>
                  <a:lnTo>
                    <a:pt x="57" y="53"/>
                  </a:lnTo>
                  <a:lnTo>
                    <a:pt x="60" y="57"/>
                  </a:lnTo>
                  <a:lnTo>
                    <a:pt x="63" y="61"/>
                  </a:lnTo>
                  <a:lnTo>
                    <a:pt x="68" y="72"/>
                  </a:lnTo>
                  <a:lnTo>
                    <a:pt x="74" y="81"/>
                  </a:lnTo>
                  <a:lnTo>
                    <a:pt x="74" y="103"/>
                  </a:lnTo>
                  <a:lnTo>
                    <a:pt x="75" y="125"/>
                  </a:lnTo>
                  <a:lnTo>
                    <a:pt x="75" y="137"/>
                  </a:lnTo>
                  <a:lnTo>
                    <a:pt x="74" y="146"/>
                  </a:lnTo>
                  <a:lnTo>
                    <a:pt x="73" y="150"/>
                  </a:lnTo>
                  <a:lnTo>
                    <a:pt x="72" y="154"/>
                  </a:lnTo>
                  <a:lnTo>
                    <a:pt x="69" y="157"/>
                  </a:lnTo>
                  <a:lnTo>
                    <a:pt x="67" y="159"/>
                  </a:lnTo>
                  <a:lnTo>
                    <a:pt x="65" y="157"/>
                  </a:lnTo>
                  <a:lnTo>
                    <a:pt x="65" y="153"/>
                  </a:lnTo>
                  <a:lnTo>
                    <a:pt x="65" y="148"/>
                  </a:lnTo>
                  <a:lnTo>
                    <a:pt x="66" y="141"/>
                  </a:lnTo>
                  <a:lnTo>
                    <a:pt x="67" y="134"/>
                  </a:lnTo>
                  <a:lnTo>
                    <a:pt x="68" y="128"/>
                  </a:lnTo>
                  <a:lnTo>
                    <a:pt x="67" y="122"/>
                  </a:lnTo>
                  <a:lnTo>
                    <a:pt x="66" y="116"/>
                  </a:lnTo>
                  <a:lnTo>
                    <a:pt x="66" y="120"/>
                  </a:lnTo>
                  <a:lnTo>
                    <a:pt x="64" y="122"/>
                  </a:lnTo>
                  <a:lnTo>
                    <a:pt x="63" y="126"/>
                  </a:lnTo>
                  <a:lnTo>
                    <a:pt x="60" y="129"/>
                  </a:lnTo>
                  <a:lnTo>
                    <a:pt x="58" y="130"/>
                  </a:lnTo>
                  <a:lnTo>
                    <a:pt x="53" y="132"/>
                  </a:lnTo>
                  <a:lnTo>
                    <a:pt x="50" y="132"/>
                  </a:lnTo>
                  <a:lnTo>
                    <a:pt x="46" y="129"/>
                  </a:lnTo>
                  <a:lnTo>
                    <a:pt x="30" y="106"/>
                  </a:lnTo>
                  <a:lnTo>
                    <a:pt x="19" y="88"/>
                  </a:lnTo>
                  <a:lnTo>
                    <a:pt x="11" y="73"/>
                  </a:lnTo>
                  <a:lnTo>
                    <a:pt x="8" y="63"/>
                  </a:lnTo>
                  <a:lnTo>
                    <a:pt x="5" y="47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7"/>
                  </a:lnTo>
                  <a:lnTo>
                    <a:pt x="10" y="91"/>
                  </a:lnTo>
                  <a:lnTo>
                    <a:pt x="17" y="103"/>
                  </a:lnTo>
                  <a:lnTo>
                    <a:pt x="23" y="116"/>
                  </a:lnTo>
                  <a:lnTo>
                    <a:pt x="28" y="126"/>
                  </a:lnTo>
                  <a:lnTo>
                    <a:pt x="31" y="132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3" y="146"/>
                  </a:lnTo>
                  <a:lnTo>
                    <a:pt x="32" y="148"/>
                  </a:lnTo>
                  <a:lnTo>
                    <a:pt x="31" y="149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5" y="149"/>
                  </a:lnTo>
                  <a:lnTo>
                    <a:pt x="21" y="146"/>
                  </a:lnTo>
                  <a:lnTo>
                    <a:pt x="12" y="140"/>
                  </a:lnTo>
                  <a:lnTo>
                    <a:pt x="5" y="137"/>
                  </a:lnTo>
                  <a:lnTo>
                    <a:pt x="5" y="153"/>
                  </a:lnTo>
                  <a:lnTo>
                    <a:pt x="7" y="162"/>
                  </a:lnTo>
                  <a:lnTo>
                    <a:pt x="9" y="170"/>
                  </a:lnTo>
                  <a:lnTo>
                    <a:pt x="8" y="179"/>
                  </a:lnTo>
                  <a:lnTo>
                    <a:pt x="10" y="193"/>
                  </a:lnTo>
                  <a:lnTo>
                    <a:pt x="11" y="205"/>
                  </a:lnTo>
                  <a:lnTo>
                    <a:pt x="11" y="215"/>
                  </a:lnTo>
                  <a:lnTo>
                    <a:pt x="13" y="216"/>
                  </a:lnTo>
                  <a:lnTo>
                    <a:pt x="16" y="219"/>
                  </a:lnTo>
                  <a:lnTo>
                    <a:pt x="18" y="223"/>
                  </a:lnTo>
                  <a:lnTo>
                    <a:pt x="20" y="230"/>
                  </a:lnTo>
                  <a:lnTo>
                    <a:pt x="22" y="236"/>
                  </a:lnTo>
                  <a:lnTo>
                    <a:pt x="24" y="243"/>
                  </a:lnTo>
                  <a:lnTo>
                    <a:pt x="25" y="252"/>
                  </a:lnTo>
                  <a:lnTo>
                    <a:pt x="26" y="260"/>
                  </a:lnTo>
                  <a:lnTo>
                    <a:pt x="30" y="268"/>
                  </a:lnTo>
                  <a:lnTo>
                    <a:pt x="32" y="276"/>
                  </a:lnTo>
                  <a:lnTo>
                    <a:pt x="34" y="284"/>
                  </a:lnTo>
                  <a:lnTo>
                    <a:pt x="34" y="293"/>
                  </a:lnTo>
                  <a:lnTo>
                    <a:pt x="33" y="305"/>
                  </a:lnTo>
                  <a:lnTo>
                    <a:pt x="33" y="319"/>
                  </a:lnTo>
                  <a:lnTo>
                    <a:pt x="32" y="332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1" y="402"/>
                  </a:lnTo>
                  <a:lnTo>
                    <a:pt x="16" y="422"/>
                  </a:lnTo>
                  <a:lnTo>
                    <a:pt x="16" y="6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Freeform 41">
              <a:extLst>
                <a:ext uri="{FF2B5EF4-FFF2-40B4-BE49-F238E27FC236}">
                  <a16:creationId xmlns:a16="http://schemas.microsoft.com/office/drawing/2014/main" id="{33AD68C2-E62A-4B0E-8B97-EC100FB57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3" y="3046"/>
              <a:ext cx="120" cy="145"/>
            </a:xfrm>
            <a:custGeom>
              <a:avLst/>
              <a:gdLst>
                <a:gd name="T0" fmla="*/ 80 w 361"/>
                <a:gd name="T1" fmla="*/ 135 h 580"/>
                <a:gd name="T2" fmla="*/ 74 w 361"/>
                <a:gd name="T3" fmla="*/ 133 h 580"/>
                <a:gd name="T4" fmla="*/ 63 w 361"/>
                <a:gd name="T5" fmla="*/ 137 h 580"/>
                <a:gd name="T6" fmla="*/ 92 w 361"/>
                <a:gd name="T7" fmla="*/ 126 h 580"/>
                <a:gd name="T8" fmla="*/ 87 w 361"/>
                <a:gd name="T9" fmla="*/ 123 h 580"/>
                <a:gd name="T10" fmla="*/ 22 w 361"/>
                <a:gd name="T11" fmla="*/ 124 h 580"/>
                <a:gd name="T12" fmla="*/ 14 w 361"/>
                <a:gd name="T13" fmla="*/ 97 h 580"/>
                <a:gd name="T14" fmla="*/ 37 w 361"/>
                <a:gd name="T15" fmla="*/ 126 h 580"/>
                <a:gd name="T16" fmla="*/ 43 w 361"/>
                <a:gd name="T17" fmla="*/ 114 h 580"/>
                <a:gd name="T18" fmla="*/ 65 w 361"/>
                <a:gd name="T19" fmla="*/ 97 h 580"/>
                <a:gd name="T20" fmla="*/ 49 w 361"/>
                <a:gd name="T21" fmla="*/ 100 h 580"/>
                <a:gd name="T22" fmla="*/ 76 w 361"/>
                <a:gd name="T23" fmla="*/ 84 h 580"/>
                <a:gd name="T24" fmla="*/ 66 w 361"/>
                <a:gd name="T25" fmla="*/ 80 h 580"/>
                <a:gd name="T26" fmla="*/ 65 w 361"/>
                <a:gd name="T27" fmla="*/ 77 h 580"/>
                <a:gd name="T28" fmla="*/ 38 w 361"/>
                <a:gd name="T29" fmla="*/ 92 h 580"/>
                <a:gd name="T30" fmla="*/ 28 w 361"/>
                <a:gd name="T31" fmla="*/ 109 h 580"/>
                <a:gd name="T32" fmla="*/ 19 w 361"/>
                <a:gd name="T33" fmla="*/ 73 h 580"/>
                <a:gd name="T34" fmla="*/ 37 w 361"/>
                <a:gd name="T35" fmla="*/ 81 h 580"/>
                <a:gd name="T36" fmla="*/ 48 w 361"/>
                <a:gd name="T37" fmla="*/ 71 h 580"/>
                <a:gd name="T38" fmla="*/ 42 w 361"/>
                <a:gd name="T39" fmla="*/ 66 h 580"/>
                <a:gd name="T40" fmla="*/ 29 w 361"/>
                <a:gd name="T41" fmla="*/ 57 h 580"/>
                <a:gd name="T42" fmla="*/ 33 w 361"/>
                <a:gd name="T43" fmla="*/ 71 h 580"/>
                <a:gd name="T44" fmla="*/ 25 w 361"/>
                <a:gd name="T45" fmla="*/ 75 h 580"/>
                <a:gd name="T46" fmla="*/ 15 w 361"/>
                <a:gd name="T47" fmla="*/ 44 h 580"/>
                <a:gd name="T48" fmla="*/ 19 w 361"/>
                <a:gd name="T49" fmla="*/ 71 h 580"/>
                <a:gd name="T50" fmla="*/ 18 w 361"/>
                <a:gd name="T51" fmla="*/ 33 h 580"/>
                <a:gd name="T52" fmla="*/ 27 w 361"/>
                <a:gd name="T53" fmla="*/ 30 h 580"/>
                <a:gd name="T54" fmla="*/ 6 w 361"/>
                <a:gd name="T55" fmla="*/ 99 h 580"/>
                <a:gd name="T56" fmla="*/ 5 w 361"/>
                <a:gd name="T57" fmla="*/ 23 h 580"/>
                <a:gd name="T58" fmla="*/ 6 w 361"/>
                <a:gd name="T59" fmla="*/ 12 h 580"/>
                <a:gd name="T60" fmla="*/ 104 w 361"/>
                <a:gd name="T61" fmla="*/ 143 h 580"/>
                <a:gd name="T62" fmla="*/ 102 w 361"/>
                <a:gd name="T63" fmla="*/ 138 h 580"/>
                <a:gd name="T64" fmla="*/ 93 w 361"/>
                <a:gd name="T65" fmla="*/ 128 h 580"/>
                <a:gd name="T66" fmla="*/ 112 w 361"/>
                <a:gd name="T67" fmla="*/ 110 h 580"/>
                <a:gd name="T68" fmla="*/ 102 w 361"/>
                <a:gd name="T69" fmla="*/ 112 h 580"/>
                <a:gd name="T70" fmla="*/ 92 w 361"/>
                <a:gd name="T71" fmla="*/ 96 h 580"/>
                <a:gd name="T72" fmla="*/ 71 w 361"/>
                <a:gd name="T73" fmla="*/ 92 h 580"/>
                <a:gd name="T74" fmla="*/ 89 w 361"/>
                <a:gd name="T75" fmla="*/ 82 h 580"/>
                <a:gd name="T76" fmla="*/ 80 w 361"/>
                <a:gd name="T77" fmla="*/ 74 h 580"/>
                <a:gd name="T78" fmla="*/ 60 w 361"/>
                <a:gd name="T79" fmla="*/ 82 h 580"/>
                <a:gd name="T80" fmla="*/ 63 w 361"/>
                <a:gd name="T81" fmla="*/ 71 h 580"/>
                <a:gd name="T82" fmla="*/ 78 w 361"/>
                <a:gd name="T83" fmla="*/ 57 h 580"/>
                <a:gd name="T84" fmla="*/ 57 w 361"/>
                <a:gd name="T85" fmla="*/ 70 h 580"/>
                <a:gd name="T86" fmla="*/ 49 w 361"/>
                <a:gd name="T87" fmla="*/ 57 h 580"/>
                <a:gd name="T88" fmla="*/ 49 w 361"/>
                <a:gd name="T89" fmla="*/ 43 h 580"/>
                <a:gd name="T90" fmla="*/ 45 w 361"/>
                <a:gd name="T91" fmla="*/ 34 h 580"/>
                <a:gd name="T92" fmla="*/ 31 w 361"/>
                <a:gd name="T93" fmla="*/ 28 h 580"/>
                <a:gd name="T94" fmla="*/ 22 w 361"/>
                <a:gd name="T95" fmla="*/ 22 h 580"/>
                <a:gd name="T96" fmla="*/ 12 w 361"/>
                <a:gd name="T97" fmla="*/ 23 h 580"/>
                <a:gd name="T98" fmla="*/ 4 w 361"/>
                <a:gd name="T99" fmla="*/ 2 h 580"/>
                <a:gd name="T100" fmla="*/ 1 w 361"/>
                <a:gd name="T101" fmla="*/ 18 h 580"/>
                <a:gd name="T102" fmla="*/ 2 w 361"/>
                <a:gd name="T103" fmla="*/ 42 h 580"/>
                <a:gd name="T104" fmla="*/ 4 w 361"/>
                <a:gd name="T105" fmla="*/ 52 h 580"/>
                <a:gd name="T106" fmla="*/ 4 w 361"/>
                <a:gd name="T107" fmla="*/ 75 h 580"/>
                <a:gd name="T108" fmla="*/ 6 w 361"/>
                <a:gd name="T109" fmla="*/ 113 h 580"/>
                <a:gd name="T110" fmla="*/ 42 w 361"/>
                <a:gd name="T111" fmla="*/ 129 h 580"/>
                <a:gd name="T112" fmla="*/ 75 w 361"/>
                <a:gd name="T113" fmla="*/ 98 h 580"/>
                <a:gd name="T114" fmla="*/ 97 w 361"/>
                <a:gd name="T115" fmla="*/ 102 h 580"/>
                <a:gd name="T116" fmla="*/ 71 w 361"/>
                <a:gd name="T117" fmla="*/ 130 h 580"/>
                <a:gd name="T118" fmla="*/ 69 w 361"/>
                <a:gd name="T119" fmla="*/ 143 h 580"/>
                <a:gd name="T120" fmla="*/ 87 w 361"/>
                <a:gd name="T121" fmla="*/ 141 h 580"/>
                <a:gd name="T122" fmla="*/ 9 w 361"/>
                <a:gd name="T123" fmla="*/ 126 h 580"/>
                <a:gd name="T124" fmla="*/ 13 w 361"/>
                <a:gd name="T125" fmla="*/ 74 h 5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1" h="580">
                  <a:moveTo>
                    <a:pt x="268" y="563"/>
                  </a:moveTo>
                  <a:lnTo>
                    <a:pt x="267" y="562"/>
                  </a:lnTo>
                  <a:lnTo>
                    <a:pt x="267" y="561"/>
                  </a:lnTo>
                  <a:lnTo>
                    <a:pt x="268" y="559"/>
                  </a:lnTo>
                  <a:lnTo>
                    <a:pt x="269" y="558"/>
                  </a:lnTo>
                  <a:lnTo>
                    <a:pt x="272" y="555"/>
                  </a:lnTo>
                  <a:lnTo>
                    <a:pt x="275" y="553"/>
                  </a:lnTo>
                  <a:lnTo>
                    <a:pt x="277" y="553"/>
                  </a:lnTo>
                  <a:lnTo>
                    <a:pt x="280" y="550"/>
                  </a:lnTo>
                  <a:lnTo>
                    <a:pt x="282" y="547"/>
                  </a:lnTo>
                  <a:lnTo>
                    <a:pt x="285" y="546"/>
                  </a:lnTo>
                  <a:lnTo>
                    <a:pt x="287" y="543"/>
                  </a:lnTo>
                  <a:lnTo>
                    <a:pt x="288" y="542"/>
                  </a:lnTo>
                  <a:lnTo>
                    <a:pt x="290" y="542"/>
                  </a:lnTo>
                  <a:lnTo>
                    <a:pt x="291" y="545"/>
                  </a:lnTo>
                  <a:lnTo>
                    <a:pt x="289" y="550"/>
                  </a:lnTo>
                  <a:lnTo>
                    <a:pt x="287" y="554"/>
                  </a:lnTo>
                  <a:lnTo>
                    <a:pt x="285" y="558"/>
                  </a:lnTo>
                  <a:lnTo>
                    <a:pt x="282" y="561"/>
                  </a:lnTo>
                  <a:lnTo>
                    <a:pt x="279" y="562"/>
                  </a:lnTo>
                  <a:lnTo>
                    <a:pt x="276" y="563"/>
                  </a:lnTo>
                  <a:lnTo>
                    <a:pt x="273" y="565"/>
                  </a:lnTo>
                  <a:lnTo>
                    <a:pt x="268" y="563"/>
                  </a:lnTo>
                  <a:close/>
                  <a:moveTo>
                    <a:pt x="242" y="538"/>
                  </a:moveTo>
                  <a:lnTo>
                    <a:pt x="246" y="537"/>
                  </a:lnTo>
                  <a:lnTo>
                    <a:pt x="248" y="538"/>
                  </a:lnTo>
                  <a:lnTo>
                    <a:pt x="248" y="539"/>
                  </a:lnTo>
                  <a:lnTo>
                    <a:pt x="247" y="541"/>
                  </a:lnTo>
                  <a:lnTo>
                    <a:pt x="244" y="546"/>
                  </a:lnTo>
                  <a:lnTo>
                    <a:pt x="240" y="553"/>
                  </a:lnTo>
                  <a:lnTo>
                    <a:pt x="239" y="555"/>
                  </a:lnTo>
                  <a:lnTo>
                    <a:pt x="237" y="557"/>
                  </a:lnTo>
                  <a:lnTo>
                    <a:pt x="235" y="559"/>
                  </a:lnTo>
                  <a:lnTo>
                    <a:pt x="232" y="559"/>
                  </a:lnTo>
                  <a:lnTo>
                    <a:pt x="226" y="559"/>
                  </a:lnTo>
                  <a:lnTo>
                    <a:pt x="222" y="561"/>
                  </a:lnTo>
                  <a:lnTo>
                    <a:pt x="219" y="559"/>
                  </a:lnTo>
                  <a:lnTo>
                    <a:pt x="217" y="559"/>
                  </a:lnTo>
                  <a:lnTo>
                    <a:pt x="215" y="558"/>
                  </a:lnTo>
                  <a:lnTo>
                    <a:pt x="214" y="555"/>
                  </a:lnTo>
                  <a:lnTo>
                    <a:pt x="217" y="553"/>
                  </a:lnTo>
                  <a:lnTo>
                    <a:pt x="217" y="549"/>
                  </a:lnTo>
                  <a:lnTo>
                    <a:pt x="217" y="546"/>
                  </a:lnTo>
                  <a:lnTo>
                    <a:pt x="217" y="543"/>
                  </a:lnTo>
                  <a:lnTo>
                    <a:pt x="217" y="541"/>
                  </a:lnTo>
                  <a:lnTo>
                    <a:pt x="218" y="538"/>
                  </a:lnTo>
                  <a:lnTo>
                    <a:pt x="220" y="535"/>
                  </a:lnTo>
                  <a:lnTo>
                    <a:pt x="224" y="533"/>
                  </a:lnTo>
                  <a:lnTo>
                    <a:pt x="226" y="537"/>
                  </a:lnTo>
                  <a:lnTo>
                    <a:pt x="230" y="538"/>
                  </a:lnTo>
                  <a:lnTo>
                    <a:pt x="232" y="539"/>
                  </a:lnTo>
                  <a:lnTo>
                    <a:pt x="234" y="539"/>
                  </a:lnTo>
                  <a:lnTo>
                    <a:pt x="238" y="538"/>
                  </a:lnTo>
                  <a:lnTo>
                    <a:pt x="242" y="538"/>
                  </a:lnTo>
                  <a:close/>
                  <a:moveTo>
                    <a:pt x="201" y="542"/>
                  </a:moveTo>
                  <a:lnTo>
                    <a:pt x="204" y="541"/>
                  </a:lnTo>
                  <a:lnTo>
                    <a:pt x="206" y="539"/>
                  </a:lnTo>
                  <a:lnTo>
                    <a:pt x="206" y="541"/>
                  </a:lnTo>
                  <a:lnTo>
                    <a:pt x="206" y="545"/>
                  </a:lnTo>
                  <a:lnTo>
                    <a:pt x="208" y="549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7" y="557"/>
                  </a:lnTo>
                  <a:lnTo>
                    <a:pt x="206" y="557"/>
                  </a:lnTo>
                  <a:lnTo>
                    <a:pt x="204" y="557"/>
                  </a:lnTo>
                  <a:lnTo>
                    <a:pt x="199" y="555"/>
                  </a:lnTo>
                  <a:lnTo>
                    <a:pt x="194" y="554"/>
                  </a:lnTo>
                  <a:lnTo>
                    <a:pt x="191" y="554"/>
                  </a:lnTo>
                  <a:lnTo>
                    <a:pt x="190" y="551"/>
                  </a:lnTo>
                  <a:lnTo>
                    <a:pt x="189" y="550"/>
                  </a:lnTo>
                  <a:lnTo>
                    <a:pt x="190" y="549"/>
                  </a:lnTo>
                  <a:lnTo>
                    <a:pt x="191" y="547"/>
                  </a:lnTo>
                  <a:lnTo>
                    <a:pt x="193" y="546"/>
                  </a:lnTo>
                  <a:lnTo>
                    <a:pt x="197" y="545"/>
                  </a:lnTo>
                  <a:lnTo>
                    <a:pt x="201" y="542"/>
                  </a:lnTo>
                  <a:close/>
                  <a:moveTo>
                    <a:pt x="96" y="550"/>
                  </a:moveTo>
                  <a:lnTo>
                    <a:pt x="99" y="546"/>
                  </a:lnTo>
                  <a:lnTo>
                    <a:pt x="99" y="542"/>
                  </a:lnTo>
                  <a:lnTo>
                    <a:pt x="99" y="538"/>
                  </a:lnTo>
                  <a:lnTo>
                    <a:pt x="97" y="534"/>
                  </a:lnTo>
                  <a:lnTo>
                    <a:pt x="94" y="525"/>
                  </a:lnTo>
                  <a:lnTo>
                    <a:pt x="90" y="517"/>
                  </a:lnTo>
                  <a:lnTo>
                    <a:pt x="84" y="512"/>
                  </a:lnTo>
                  <a:lnTo>
                    <a:pt x="82" y="512"/>
                  </a:lnTo>
                  <a:lnTo>
                    <a:pt x="83" y="516"/>
                  </a:lnTo>
                  <a:lnTo>
                    <a:pt x="83" y="517"/>
                  </a:lnTo>
                  <a:lnTo>
                    <a:pt x="83" y="522"/>
                  </a:lnTo>
                  <a:lnTo>
                    <a:pt x="84" y="527"/>
                  </a:lnTo>
                  <a:lnTo>
                    <a:pt x="85" y="531"/>
                  </a:lnTo>
                  <a:lnTo>
                    <a:pt x="87" y="534"/>
                  </a:lnTo>
                  <a:lnTo>
                    <a:pt x="93" y="542"/>
                  </a:lnTo>
                  <a:lnTo>
                    <a:pt x="96" y="550"/>
                  </a:lnTo>
                  <a:close/>
                  <a:moveTo>
                    <a:pt x="266" y="512"/>
                  </a:moveTo>
                  <a:lnTo>
                    <a:pt x="272" y="508"/>
                  </a:lnTo>
                  <a:lnTo>
                    <a:pt x="276" y="505"/>
                  </a:lnTo>
                  <a:lnTo>
                    <a:pt x="278" y="502"/>
                  </a:lnTo>
                  <a:lnTo>
                    <a:pt x="279" y="498"/>
                  </a:lnTo>
                  <a:lnTo>
                    <a:pt x="280" y="493"/>
                  </a:lnTo>
                  <a:lnTo>
                    <a:pt x="282" y="486"/>
                  </a:lnTo>
                  <a:lnTo>
                    <a:pt x="283" y="492"/>
                  </a:lnTo>
                  <a:lnTo>
                    <a:pt x="285" y="493"/>
                  </a:lnTo>
                  <a:lnTo>
                    <a:pt x="287" y="493"/>
                  </a:lnTo>
                  <a:lnTo>
                    <a:pt x="290" y="492"/>
                  </a:lnTo>
                  <a:lnTo>
                    <a:pt x="293" y="488"/>
                  </a:lnTo>
                  <a:lnTo>
                    <a:pt x="296" y="484"/>
                  </a:lnTo>
                  <a:lnTo>
                    <a:pt x="297" y="480"/>
                  </a:lnTo>
                  <a:lnTo>
                    <a:pt x="299" y="474"/>
                  </a:lnTo>
                  <a:lnTo>
                    <a:pt x="301" y="465"/>
                  </a:lnTo>
                  <a:lnTo>
                    <a:pt x="305" y="456"/>
                  </a:lnTo>
                  <a:lnTo>
                    <a:pt x="296" y="455"/>
                  </a:lnTo>
                  <a:lnTo>
                    <a:pt x="290" y="456"/>
                  </a:lnTo>
                  <a:lnTo>
                    <a:pt x="286" y="459"/>
                  </a:lnTo>
                  <a:lnTo>
                    <a:pt x="281" y="463"/>
                  </a:lnTo>
                  <a:lnTo>
                    <a:pt x="277" y="471"/>
                  </a:lnTo>
                  <a:lnTo>
                    <a:pt x="271" y="477"/>
                  </a:lnTo>
                  <a:lnTo>
                    <a:pt x="267" y="494"/>
                  </a:lnTo>
                  <a:lnTo>
                    <a:pt x="266" y="512"/>
                  </a:lnTo>
                  <a:close/>
                  <a:moveTo>
                    <a:pt x="271" y="464"/>
                  </a:moveTo>
                  <a:lnTo>
                    <a:pt x="266" y="478"/>
                  </a:lnTo>
                  <a:lnTo>
                    <a:pt x="261" y="492"/>
                  </a:lnTo>
                  <a:lnTo>
                    <a:pt x="258" y="505"/>
                  </a:lnTo>
                  <a:lnTo>
                    <a:pt x="254" y="520"/>
                  </a:lnTo>
                  <a:lnTo>
                    <a:pt x="254" y="524"/>
                  </a:lnTo>
                  <a:lnTo>
                    <a:pt x="253" y="526"/>
                  </a:lnTo>
                  <a:lnTo>
                    <a:pt x="251" y="529"/>
                  </a:lnTo>
                  <a:lnTo>
                    <a:pt x="248" y="530"/>
                  </a:lnTo>
                  <a:lnTo>
                    <a:pt x="245" y="531"/>
                  </a:lnTo>
                  <a:lnTo>
                    <a:pt x="240" y="533"/>
                  </a:lnTo>
                  <a:lnTo>
                    <a:pt x="237" y="533"/>
                  </a:lnTo>
                  <a:lnTo>
                    <a:pt x="234" y="531"/>
                  </a:lnTo>
                  <a:lnTo>
                    <a:pt x="226" y="524"/>
                  </a:lnTo>
                  <a:lnTo>
                    <a:pt x="221" y="517"/>
                  </a:lnTo>
                  <a:lnTo>
                    <a:pt x="225" y="501"/>
                  </a:lnTo>
                  <a:lnTo>
                    <a:pt x="228" y="485"/>
                  </a:lnTo>
                  <a:lnTo>
                    <a:pt x="236" y="484"/>
                  </a:lnTo>
                  <a:lnTo>
                    <a:pt x="241" y="481"/>
                  </a:lnTo>
                  <a:lnTo>
                    <a:pt x="245" y="478"/>
                  </a:lnTo>
                  <a:lnTo>
                    <a:pt x="248" y="476"/>
                  </a:lnTo>
                  <a:lnTo>
                    <a:pt x="251" y="473"/>
                  </a:lnTo>
                  <a:lnTo>
                    <a:pt x="254" y="469"/>
                  </a:lnTo>
                  <a:lnTo>
                    <a:pt x="261" y="467"/>
                  </a:lnTo>
                  <a:lnTo>
                    <a:pt x="271" y="464"/>
                  </a:lnTo>
                  <a:close/>
                  <a:moveTo>
                    <a:pt x="67" y="508"/>
                  </a:moveTo>
                  <a:lnTo>
                    <a:pt x="67" y="494"/>
                  </a:lnTo>
                  <a:lnTo>
                    <a:pt x="66" y="482"/>
                  </a:lnTo>
                  <a:lnTo>
                    <a:pt x="61" y="480"/>
                  </a:lnTo>
                  <a:lnTo>
                    <a:pt x="59" y="478"/>
                  </a:lnTo>
                  <a:lnTo>
                    <a:pt x="57" y="481"/>
                  </a:lnTo>
                  <a:lnTo>
                    <a:pt x="56" y="485"/>
                  </a:lnTo>
                  <a:lnTo>
                    <a:pt x="60" y="496"/>
                  </a:lnTo>
                  <a:lnTo>
                    <a:pt x="67" y="508"/>
                  </a:lnTo>
                  <a:close/>
                  <a:moveTo>
                    <a:pt x="52" y="463"/>
                  </a:moveTo>
                  <a:lnTo>
                    <a:pt x="57" y="469"/>
                  </a:lnTo>
                  <a:lnTo>
                    <a:pt x="60" y="471"/>
                  </a:lnTo>
                  <a:lnTo>
                    <a:pt x="61" y="469"/>
                  </a:lnTo>
                  <a:lnTo>
                    <a:pt x="61" y="468"/>
                  </a:lnTo>
                  <a:lnTo>
                    <a:pt x="60" y="465"/>
                  </a:lnTo>
                  <a:lnTo>
                    <a:pt x="62" y="461"/>
                  </a:lnTo>
                  <a:lnTo>
                    <a:pt x="63" y="453"/>
                  </a:lnTo>
                  <a:lnTo>
                    <a:pt x="62" y="444"/>
                  </a:lnTo>
                  <a:lnTo>
                    <a:pt x="61" y="431"/>
                  </a:lnTo>
                  <a:lnTo>
                    <a:pt x="59" y="403"/>
                  </a:lnTo>
                  <a:lnTo>
                    <a:pt x="57" y="378"/>
                  </a:lnTo>
                  <a:lnTo>
                    <a:pt x="47" y="371"/>
                  </a:lnTo>
                  <a:lnTo>
                    <a:pt x="40" y="367"/>
                  </a:lnTo>
                  <a:lnTo>
                    <a:pt x="41" y="378"/>
                  </a:lnTo>
                  <a:lnTo>
                    <a:pt x="41" y="388"/>
                  </a:lnTo>
                  <a:lnTo>
                    <a:pt x="41" y="392"/>
                  </a:lnTo>
                  <a:lnTo>
                    <a:pt x="41" y="398"/>
                  </a:lnTo>
                  <a:lnTo>
                    <a:pt x="42" y="402"/>
                  </a:lnTo>
                  <a:lnTo>
                    <a:pt x="44" y="404"/>
                  </a:lnTo>
                  <a:lnTo>
                    <a:pt x="46" y="420"/>
                  </a:lnTo>
                  <a:lnTo>
                    <a:pt x="49" y="435"/>
                  </a:lnTo>
                  <a:lnTo>
                    <a:pt x="52" y="449"/>
                  </a:lnTo>
                  <a:lnTo>
                    <a:pt x="52" y="463"/>
                  </a:lnTo>
                  <a:close/>
                  <a:moveTo>
                    <a:pt x="75" y="464"/>
                  </a:moveTo>
                  <a:lnTo>
                    <a:pt x="76" y="471"/>
                  </a:lnTo>
                  <a:lnTo>
                    <a:pt x="79" y="477"/>
                  </a:lnTo>
                  <a:lnTo>
                    <a:pt x="83" y="484"/>
                  </a:lnTo>
                  <a:lnTo>
                    <a:pt x="87" y="490"/>
                  </a:lnTo>
                  <a:lnTo>
                    <a:pt x="91" y="496"/>
                  </a:lnTo>
                  <a:lnTo>
                    <a:pt x="97" y="504"/>
                  </a:lnTo>
                  <a:lnTo>
                    <a:pt x="101" y="512"/>
                  </a:lnTo>
                  <a:lnTo>
                    <a:pt x="104" y="522"/>
                  </a:lnTo>
                  <a:lnTo>
                    <a:pt x="107" y="525"/>
                  </a:lnTo>
                  <a:lnTo>
                    <a:pt x="108" y="526"/>
                  </a:lnTo>
                  <a:lnTo>
                    <a:pt x="109" y="526"/>
                  </a:lnTo>
                  <a:lnTo>
                    <a:pt x="109" y="525"/>
                  </a:lnTo>
                  <a:lnTo>
                    <a:pt x="109" y="520"/>
                  </a:lnTo>
                  <a:lnTo>
                    <a:pt x="110" y="516"/>
                  </a:lnTo>
                  <a:lnTo>
                    <a:pt x="112" y="505"/>
                  </a:lnTo>
                  <a:lnTo>
                    <a:pt x="114" y="493"/>
                  </a:lnTo>
                  <a:lnTo>
                    <a:pt x="114" y="480"/>
                  </a:lnTo>
                  <a:lnTo>
                    <a:pt x="115" y="468"/>
                  </a:lnTo>
                  <a:lnTo>
                    <a:pt x="114" y="441"/>
                  </a:lnTo>
                  <a:lnTo>
                    <a:pt x="112" y="415"/>
                  </a:lnTo>
                  <a:lnTo>
                    <a:pt x="108" y="398"/>
                  </a:lnTo>
                  <a:lnTo>
                    <a:pt x="103" y="384"/>
                  </a:lnTo>
                  <a:lnTo>
                    <a:pt x="101" y="380"/>
                  </a:lnTo>
                  <a:lnTo>
                    <a:pt x="99" y="378"/>
                  </a:lnTo>
                  <a:lnTo>
                    <a:pt x="98" y="380"/>
                  </a:lnTo>
                  <a:lnTo>
                    <a:pt x="97" y="384"/>
                  </a:lnTo>
                  <a:lnTo>
                    <a:pt x="94" y="392"/>
                  </a:lnTo>
                  <a:lnTo>
                    <a:pt x="93" y="399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93" y="421"/>
                  </a:lnTo>
                  <a:lnTo>
                    <a:pt x="94" y="429"/>
                  </a:lnTo>
                  <a:lnTo>
                    <a:pt x="94" y="437"/>
                  </a:lnTo>
                  <a:lnTo>
                    <a:pt x="91" y="445"/>
                  </a:lnTo>
                  <a:lnTo>
                    <a:pt x="83" y="455"/>
                  </a:lnTo>
                  <a:lnTo>
                    <a:pt x="75" y="464"/>
                  </a:lnTo>
                  <a:close/>
                  <a:moveTo>
                    <a:pt x="128" y="449"/>
                  </a:moveTo>
                  <a:lnTo>
                    <a:pt x="129" y="453"/>
                  </a:lnTo>
                  <a:lnTo>
                    <a:pt x="130" y="456"/>
                  </a:lnTo>
                  <a:lnTo>
                    <a:pt x="131" y="456"/>
                  </a:lnTo>
                  <a:lnTo>
                    <a:pt x="132" y="456"/>
                  </a:lnTo>
                  <a:lnTo>
                    <a:pt x="136" y="456"/>
                  </a:lnTo>
                  <a:lnTo>
                    <a:pt x="138" y="456"/>
                  </a:lnTo>
                  <a:lnTo>
                    <a:pt x="145" y="451"/>
                  </a:lnTo>
                  <a:lnTo>
                    <a:pt x="153" y="447"/>
                  </a:lnTo>
                  <a:lnTo>
                    <a:pt x="159" y="444"/>
                  </a:lnTo>
                  <a:lnTo>
                    <a:pt x="166" y="441"/>
                  </a:lnTo>
                  <a:lnTo>
                    <a:pt x="172" y="440"/>
                  </a:lnTo>
                  <a:lnTo>
                    <a:pt x="178" y="437"/>
                  </a:lnTo>
                  <a:lnTo>
                    <a:pt x="181" y="435"/>
                  </a:lnTo>
                  <a:lnTo>
                    <a:pt x="183" y="429"/>
                  </a:lnTo>
                  <a:lnTo>
                    <a:pt x="186" y="420"/>
                  </a:lnTo>
                  <a:lnTo>
                    <a:pt x="191" y="408"/>
                  </a:lnTo>
                  <a:lnTo>
                    <a:pt x="192" y="404"/>
                  </a:lnTo>
                  <a:lnTo>
                    <a:pt x="193" y="399"/>
                  </a:lnTo>
                  <a:lnTo>
                    <a:pt x="193" y="395"/>
                  </a:lnTo>
                  <a:lnTo>
                    <a:pt x="191" y="394"/>
                  </a:lnTo>
                  <a:lnTo>
                    <a:pt x="189" y="390"/>
                  </a:lnTo>
                  <a:lnTo>
                    <a:pt x="186" y="386"/>
                  </a:lnTo>
                  <a:lnTo>
                    <a:pt x="191" y="387"/>
                  </a:lnTo>
                  <a:lnTo>
                    <a:pt x="193" y="388"/>
                  </a:lnTo>
                  <a:lnTo>
                    <a:pt x="194" y="387"/>
                  </a:lnTo>
                  <a:lnTo>
                    <a:pt x="195" y="386"/>
                  </a:lnTo>
                  <a:lnTo>
                    <a:pt x="196" y="383"/>
                  </a:lnTo>
                  <a:lnTo>
                    <a:pt x="196" y="380"/>
                  </a:lnTo>
                  <a:lnTo>
                    <a:pt x="196" y="374"/>
                  </a:lnTo>
                  <a:lnTo>
                    <a:pt x="197" y="368"/>
                  </a:lnTo>
                  <a:lnTo>
                    <a:pt x="198" y="362"/>
                  </a:lnTo>
                  <a:lnTo>
                    <a:pt x="199" y="357"/>
                  </a:lnTo>
                  <a:lnTo>
                    <a:pt x="200" y="353"/>
                  </a:lnTo>
                  <a:lnTo>
                    <a:pt x="201" y="349"/>
                  </a:lnTo>
                  <a:lnTo>
                    <a:pt x="201" y="346"/>
                  </a:lnTo>
                  <a:lnTo>
                    <a:pt x="199" y="346"/>
                  </a:lnTo>
                  <a:lnTo>
                    <a:pt x="196" y="345"/>
                  </a:lnTo>
                  <a:lnTo>
                    <a:pt x="192" y="346"/>
                  </a:lnTo>
                  <a:lnTo>
                    <a:pt x="186" y="349"/>
                  </a:lnTo>
                  <a:lnTo>
                    <a:pt x="182" y="353"/>
                  </a:lnTo>
                  <a:lnTo>
                    <a:pt x="173" y="363"/>
                  </a:lnTo>
                  <a:lnTo>
                    <a:pt x="167" y="372"/>
                  </a:lnTo>
                  <a:lnTo>
                    <a:pt x="156" y="382"/>
                  </a:lnTo>
                  <a:lnTo>
                    <a:pt x="143" y="391"/>
                  </a:lnTo>
                  <a:lnTo>
                    <a:pt x="149" y="390"/>
                  </a:lnTo>
                  <a:lnTo>
                    <a:pt x="154" y="390"/>
                  </a:lnTo>
                  <a:lnTo>
                    <a:pt x="158" y="392"/>
                  </a:lnTo>
                  <a:lnTo>
                    <a:pt x="164" y="394"/>
                  </a:lnTo>
                  <a:lnTo>
                    <a:pt x="155" y="396"/>
                  </a:lnTo>
                  <a:lnTo>
                    <a:pt x="146" y="400"/>
                  </a:lnTo>
                  <a:lnTo>
                    <a:pt x="140" y="407"/>
                  </a:lnTo>
                  <a:lnTo>
                    <a:pt x="135" y="415"/>
                  </a:lnTo>
                  <a:lnTo>
                    <a:pt x="130" y="423"/>
                  </a:lnTo>
                  <a:lnTo>
                    <a:pt x="128" y="431"/>
                  </a:lnTo>
                  <a:lnTo>
                    <a:pt x="127" y="440"/>
                  </a:lnTo>
                  <a:lnTo>
                    <a:pt x="128" y="449"/>
                  </a:lnTo>
                  <a:close/>
                  <a:moveTo>
                    <a:pt x="206" y="363"/>
                  </a:moveTo>
                  <a:lnTo>
                    <a:pt x="219" y="355"/>
                  </a:lnTo>
                  <a:lnTo>
                    <a:pt x="227" y="350"/>
                  </a:lnTo>
                  <a:lnTo>
                    <a:pt x="232" y="346"/>
                  </a:lnTo>
                  <a:lnTo>
                    <a:pt x="235" y="342"/>
                  </a:lnTo>
                  <a:lnTo>
                    <a:pt x="236" y="339"/>
                  </a:lnTo>
                  <a:lnTo>
                    <a:pt x="238" y="335"/>
                  </a:lnTo>
                  <a:lnTo>
                    <a:pt x="241" y="331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4" y="325"/>
                  </a:lnTo>
                  <a:lnTo>
                    <a:pt x="241" y="325"/>
                  </a:lnTo>
                  <a:lnTo>
                    <a:pt x="240" y="326"/>
                  </a:lnTo>
                  <a:lnTo>
                    <a:pt x="236" y="329"/>
                  </a:lnTo>
                  <a:lnTo>
                    <a:pt x="232" y="330"/>
                  </a:lnTo>
                  <a:lnTo>
                    <a:pt x="232" y="334"/>
                  </a:lnTo>
                  <a:lnTo>
                    <a:pt x="231" y="335"/>
                  </a:lnTo>
                  <a:lnTo>
                    <a:pt x="230" y="337"/>
                  </a:lnTo>
                  <a:lnTo>
                    <a:pt x="228" y="337"/>
                  </a:lnTo>
                  <a:lnTo>
                    <a:pt x="225" y="335"/>
                  </a:lnTo>
                  <a:lnTo>
                    <a:pt x="223" y="334"/>
                  </a:lnTo>
                  <a:lnTo>
                    <a:pt x="219" y="338"/>
                  </a:lnTo>
                  <a:lnTo>
                    <a:pt x="214" y="341"/>
                  </a:lnTo>
                  <a:lnTo>
                    <a:pt x="212" y="342"/>
                  </a:lnTo>
                  <a:lnTo>
                    <a:pt x="210" y="346"/>
                  </a:lnTo>
                  <a:lnTo>
                    <a:pt x="208" y="354"/>
                  </a:lnTo>
                  <a:lnTo>
                    <a:pt x="206" y="363"/>
                  </a:lnTo>
                  <a:close/>
                  <a:moveTo>
                    <a:pt x="190" y="343"/>
                  </a:moveTo>
                  <a:lnTo>
                    <a:pt x="199" y="338"/>
                  </a:lnTo>
                  <a:lnTo>
                    <a:pt x="208" y="335"/>
                  </a:lnTo>
                  <a:lnTo>
                    <a:pt x="213" y="333"/>
                  </a:lnTo>
                  <a:lnTo>
                    <a:pt x="217" y="331"/>
                  </a:lnTo>
                  <a:lnTo>
                    <a:pt x="221" y="329"/>
                  </a:lnTo>
                  <a:lnTo>
                    <a:pt x="224" y="325"/>
                  </a:lnTo>
                  <a:lnTo>
                    <a:pt x="224" y="319"/>
                  </a:lnTo>
                  <a:lnTo>
                    <a:pt x="226" y="314"/>
                  </a:lnTo>
                  <a:lnTo>
                    <a:pt x="226" y="313"/>
                  </a:lnTo>
                  <a:lnTo>
                    <a:pt x="227" y="310"/>
                  </a:lnTo>
                  <a:lnTo>
                    <a:pt x="226" y="309"/>
                  </a:lnTo>
                  <a:lnTo>
                    <a:pt x="224" y="308"/>
                  </a:lnTo>
                  <a:lnTo>
                    <a:pt x="211" y="314"/>
                  </a:lnTo>
                  <a:lnTo>
                    <a:pt x="198" y="319"/>
                  </a:lnTo>
                  <a:lnTo>
                    <a:pt x="193" y="323"/>
                  </a:lnTo>
                  <a:lnTo>
                    <a:pt x="187" y="327"/>
                  </a:lnTo>
                  <a:lnTo>
                    <a:pt x="183" y="333"/>
                  </a:lnTo>
                  <a:lnTo>
                    <a:pt x="180" y="339"/>
                  </a:lnTo>
                  <a:lnTo>
                    <a:pt x="179" y="343"/>
                  </a:lnTo>
                  <a:lnTo>
                    <a:pt x="179" y="346"/>
                  </a:lnTo>
                  <a:lnTo>
                    <a:pt x="181" y="347"/>
                  </a:lnTo>
                  <a:lnTo>
                    <a:pt x="185" y="346"/>
                  </a:lnTo>
                  <a:lnTo>
                    <a:pt x="190" y="343"/>
                  </a:lnTo>
                  <a:close/>
                  <a:moveTo>
                    <a:pt x="197" y="313"/>
                  </a:moveTo>
                  <a:lnTo>
                    <a:pt x="212" y="306"/>
                  </a:lnTo>
                  <a:lnTo>
                    <a:pt x="227" y="298"/>
                  </a:lnTo>
                  <a:lnTo>
                    <a:pt x="230" y="293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5" y="282"/>
                  </a:lnTo>
                  <a:lnTo>
                    <a:pt x="235" y="281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7" y="292"/>
                  </a:lnTo>
                  <a:lnTo>
                    <a:pt x="208" y="300"/>
                  </a:lnTo>
                  <a:lnTo>
                    <a:pt x="198" y="305"/>
                  </a:lnTo>
                  <a:lnTo>
                    <a:pt x="196" y="308"/>
                  </a:lnTo>
                  <a:lnTo>
                    <a:pt x="195" y="310"/>
                  </a:lnTo>
                  <a:lnTo>
                    <a:pt x="195" y="313"/>
                  </a:lnTo>
                  <a:lnTo>
                    <a:pt x="197" y="313"/>
                  </a:lnTo>
                  <a:close/>
                  <a:moveTo>
                    <a:pt x="172" y="290"/>
                  </a:moveTo>
                  <a:lnTo>
                    <a:pt x="177" y="289"/>
                  </a:lnTo>
                  <a:lnTo>
                    <a:pt x="181" y="286"/>
                  </a:lnTo>
                  <a:lnTo>
                    <a:pt x="183" y="285"/>
                  </a:lnTo>
                  <a:lnTo>
                    <a:pt x="184" y="282"/>
                  </a:lnTo>
                  <a:lnTo>
                    <a:pt x="184" y="280"/>
                  </a:lnTo>
                  <a:lnTo>
                    <a:pt x="184" y="276"/>
                  </a:lnTo>
                  <a:lnTo>
                    <a:pt x="184" y="273"/>
                  </a:lnTo>
                  <a:lnTo>
                    <a:pt x="184" y="272"/>
                  </a:lnTo>
                  <a:lnTo>
                    <a:pt x="183" y="272"/>
                  </a:lnTo>
                  <a:lnTo>
                    <a:pt x="181" y="273"/>
                  </a:lnTo>
                  <a:lnTo>
                    <a:pt x="177" y="276"/>
                  </a:lnTo>
                  <a:lnTo>
                    <a:pt x="173" y="280"/>
                  </a:lnTo>
                  <a:lnTo>
                    <a:pt x="172" y="282"/>
                  </a:lnTo>
                  <a:lnTo>
                    <a:pt x="172" y="285"/>
                  </a:lnTo>
                  <a:lnTo>
                    <a:pt x="171" y="288"/>
                  </a:lnTo>
                  <a:lnTo>
                    <a:pt x="172" y="290"/>
                  </a:lnTo>
                  <a:close/>
                  <a:moveTo>
                    <a:pt x="115" y="380"/>
                  </a:moveTo>
                  <a:lnTo>
                    <a:pt x="116" y="375"/>
                  </a:lnTo>
                  <a:lnTo>
                    <a:pt x="116" y="371"/>
                  </a:lnTo>
                  <a:lnTo>
                    <a:pt x="115" y="367"/>
                  </a:lnTo>
                  <a:lnTo>
                    <a:pt x="115" y="362"/>
                  </a:lnTo>
                  <a:lnTo>
                    <a:pt x="114" y="361"/>
                  </a:lnTo>
                  <a:lnTo>
                    <a:pt x="113" y="361"/>
                  </a:lnTo>
                  <a:lnTo>
                    <a:pt x="112" y="361"/>
                  </a:lnTo>
                  <a:lnTo>
                    <a:pt x="112" y="362"/>
                  </a:lnTo>
                  <a:lnTo>
                    <a:pt x="110" y="366"/>
                  </a:lnTo>
                  <a:lnTo>
                    <a:pt x="109" y="368"/>
                  </a:lnTo>
                  <a:lnTo>
                    <a:pt x="111" y="375"/>
                  </a:lnTo>
                  <a:lnTo>
                    <a:pt x="115" y="380"/>
                  </a:lnTo>
                  <a:close/>
                  <a:moveTo>
                    <a:pt x="98" y="363"/>
                  </a:moveTo>
                  <a:lnTo>
                    <a:pt x="96" y="366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3" y="372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90" y="353"/>
                  </a:lnTo>
                  <a:lnTo>
                    <a:pt x="89" y="335"/>
                  </a:lnTo>
                  <a:lnTo>
                    <a:pt x="90" y="343"/>
                  </a:lnTo>
                  <a:lnTo>
                    <a:pt x="93" y="350"/>
                  </a:lnTo>
                  <a:lnTo>
                    <a:pt x="95" y="358"/>
                  </a:lnTo>
                  <a:lnTo>
                    <a:pt x="98" y="363"/>
                  </a:lnTo>
                  <a:close/>
                  <a:moveTo>
                    <a:pt x="86" y="432"/>
                  </a:moveTo>
                  <a:lnTo>
                    <a:pt x="85" y="436"/>
                  </a:lnTo>
                  <a:lnTo>
                    <a:pt x="84" y="440"/>
                  </a:lnTo>
                  <a:lnTo>
                    <a:pt x="83" y="441"/>
                  </a:lnTo>
                  <a:lnTo>
                    <a:pt x="82" y="443"/>
                  </a:lnTo>
                  <a:lnTo>
                    <a:pt x="80" y="444"/>
                  </a:lnTo>
                  <a:lnTo>
                    <a:pt x="77" y="444"/>
                  </a:lnTo>
                  <a:lnTo>
                    <a:pt x="75" y="444"/>
                  </a:lnTo>
                  <a:lnTo>
                    <a:pt x="74" y="444"/>
                  </a:lnTo>
                  <a:lnTo>
                    <a:pt x="73" y="443"/>
                  </a:lnTo>
                  <a:lnTo>
                    <a:pt x="72" y="440"/>
                  </a:lnTo>
                  <a:lnTo>
                    <a:pt x="69" y="407"/>
                  </a:lnTo>
                  <a:lnTo>
                    <a:pt x="67" y="374"/>
                  </a:lnTo>
                  <a:lnTo>
                    <a:pt x="64" y="357"/>
                  </a:lnTo>
                  <a:lnTo>
                    <a:pt x="62" y="342"/>
                  </a:lnTo>
                  <a:lnTo>
                    <a:pt x="60" y="334"/>
                  </a:lnTo>
                  <a:lnTo>
                    <a:pt x="58" y="329"/>
                  </a:lnTo>
                  <a:lnTo>
                    <a:pt x="55" y="322"/>
                  </a:lnTo>
                  <a:lnTo>
                    <a:pt x="50" y="317"/>
                  </a:lnTo>
                  <a:lnTo>
                    <a:pt x="49" y="309"/>
                  </a:lnTo>
                  <a:lnTo>
                    <a:pt x="48" y="301"/>
                  </a:lnTo>
                  <a:lnTo>
                    <a:pt x="47" y="297"/>
                  </a:lnTo>
                  <a:lnTo>
                    <a:pt x="47" y="293"/>
                  </a:lnTo>
                  <a:lnTo>
                    <a:pt x="48" y="292"/>
                  </a:lnTo>
                  <a:lnTo>
                    <a:pt x="50" y="290"/>
                  </a:lnTo>
                  <a:lnTo>
                    <a:pt x="58" y="293"/>
                  </a:lnTo>
                  <a:lnTo>
                    <a:pt x="63" y="297"/>
                  </a:lnTo>
                  <a:lnTo>
                    <a:pt x="67" y="300"/>
                  </a:lnTo>
                  <a:lnTo>
                    <a:pt x="69" y="302"/>
                  </a:lnTo>
                  <a:lnTo>
                    <a:pt x="72" y="309"/>
                  </a:lnTo>
                  <a:lnTo>
                    <a:pt x="76" y="315"/>
                  </a:lnTo>
                  <a:lnTo>
                    <a:pt x="79" y="318"/>
                  </a:lnTo>
                  <a:lnTo>
                    <a:pt x="82" y="322"/>
                  </a:lnTo>
                  <a:lnTo>
                    <a:pt x="83" y="346"/>
                  </a:lnTo>
                  <a:lnTo>
                    <a:pt x="83" y="366"/>
                  </a:lnTo>
                  <a:lnTo>
                    <a:pt x="83" y="386"/>
                  </a:lnTo>
                  <a:lnTo>
                    <a:pt x="83" y="411"/>
                  </a:lnTo>
                  <a:lnTo>
                    <a:pt x="84" y="416"/>
                  </a:lnTo>
                  <a:lnTo>
                    <a:pt x="85" y="421"/>
                  </a:lnTo>
                  <a:lnTo>
                    <a:pt x="87" y="425"/>
                  </a:lnTo>
                  <a:lnTo>
                    <a:pt x="86" y="432"/>
                  </a:lnTo>
                  <a:close/>
                  <a:moveTo>
                    <a:pt x="105" y="350"/>
                  </a:moveTo>
                  <a:lnTo>
                    <a:pt x="107" y="354"/>
                  </a:lnTo>
                  <a:lnTo>
                    <a:pt x="109" y="354"/>
                  </a:lnTo>
                  <a:lnTo>
                    <a:pt x="110" y="354"/>
                  </a:lnTo>
                  <a:lnTo>
                    <a:pt x="111" y="350"/>
                  </a:lnTo>
                  <a:lnTo>
                    <a:pt x="111" y="341"/>
                  </a:lnTo>
                  <a:lnTo>
                    <a:pt x="112" y="331"/>
                  </a:lnTo>
                  <a:lnTo>
                    <a:pt x="112" y="326"/>
                  </a:lnTo>
                  <a:lnTo>
                    <a:pt x="111" y="322"/>
                  </a:lnTo>
                  <a:lnTo>
                    <a:pt x="110" y="317"/>
                  </a:lnTo>
                  <a:lnTo>
                    <a:pt x="107" y="313"/>
                  </a:lnTo>
                  <a:lnTo>
                    <a:pt x="105" y="306"/>
                  </a:lnTo>
                  <a:lnTo>
                    <a:pt x="104" y="300"/>
                  </a:lnTo>
                  <a:lnTo>
                    <a:pt x="103" y="297"/>
                  </a:lnTo>
                  <a:lnTo>
                    <a:pt x="102" y="294"/>
                  </a:lnTo>
                  <a:lnTo>
                    <a:pt x="100" y="293"/>
                  </a:lnTo>
                  <a:lnTo>
                    <a:pt x="98" y="292"/>
                  </a:lnTo>
                  <a:lnTo>
                    <a:pt x="96" y="293"/>
                  </a:lnTo>
                  <a:lnTo>
                    <a:pt x="94" y="292"/>
                  </a:lnTo>
                  <a:lnTo>
                    <a:pt x="93" y="293"/>
                  </a:lnTo>
                  <a:lnTo>
                    <a:pt x="93" y="296"/>
                  </a:lnTo>
                  <a:lnTo>
                    <a:pt x="93" y="300"/>
                  </a:lnTo>
                  <a:lnTo>
                    <a:pt x="93" y="306"/>
                  </a:lnTo>
                  <a:lnTo>
                    <a:pt x="93" y="314"/>
                  </a:lnTo>
                  <a:lnTo>
                    <a:pt x="95" y="319"/>
                  </a:lnTo>
                  <a:lnTo>
                    <a:pt x="97" y="326"/>
                  </a:lnTo>
                  <a:lnTo>
                    <a:pt x="101" y="338"/>
                  </a:lnTo>
                  <a:lnTo>
                    <a:pt x="105" y="350"/>
                  </a:lnTo>
                  <a:close/>
                  <a:moveTo>
                    <a:pt x="138" y="296"/>
                  </a:moveTo>
                  <a:lnTo>
                    <a:pt x="141" y="293"/>
                  </a:lnTo>
                  <a:lnTo>
                    <a:pt x="144" y="289"/>
                  </a:lnTo>
                  <a:lnTo>
                    <a:pt x="145" y="285"/>
                  </a:lnTo>
                  <a:lnTo>
                    <a:pt x="146" y="280"/>
                  </a:lnTo>
                  <a:lnTo>
                    <a:pt x="146" y="269"/>
                  </a:lnTo>
                  <a:lnTo>
                    <a:pt x="149" y="260"/>
                  </a:lnTo>
                  <a:lnTo>
                    <a:pt x="150" y="253"/>
                  </a:lnTo>
                  <a:lnTo>
                    <a:pt x="149" y="248"/>
                  </a:lnTo>
                  <a:lnTo>
                    <a:pt x="149" y="243"/>
                  </a:lnTo>
                  <a:lnTo>
                    <a:pt x="148" y="237"/>
                  </a:lnTo>
                  <a:lnTo>
                    <a:pt x="144" y="228"/>
                  </a:lnTo>
                  <a:lnTo>
                    <a:pt x="142" y="219"/>
                  </a:lnTo>
                  <a:lnTo>
                    <a:pt x="138" y="224"/>
                  </a:lnTo>
                  <a:lnTo>
                    <a:pt x="136" y="229"/>
                  </a:lnTo>
                  <a:lnTo>
                    <a:pt x="135" y="236"/>
                  </a:lnTo>
                  <a:lnTo>
                    <a:pt x="134" y="241"/>
                  </a:lnTo>
                  <a:lnTo>
                    <a:pt x="134" y="253"/>
                  </a:lnTo>
                  <a:lnTo>
                    <a:pt x="132" y="265"/>
                  </a:lnTo>
                  <a:lnTo>
                    <a:pt x="132" y="274"/>
                  </a:lnTo>
                  <a:lnTo>
                    <a:pt x="134" y="282"/>
                  </a:lnTo>
                  <a:lnTo>
                    <a:pt x="134" y="288"/>
                  </a:lnTo>
                  <a:lnTo>
                    <a:pt x="135" y="290"/>
                  </a:lnTo>
                  <a:lnTo>
                    <a:pt x="136" y="294"/>
                  </a:lnTo>
                  <a:lnTo>
                    <a:pt x="138" y="296"/>
                  </a:lnTo>
                  <a:close/>
                  <a:moveTo>
                    <a:pt x="127" y="318"/>
                  </a:moveTo>
                  <a:lnTo>
                    <a:pt x="128" y="292"/>
                  </a:lnTo>
                  <a:lnTo>
                    <a:pt x="127" y="265"/>
                  </a:lnTo>
                  <a:lnTo>
                    <a:pt x="126" y="252"/>
                  </a:lnTo>
                  <a:lnTo>
                    <a:pt x="125" y="237"/>
                  </a:lnTo>
                  <a:lnTo>
                    <a:pt x="123" y="223"/>
                  </a:lnTo>
                  <a:lnTo>
                    <a:pt x="119" y="208"/>
                  </a:lnTo>
                  <a:lnTo>
                    <a:pt x="121" y="200"/>
                  </a:lnTo>
                  <a:lnTo>
                    <a:pt x="121" y="194"/>
                  </a:lnTo>
                  <a:lnTo>
                    <a:pt x="119" y="188"/>
                  </a:lnTo>
                  <a:lnTo>
                    <a:pt x="117" y="184"/>
                  </a:lnTo>
                  <a:lnTo>
                    <a:pt x="112" y="179"/>
                  </a:lnTo>
                  <a:lnTo>
                    <a:pt x="108" y="172"/>
                  </a:lnTo>
                  <a:lnTo>
                    <a:pt x="103" y="186"/>
                  </a:lnTo>
                  <a:lnTo>
                    <a:pt x="100" y="200"/>
                  </a:lnTo>
                  <a:lnTo>
                    <a:pt x="99" y="213"/>
                  </a:lnTo>
                  <a:lnTo>
                    <a:pt x="100" y="229"/>
                  </a:lnTo>
                  <a:lnTo>
                    <a:pt x="102" y="244"/>
                  </a:lnTo>
                  <a:lnTo>
                    <a:pt x="105" y="257"/>
                  </a:lnTo>
                  <a:lnTo>
                    <a:pt x="109" y="272"/>
                  </a:lnTo>
                  <a:lnTo>
                    <a:pt x="113" y="285"/>
                  </a:lnTo>
                  <a:lnTo>
                    <a:pt x="122" y="305"/>
                  </a:lnTo>
                  <a:lnTo>
                    <a:pt x="127" y="318"/>
                  </a:lnTo>
                  <a:close/>
                  <a:moveTo>
                    <a:pt x="90" y="223"/>
                  </a:moveTo>
                  <a:lnTo>
                    <a:pt x="90" y="227"/>
                  </a:lnTo>
                  <a:lnTo>
                    <a:pt x="89" y="229"/>
                  </a:lnTo>
                  <a:lnTo>
                    <a:pt x="87" y="228"/>
                  </a:lnTo>
                  <a:lnTo>
                    <a:pt x="86" y="224"/>
                  </a:lnTo>
                  <a:lnTo>
                    <a:pt x="79" y="209"/>
                  </a:lnTo>
                  <a:lnTo>
                    <a:pt x="71" y="191"/>
                  </a:lnTo>
                  <a:lnTo>
                    <a:pt x="69" y="182"/>
                  </a:lnTo>
                  <a:lnTo>
                    <a:pt x="67" y="172"/>
                  </a:lnTo>
                  <a:lnTo>
                    <a:pt x="67" y="168"/>
                  </a:lnTo>
                  <a:lnTo>
                    <a:pt x="67" y="164"/>
                  </a:lnTo>
                  <a:lnTo>
                    <a:pt x="68" y="160"/>
                  </a:lnTo>
                  <a:lnTo>
                    <a:pt x="70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7" y="160"/>
                  </a:lnTo>
                  <a:lnTo>
                    <a:pt x="81" y="164"/>
                  </a:lnTo>
                  <a:lnTo>
                    <a:pt x="83" y="170"/>
                  </a:lnTo>
                  <a:lnTo>
                    <a:pt x="86" y="175"/>
                  </a:lnTo>
                  <a:lnTo>
                    <a:pt x="87" y="180"/>
                  </a:lnTo>
                  <a:lnTo>
                    <a:pt x="88" y="186"/>
                  </a:lnTo>
                  <a:lnTo>
                    <a:pt x="89" y="204"/>
                  </a:lnTo>
                  <a:lnTo>
                    <a:pt x="90" y="223"/>
                  </a:lnTo>
                  <a:close/>
                  <a:moveTo>
                    <a:pt x="101" y="281"/>
                  </a:moveTo>
                  <a:lnTo>
                    <a:pt x="102" y="284"/>
                  </a:lnTo>
                  <a:lnTo>
                    <a:pt x="102" y="285"/>
                  </a:lnTo>
                  <a:lnTo>
                    <a:pt x="101" y="285"/>
                  </a:lnTo>
                  <a:lnTo>
                    <a:pt x="100" y="285"/>
                  </a:lnTo>
                  <a:lnTo>
                    <a:pt x="97" y="285"/>
                  </a:lnTo>
                  <a:lnTo>
                    <a:pt x="95" y="285"/>
                  </a:lnTo>
                  <a:lnTo>
                    <a:pt x="89" y="278"/>
                  </a:lnTo>
                  <a:lnTo>
                    <a:pt x="86" y="270"/>
                  </a:lnTo>
                  <a:lnTo>
                    <a:pt x="84" y="262"/>
                  </a:lnTo>
                  <a:lnTo>
                    <a:pt x="81" y="255"/>
                  </a:lnTo>
                  <a:lnTo>
                    <a:pt x="82" y="260"/>
                  </a:lnTo>
                  <a:lnTo>
                    <a:pt x="83" y="265"/>
                  </a:lnTo>
                  <a:lnTo>
                    <a:pt x="82" y="269"/>
                  </a:lnTo>
                  <a:lnTo>
                    <a:pt x="81" y="272"/>
                  </a:lnTo>
                  <a:lnTo>
                    <a:pt x="81" y="274"/>
                  </a:lnTo>
                  <a:lnTo>
                    <a:pt x="80" y="276"/>
                  </a:lnTo>
                  <a:lnTo>
                    <a:pt x="77" y="274"/>
                  </a:lnTo>
                  <a:lnTo>
                    <a:pt x="74" y="273"/>
                  </a:lnTo>
                  <a:lnTo>
                    <a:pt x="69" y="268"/>
                  </a:lnTo>
                  <a:lnTo>
                    <a:pt x="64" y="264"/>
                  </a:lnTo>
                  <a:lnTo>
                    <a:pt x="73" y="273"/>
                  </a:lnTo>
                  <a:lnTo>
                    <a:pt x="81" y="284"/>
                  </a:lnTo>
                  <a:lnTo>
                    <a:pt x="83" y="289"/>
                  </a:lnTo>
                  <a:lnTo>
                    <a:pt x="85" y="294"/>
                  </a:lnTo>
                  <a:lnTo>
                    <a:pt x="87" y="301"/>
                  </a:lnTo>
                  <a:lnTo>
                    <a:pt x="87" y="306"/>
                  </a:lnTo>
                  <a:lnTo>
                    <a:pt x="81" y="302"/>
                  </a:lnTo>
                  <a:lnTo>
                    <a:pt x="75" y="298"/>
                  </a:lnTo>
                  <a:lnTo>
                    <a:pt x="71" y="292"/>
                  </a:lnTo>
                  <a:lnTo>
                    <a:pt x="68" y="284"/>
                  </a:lnTo>
                  <a:lnTo>
                    <a:pt x="60" y="269"/>
                  </a:lnTo>
                  <a:lnTo>
                    <a:pt x="54" y="253"/>
                  </a:lnTo>
                  <a:lnTo>
                    <a:pt x="55" y="251"/>
                  </a:lnTo>
                  <a:lnTo>
                    <a:pt x="58" y="248"/>
                  </a:lnTo>
                  <a:lnTo>
                    <a:pt x="55" y="247"/>
                  </a:lnTo>
                  <a:lnTo>
                    <a:pt x="52" y="245"/>
                  </a:lnTo>
                  <a:lnTo>
                    <a:pt x="48" y="243"/>
                  </a:lnTo>
                  <a:lnTo>
                    <a:pt x="44" y="236"/>
                  </a:lnTo>
                  <a:lnTo>
                    <a:pt x="44" y="233"/>
                  </a:lnTo>
                  <a:lnTo>
                    <a:pt x="43" y="231"/>
                  </a:lnTo>
                  <a:lnTo>
                    <a:pt x="41" y="229"/>
                  </a:lnTo>
                  <a:lnTo>
                    <a:pt x="39" y="228"/>
                  </a:lnTo>
                  <a:lnTo>
                    <a:pt x="38" y="220"/>
                  </a:lnTo>
                  <a:lnTo>
                    <a:pt x="36" y="215"/>
                  </a:lnTo>
                  <a:lnTo>
                    <a:pt x="38" y="211"/>
                  </a:lnTo>
                  <a:lnTo>
                    <a:pt x="38" y="208"/>
                  </a:lnTo>
                  <a:lnTo>
                    <a:pt x="41" y="203"/>
                  </a:lnTo>
                  <a:lnTo>
                    <a:pt x="42" y="196"/>
                  </a:lnTo>
                  <a:lnTo>
                    <a:pt x="44" y="190"/>
                  </a:lnTo>
                  <a:lnTo>
                    <a:pt x="44" y="182"/>
                  </a:lnTo>
                  <a:lnTo>
                    <a:pt x="45" y="178"/>
                  </a:lnTo>
                  <a:lnTo>
                    <a:pt x="46" y="175"/>
                  </a:lnTo>
                  <a:lnTo>
                    <a:pt x="48" y="174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6" y="175"/>
                  </a:lnTo>
                  <a:lnTo>
                    <a:pt x="58" y="178"/>
                  </a:lnTo>
                  <a:lnTo>
                    <a:pt x="59" y="180"/>
                  </a:lnTo>
                  <a:lnTo>
                    <a:pt x="63" y="187"/>
                  </a:lnTo>
                  <a:lnTo>
                    <a:pt x="68" y="194"/>
                  </a:lnTo>
                  <a:lnTo>
                    <a:pt x="71" y="205"/>
                  </a:lnTo>
                  <a:lnTo>
                    <a:pt x="75" y="216"/>
                  </a:lnTo>
                  <a:lnTo>
                    <a:pt x="79" y="221"/>
                  </a:lnTo>
                  <a:lnTo>
                    <a:pt x="80" y="228"/>
                  </a:lnTo>
                  <a:lnTo>
                    <a:pt x="82" y="233"/>
                  </a:lnTo>
                  <a:lnTo>
                    <a:pt x="82" y="239"/>
                  </a:lnTo>
                  <a:lnTo>
                    <a:pt x="87" y="243"/>
                  </a:lnTo>
                  <a:lnTo>
                    <a:pt x="91" y="248"/>
                  </a:lnTo>
                  <a:lnTo>
                    <a:pt x="95" y="253"/>
                  </a:lnTo>
                  <a:lnTo>
                    <a:pt x="97" y="258"/>
                  </a:lnTo>
                  <a:lnTo>
                    <a:pt x="100" y="269"/>
                  </a:lnTo>
                  <a:lnTo>
                    <a:pt x="101" y="281"/>
                  </a:lnTo>
                  <a:close/>
                  <a:moveTo>
                    <a:pt x="55" y="277"/>
                  </a:moveTo>
                  <a:lnTo>
                    <a:pt x="56" y="280"/>
                  </a:lnTo>
                  <a:lnTo>
                    <a:pt x="56" y="281"/>
                  </a:lnTo>
                  <a:lnTo>
                    <a:pt x="56" y="282"/>
                  </a:lnTo>
                  <a:lnTo>
                    <a:pt x="54" y="284"/>
                  </a:lnTo>
                  <a:lnTo>
                    <a:pt x="50" y="282"/>
                  </a:lnTo>
                  <a:lnTo>
                    <a:pt x="47" y="278"/>
                  </a:lnTo>
                  <a:lnTo>
                    <a:pt x="44" y="273"/>
                  </a:lnTo>
                  <a:lnTo>
                    <a:pt x="42" y="269"/>
                  </a:lnTo>
                  <a:lnTo>
                    <a:pt x="41" y="265"/>
                  </a:lnTo>
                  <a:lnTo>
                    <a:pt x="40" y="260"/>
                  </a:lnTo>
                  <a:lnTo>
                    <a:pt x="40" y="258"/>
                  </a:lnTo>
                  <a:lnTo>
                    <a:pt x="40" y="256"/>
                  </a:lnTo>
                  <a:lnTo>
                    <a:pt x="41" y="255"/>
                  </a:lnTo>
                  <a:lnTo>
                    <a:pt x="42" y="253"/>
                  </a:lnTo>
                  <a:lnTo>
                    <a:pt x="48" y="265"/>
                  </a:lnTo>
                  <a:lnTo>
                    <a:pt x="55" y="277"/>
                  </a:lnTo>
                  <a:close/>
                  <a:moveTo>
                    <a:pt x="56" y="164"/>
                  </a:moveTo>
                  <a:lnTo>
                    <a:pt x="58" y="164"/>
                  </a:lnTo>
                  <a:lnTo>
                    <a:pt x="59" y="162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2"/>
                  </a:lnTo>
                  <a:lnTo>
                    <a:pt x="58" y="146"/>
                  </a:lnTo>
                  <a:lnTo>
                    <a:pt x="58" y="142"/>
                  </a:lnTo>
                  <a:lnTo>
                    <a:pt x="57" y="139"/>
                  </a:lnTo>
                  <a:lnTo>
                    <a:pt x="56" y="135"/>
                  </a:lnTo>
                  <a:lnTo>
                    <a:pt x="53" y="133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9" y="143"/>
                  </a:lnTo>
                  <a:lnTo>
                    <a:pt x="50" y="151"/>
                  </a:lnTo>
                  <a:lnTo>
                    <a:pt x="50" y="155"/>
                  </a:lnTo>
                  <a:lnTo>
                    <a:pt x="52" y="159"/>
                  </a:lnTo>
                  <a:lnTo>
                    <a:pt x="54" y="162"/>
                  </a:lnTo>
                  <a:lnTo>
                    <a:pt x="56" y="164"/>
                  </a:lnTo>
                  <a:close/>
                  <a:moveTo>
                    <a:pt x="97" y="187"/>
                  </a:moveTo>
                  <a:lnTo>
                    <a:pt x="98" y="180"/>
                  </a:lnTo>
                  <a:lnTo>
                    <a:pt x="99" y="172"/>
                  </a:lnTo>
                  <a:lnTo>
                    <a:pt x="98" y="166"/>
                  </a:lnTo>
                  <a:lnTo>
                    <a:pt x="96" y="158"/>
                  </a:lnTo>
                  <a:lnTo>
                    <a:pt x="91" y="142"/>
                  </a:lnTo>
                  <a:lnTo>
                    <a:pt x="89" y="126"/>
                  </a:lnTo>
                  <a:lnTo>
                    <a:pt x="88" y="122"/>
                  </a:lnTo>
                  <a:lnTo>
                    <a:pt x="88" y="119"/>
                  </a:lnTo>
                  <a:lnTo>
                    <a:pt x="87" y="117"/>
                  </a:lnTo>
                  <a:lnTo>
                    <a:pt x="85" y="115"/>
                  </a:lnTo>
                  <a:lnTo>
                    <a:pt x="84" y="115"/>
                  </a:lnTo>
                  <a:lnTo>
                    <a:pt x="83" y="117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79" y="123"/>
                  </a:lnTo>
                  <a:lnTo>
                    <a:pt x="79" y="126"/>
                  </a:lnTo>
                  <a:lnTo>
                    <a:pt x="79" y="130"/>
                  </a:lnTo>
                  <a:lnTo>
                    <a:pt x="79" y="133"/>
                  </a:lnTo>
                  <a:lnTo>
                    <a:pt x="80" y="141"/>
                  </a:lnTo>
                  <a:lnTo>
                    <a:pt x="81" y="147"/>
                  </a:lnTo>
                  <a:lnTo>
                    <a:pt x="81" y="152"/>
                  </a:lnTo>
                  <a:lnTo>
                    <a:pt x="82" y="156"/>
                  </a:lnTo>
                  <a:lnTo>
                    <a:pt x="84" y="162"/>
                  </a:lnTo>
                  <a:lnTo>
                    <a:pt x="87" y="166"/>
                  </a:lnTo>
                  <a:lnTo>
                    <a:pt x="93" y="176"/>
                  </a:lnTo>
                  <a:lnTo>
                    <a:pt x="97" y="187"/>
                  </a:lnTo>
                  <a:close/>
                  <a:moveTo>
                    <a:pt x="34" y="418"/>
                  </a:moveTo>
                  <a:lnTo>
                    <a:pt x="30" y="423"/>
                  </a:lnTo>
                  <a:lnTo>
                    <a:pt x="26" y="429"/>
                  </a:lnTo>
                  <a:lnTo>
                    <a:pt x="23" y="432"/>
                  </a:lnTo>
                  <a:lnTo>
                    <a:pt x="21" y="433"/>
                  </a:lnTo>
                  <a:lnTo>
                    <a:pt x="19" y="433"/>
                  </a:lnTo>
                  <a:lnTo>
                    <a:pt x="17" y="431"/>
                  </a:lnTo>
                  <a:lnTo>
                    <a:pt x="16" y="423"/>
                  </a:lnTo>
                  <a:lnTo>
                    <a:pt x="16" y="414"/>
                  </a:lnTo>
                  <a:lnTo>
                    <a:pt x="17" y="404"/>
                  </a:lnTo>
                  <a:lnTo>
                    <a:pt x="19" y="394"/>
                  </a:lnTo>
                  <a:lnTo>
                    <a:pt x="22" y="386"/>
                  </a:lnTo>
                  <a:lnTo>
                    <a:pt x="26" y="378"/>
                  </a:lnTo>
                  <a:lnTo>
                    <a:pt x="30" y="372"/>
                  </a:lnTo>
                  <a:lnTo>
                    <a:pt x="34" y="368"/>
                  </a:lnTo>
                  <a:lnTo>
                    <a:pt x="34" y="418"/>
                  </a:lnTo>
                  <a:close/>
                  <a:moveTo>
                    <a:pt x="34" y="252"/>
                  </a:moveTo>
                  <a:lnTo>
                    <a:pt x="31" y="258"/>
                  </a:lnTo>
                  <a:lnTo>
                    <a:pt x="28" y="264"/>
                  </a:lnTo>
                  <a:lnTo>
                    <a:pt x="25" y="261"/>
                  </a:lnTo>
                  <a:lnTo>
                    <a:pt x="23" y="258"/>
                  </a:lnTo>
                  <a:lnTo>
                    <a:pt x="22" y="255"/>
                  </a:lnTo>
                  <a:lnTo>
                    <a:pt x="21" y="252"/>
                  </a:lnTo>
                  <a:lnTo>
                    <a:pt x="21" y="244"/>
                  </a:lnTo>
                  <a:lnTo>
                    <a:pt x="23" y="236"/>
                  </a:lnTo>
                  <a:lnTo>
                    <a:pt x="27" y="232"/>
                  </a:lnTo>
                  <a:lnTo>
                    <a:pt x="30" y="228"/>
                  </a:lnTo>
                  <a:lnTo>
                    <a:pt x="33" y="227"/>
                  </a:lnTo>
                  <a:lnTo>
                    <a:pt x="34" y="228"/>
                  </a:lnTo>
                  <a:lnTo>
                    <a:pt x="34" y="252"/>
                  </a:lnTo>
                  <a:close/>
                  <a:moveTo>
                    <a:pt x="8" y="84"/>
                  </a:moveTo>
                  <a:lnTo>
                    <a:pt x="11" y="85"/>
                  </a:lnTo>
                  <a:lnTo>
                    <a:pt x="13" y="88"/>
                  </a:lnTo>
                  <a:lnTo>
                    <a:pt x="15" y="89"/>
                  </a:lnTo>
                  <a:lnTo>
                    <a:pt x="16" y="93"/>
                  </a:lnTo>
                  <a:lnTo>
                    <a:pt x="17" y="90"/>
                  </a:lnTo>
                  <a:lnTo>
                    <a:pt x="19" y="86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5" y="92"/>
                  </a:lnTo>
                  <a:lnTo>
                    <a:pt x="23" y="101"/>
                  </a:lnTo>
                  <a:lnTo>
                    <a:pt x="23" y="105"/>
                  </a:lnTo>
                  <a:lnTo>
                    <a:pt x="25" y="107"/>
                  </a:lnTo>
                  <a:lnTo>
                    <a:pt x="27" y="106"/>
                  </a:lnTo>
                  <a:lnTo>
                    <a:pt x="31" y="103"/>
                  </a:lnTo>
                  <a:lnTo>
                    <a:pt x="32" y="88"/>
                  </a:lnTo>
                  <a:lnTo>
                    <a:pt x="35" y="73"/>
                  </a:lnTo>
                  <a:lnTo>
                    <a:pt x="29" y="76"/>
                  </a:lnTo>
                  <a:lnTo>
                    <a:pt x="22" y="77"/>
                  </a:lnTo>
                  <a:lnTo>
                    <a:pt x="26" y="68"/>
                  </a:lnTo>
                  <a:lnTo>
                    <a:pt x="29" y="56"/>
                  </a:lnTo>
                  <a:lnTo>
                    <a:pt x="28" y="53"/>
                  </a:lnTo>
                  <a:lnTo>
                    <a:pt x="28" y="50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8" y="49"/>
                  </a:lnTo>
                  <a:lnTo>
                    <a:pt x="17" y="53"/>
                  </a:lnTo>
                  <a:lnTo>
                    <a:pt x="15" y="56"/>
                  </a:lnTo>
                  <a:lnTo>
                    <a:pt x="17" y="60"/>
                  </a:lnTo>
                  <a:lnTo>
                    <a:pt x="18" y="62"/>
                  </a:lnTo>
                  <a:lnTo>
                    <a:pt x="17" y="64"/>
                  </a:lnTo>
                  <a:lnTo>
                    <a:pt x="15" y="66"/>
                  </a:lnTo>
                  <a:lnTo>
                    <a:pt x="13" y="69"/>
                  </a:lnTo>
                  <a:lnTo>
                    <a:pt x="11" y="72"/>
                  </a:lnTo>
                  <a:lnTo>
                    <a:pt x="9" y="77"/>
                  </a:lnTo>
                  <a:lnTo>
                    <a:pt x="8" y="84"/>
                  </a:lnTo>
                  <a:close/>
                  <a:moveTo>
                    <a:pt x="322" y="580"/>
                  </a:moveTo>
                  <a:lnTo>
                    <a:pt x="337" y="575"/>
                  </a:lnTo>
                  <a:lnTo>
                    <a:pt x="354" y="571"/>
                  </a:lnTo>
                  <a:lnTo>
                    <a:pt x="348" y="571"/>
                  </a:lnTo>
                  <a:lnTo>
                    <a:pt x="343" y="571"/>
                  </a:lnTo>
                  <a:lnTo>
                    <a:pt x="343" y="567"/>
                  </a:lnTo>
                  <a:lnTo>
                    <a:pt x="344" y="565"/>
                  </a:lnTo>
                  <a:lnTo>
                    <a:pt x="346" y="562"/>
                  </a:lnTo>
                  <a:lnTo>
                    <a:pt x="348" y="559"/>
                  </a:lnTo>
                  <a:lnTo>
                    <a:pt x="344" y="562"/>
                  </a:lnTo>
                  <a:lnTo>
                    <a:pt x="340" y="567"/>
                  </a:lnTo>
                  <a:lnTo>
                    <a:pt x="333" y="570"/>
                  </a:lnTo>
                  <a:lnTo>
                    <a:pt x="324" y="571"/>
                  </a:lnTo>
                  <a:lnTo>
                    <a:pt x="314" y="573"/>
                  </a:lnTo>
                  <a:lnTo>
                    <a:pt x="304" y="575"/>
                  </a:lnTo>
                  <a:lnTo>
                    <a:pt x="301" y="575"/>
                  </a:lnTo>
                  <a:lnTo>
                    <a:pt x="297" y="575"/>
                  </a:lnTo>
                  <a:lnTo>
                    <a:pt x="295" y="575"/>
                  </a:lnTo>
                  <a:lnTo>
                    <a:pt x="295" y="573"/>
                  </a:lnTo>
                  <a:lnTo>
                    <a:pt x="295" y="570"/>
                  </a:lnTo>
                  <a:lnTo>
                    <a:pt x="297" y="567"/>
                  </a:lnTo>
                  <a:lnTo>
                    <a:pt x="300" y="566"/>
                  </a:lnTo>
                  <a:lnTo>
                    <a:pt x="303" y="565"/>
                  </a:lnTo>
                  <a:lnTo>
                    <a:pt x="311" y="563"/>
                  </a:lnTo>
                  <a:lnTo>
                    <a:pt x="318" y="562"/>
                  </a:lnTo>
                  <a:lnTo>
                    <a:pt x="311" y="562"/>
                  </a:lnTo>
                  <a:lnTo>
                    <a:pt x="303" y="563"/>
                  </a:lnTo>
                  <a:lnTo>
                    <a:pt x="300" y="563"/>
                  </a:lnTo>
                  <a:lnTo>
                    <a:pt x="296" y="562"/>
                  </a:lnTo>
                  <a:lnTo>
                    <a:pt x="294" y="562"/>
                  </a:lnTo>
                  <a:lnTo>
                    <a:pt x="293" y="559"/>
                  </a:lnTo>
                  <a:lnTo>
                    <a:pt x="293" y="558"/>
                  </a:lnTo>
                  <a:lnTo>
                    <a:pt x="294" y="557"/>
                  </a:lnTo>
                  <a:lnTo>
                    <a:pt x="296" y="555"/>
                  </a:lnTo>
                  <a:lnTo>
                    <a:pt x="299" y="555"/>
                  </a:lnTo>
                  <a:lnTo>
                    <a:pt x="304" y="554"/>
                  </a:lnTo>
                  <a:lnTo>
                    <a:pt x="309" y="553"/>
                  </a:lnTo>
                  <a:lnTo>
                    <a:pt x="306" y="553"/>
                  </a:lnTo>
                  <a:lnTo>
                    <a:pt x="302" y="553"/>
                  </a:lnTo>
                  <a:lnTo>
                    <a:pt x="299" y="551"/>
                  </a:lnTo>
                  <a:lnTo>
                    <a:pt x="296" y="549"/>
                  </a:lnTo>
                  <a:lnTo>
                    <a:pt x="297" y="545"/>
                  </a:lnTo>
                  <a:lnTo>
                    <a:pt x="301" y="541"/>
                  </a:lnTo>
                  <a:lnTo>
                    <a:pt x="304" y="538"/>
                  </a:lnTo>
                  <a:lnTo>
                    <a:pt x="308" y="534"/>
                  </a:lnTo>
                  <a:lnTo>
                    <a:pt x="302" y="538"/>
                  </a:lnTo>
                  <a:lnTo>
                    <a:pt x="297" y="539"/>
                  </a:lnTo>
                  <a:lnTo>
                    <a:pt x="295" y="539"/>
                  </a:lnTo>
                  <a:lnTo>
                    <a:pt x="294" y="537"/>
                  </a:lnTo>
                  <a:lnTo>
                    <a:pt x="297" y="530"/>
                  </a:lnTo>
                  <a:lnTo>
                    <a:pt x="303" y="520"/>
                  </a:lnTo>
                  <a:lnTo>
                    <a:pt x="291" y="531"/>
                  </a:lnTo>
                  <a:lnTo>
                    <a:pt x="277" y="545"/>
                  </a:lnTo>
                  <a:lnTo>
                    <a:pt x="271" y="550"/>
                  </a:lnTo>
                  <a:lnTo>
                    <a:pt x="263" y="554"/>
                  </a:lnTo>
                  <a:lnTo>
                    <a:pt x="260" y="554"/>
                  </a:lnTo>
                  <a:lnTo>
                    <a:pt x="256" y="554"/>
                  </a:lnTo>
                  <a:lnTo>
                    <a:pt x="254" y="554"/>
                  </a:lnTo>
                  <a:lnTo>
                    <a:pt x="251" y="553"/>
                  </a:lnTo>
                  <a:lnTo>
                    <a:pt x="259" y="538"/>
                  </a:lnTo>
                  <a:lnTo>
                    <a:pt x="268" y="525"/>
                  </a:lnTo>
                  <a:lnTo>
                    <a:pt x="279" y="512"/>
                  </a:lnTo>
                  <a:lnTo>
                    <a:pt x="289" y="498"/>
                  </a:lnTo>
                  <a:lnTo>
                    <a:pt x="300" y="488"/>
                  </a:lnTo>
                  <a:lnTo>
                    <a:pt x="307" y="481"/>
                  </a:lnTo>
                  <a:lnTo>
                    <a:pt x="313" y="478"/>
                  </a:lnTo>
                  <a:lnTo>
                    <a:pt x="320" y="476"/>
                  </a:lnTo>
                  <a:lnTo>
                    <a:pt x="332" y="474"/>
                  </a:lnTo>
                  <a:lnTo>
                    <a:pt x="350" y="472"/>
                  </a:lnTo>
                  <a:lnTo>
                    <a:pt x="345" y="472"/>
                  </a:lnTo>
                  <a:lnTo>
                    <a:pt x="338" y="472"/>
                  </a:lnTo>
                  <a:lnTo>
                    <a:pt x="336" y="472"/>
                  </a:lnTo>
                  <a:lnTo>
                    <a:pt x="334" y="471"/>
                  </a:lnTo>
                  <a:lnTo>
                    <a:pt x="332" y="469"/>
                  </a:lnTo>
                  <a:lnTo>
                    <a:pt x="332" y="468"/>
                  </a:lnTo>
                  <a:lnTo>
                    <a:pt x="333" y="463"/>
                  </a:lnTo>
                  <a:lnTo>
                    <a:pt x="335" y="457"/>
                  </a:lnTo>
                  <a:lnTo>
                    <a:pt x="338" y="453"/>
                  </a:lnTo>
                  <a:lnTo>
                    <a:pt x="342" y="449"/>
                  </a:lnTo>
                  <a:lnTo>
                    <a:pt x="351" y="441"/>
                  </a:lnTo>
                  <a:lnTo>
                    <a:pt x="361" y="435"/>
                  </a:lnTo>
                  <a:lnTo>
                    <a:pt x="349" y="441"/>
                  </a:lnTo>
                  <a:lnTo>
                    <a:pt x="338" y="448"/>
                  </a:lnTo>
                  <a:lnTo>
                    <a:pt x="337" y="447"/>
                  </a:lnTo>
                  <a:lnTo>
                    <a:pt x="336" y="444"/>
                  </a:lnTo>
                  <a:lnTo>
                    <a:pt x="336" y="440"/>
                  </a:lnTo>
                  <a:lnTo>
                    <a:pt x="337" y="436"/>
                  </a:lnTo>
                  <a:lnTo>
                    <a:pt x="333" y="448"/>
                  </a:lnTo>
                  <a:lnTo>
                    <a:pt x="330" y="460"/>
                  </a:lnTo>
                  <a:lnTo>
                    <a:pt x="326" y="465"/>
                  </a:lnTo>
                  <a:lnTo>
                    <a:pt x="321" y="471"/>
                  </a:lnTo>
                  <a:lnTo>
                    <a:pt x="314" y="473"/>
                  </a:lnTo>
                  <a:lnTo>
                    <a:pt x="304" y="476"/>
                  </a:lnTo>
                  <a:lnTo>
                    <a:pt x="304" y="473"/>
                  </a:lnTo>
                  <a:lnTo>
                    <a:pt x="304" y="471"/>
                  </a:lnTo>
                  <a:lnTo>
                    <a:pt x="304" y="468"/>
                  </a:lnTo>
                  <a:lnTo>
                    <a:pt x="305" y="465"/>
                  </a:lnTo>
                  <a:lnTo>
                    <a:pt x="308" y="460"/>
                  </a:lnTo>
                  <a:lnTo>
                    <a:pt x="313" y="453"/>
                  </a:lnTo>
                  <a:lnTo>
                    <a:pt x="323" y="440"/>
                  </a:lnTo>
                  <a:lnTo>
                    <a:pt x="332" y="428"/>
                  </a:lnTo>
                  <a:lnTo>
                    <a:pt x="323" y="437"/>
                  </a:lnTo>
                  <a:lnTo>
                    <a:pt x="318" y="443"/>
                  </a:lnTo>
                  <a:lnTo>
                    <a:pt x="317" y="443"/>
                  </a:lnTo>
                  <a:lnTo>
                    <a:pt x="316" y="440"/>
                  </a:lnTo>
                  <a:lnTo>
                    <a:pt x="318" y="436"/>
                  </a:lnTo>
                  <a:lnTo>
                    <a:pt x="320" y="429"/>
                  </a:lnTo>
                  <a:lnTo>
                    <a:pt x="315" y="436"/>
                  </a:lnTo>
                  <a:lnTo>
                    <a:pt x="311" y="444"/>
                  </a:lnTo>
                  <a:lnTo>
                    <a:pt x="308" y="447"/>
                  </a:lnTo>
                  <a:lnTo>
                    <a:pt x="305" y="449"/>
                  </a:lnTo>
                  <a:lnTo>
                    <a:pt x="301" y="451"/>
                  </a:lnTo>
                  <a:lnTo>
                    <a:pt x="294" y="451"/>
                  </a:lnTo>
                  <a:lnTo>
                    <a:pt x="293" y="447"/>
                  </a:lnTo>
                  <a:lnTo>
                    <a:pt x="293" y="443"/>
                  </a:lnTo>
                  <a:lnTo>
                    <a:pt x="294" y="440"/>
                  </a:lnTo>
                  <a:lnTo>
                    <a:pt x="295" y="436"/>
                  </a:lnTo>
                  <a:lnTo>
                    <a:pt x="301" y="429"/>
                  </a:lnTo>
                  <a:lnTo>
                    <a:pt x="305" y="423"/>
                  </a:lnTo>
                  <a:lnTo>
                    <a:pt x="303" y="424"/>
                  </a:lnTo>
                  <a:lnTo>
                    <a:pt x="300" y="428"/>
                  </a:lnTo>
                  <a:lnTo>
                    <a:pt x="299" y="428"/>
                  </a:lnTo>
                  <a:lnTo>
                    <a:pt x="297" y="429"/>
                  </a:lnTo>
                  <a:lnTo>
                    <a:pt x="295" y="429"/>
                  </a:lnTo>
                  <a:lnTo>
                    <a:pt x="294" y="427"/>
                  </a:lnTo>
                  <a:lnTo>
                    <a:pt x="292" y="423"/>
                  </a:lnTo>
                  <a:lnTo>
                    <a:pt x="293" y="418"/>
                  </a:lnTo>
                  <a:lnTo>
                    <a:pt x="294" y="412"/>
                  </a:lnTo>
                  <a:lnTo>
                    <a:pt x="297" y="406"/>
                  </a:lnTo>
                  <a:lnTo>
                    <a:pt x="304" y="394"/>
                  </a:lnTo>
                  <a:lnTo>
                    <a:pt x="311" y="382"/>
                  </a:lnTo>
                  <a:lnTo>
                    <a:pt x="300" y="382"/>
                  </a:lnTo>
                  <a:lnTo>
                    <a:pt x="287" y="383"/>
                  </a:lnTo>
                  <a:lnTo>
                    <a:pt x="276" y="383"/>
                  </a:lnTo>
                  <a:lnTo>
                    <a:pt x="272" y="380"/>
                  </a:lnTo>
                  <a:lnTo>
                    <a:pt x="271" y="379"/>
                  </a:lnTo>
                  <a:lnTo>
                    <a:pt x="272" y="376"/>
                  </a:lnTo>
                  <a:lnTo>
                    <a:pt x="273" y="375"/>
                  </a:lnTo>
                  <a:lnTo>
                    <a:pt x="275" y="375"/>
                  </a:lnTo>
                  <a:lnTo>
                    <a:pt x="279" y="372"/>
                  </a:lnTo>
                  <a:lnTo>
                    <a:pt x="283" y="371"/>
                  </a:lnTo>
                  <a:lnTo>
                    <a:pt x="273" y="372"/>
                  </a:lnTo>
                  <a:lnTo>
                    <a:pt x="261" y="376"/>
                  </a:lnTo>
                  <a:lnTo>
                    <a:pt x="254" y="376"/>
                  </a:lnTo>
                  <a:lnTo>
                    <a:pt x="249" y="376"/>
                  </a:lnTo>
                  <a:lnTo>
                    <a:pt x="245" y="374"/>
                  </a:lnTo>
                  <a:lnTo>
                    <a:pt x="241" y="368"/>
                  </a:lnTo>
                  <a:lnTo>
                    <a:pt x="239" y="374"/>
                  </a:lnTo>
                  <a:lnTo>
                    <a:pt x="235" y="379"/>
                  </a:lnTo>
                  <a:lnTo>
                    <a:pt x="230" y="383"/>
                  </a:lnTo>
                  <a:lnTo>
                    <a:pt x="223" y="386"/>
                  </a:lnTo>
                  <a:lnTo>
                    <a:pt x="217" y="388"/>
                  </a:lnTo>
                  <a:lnTo>
                    <a:pt x="211" y="390"/>
                  </a:lnTo>
                  <a:lnTo>
                    <a:pt x="207" y="390"/>
                  </a:lnTo>
                  <a:lnTo>
                    <a:pt x="206" y="388"/>
                  </a:lnTo>
                  <a:lnTo>
                    <a:pt x="207" y="382"/>
                  </a:lnTo>
                  <a:lnTo>
                    <a:pt x="209" y="375"/>
                  </a:lnTo>
                  <a:lnTo>
                    <a:pt x="213" y="368"/>
                  </a:lnTo>
                  <a:lnTo>
                    <a:pt x="218" y="363"/>
                  </a:lnTo>
                  <a:lnTo>
                    <a:pt x="231" y="354"/>
                  </a:lnTo>
                  <a:lnTo>
                    <a:pt x="242" y="347"/>
                  </a:lnTo>
                  <a:lnTo>
                    <a:pt x="251" y="350"/>
                  </a:lnTo>
                  <a:lnTo>
                    <a:pt x="259" y="351"/>
                  </a:lnTo>
                  <a:lnTo>
                    <a:pt x="266" y="351"/>
                  </a:lnTo>
                  <a:lnTo>
                    <a:pt x="274" y="351"/>
                  </a:lnTo>
                  <a:lnTo>
                    <a:pt x="279" y="350"/>
                  </a:lnTo>
                  <a:lnTo>
                    <a:pt x="285" y="347"/>
                  </a:lnTo>
                  <a:lnTo>
                    <a:pt x="289" y="343"/>
                  </a:lnTo>
                  <a:lnTo>
                    <a:pt x="293" y="339"/>
                  </a:lnTo>
                  <a:lnTo>
                    <a:pt x="286" y="345"/>
                  </a:lnTo>
                  <a:lnTo>
                    <a:pt x="277" y="347"/>
                  </a:lnTo>
                  <a:lnTo>
                    <a:pt x="269" y="349"/>
                  </a:lnTo>
                  <a:lnTo>
                    <a:pt x="262" y="347"/>
                  </a:lnTo>
                  <a:lnTo>
                    <a:pt x="255" y="346"/>
                  </a:lnTo>
                  <a:lnTo>
                    <a:pt x="250" y="345"/>
                  </a:lnTo>
                  <a:lnTo>
                    <a:pt x="246" y="342"/>
                  </a:lnTo>
                  <a:lnTo>
                    <a:pt x="244" y="339"/>
                  </a:lnTo>
                  <a:lnTo>
                    <a:pt x="245" y="337"/>
                  </a:lnTo>
                  <a:lnTo>
                    <a:pt x="248" y="334"/>
                  </a:lnTo>
                  <a:lnTo>
                    <a:pt x="252" y="331"/>
                  </a:lnTo>
                  <a:lnTo>
                    <a:pt x="258" y="330"/>
                  </a:lnTo>
                  <a:lnTo>
                    <a:pt x="269" y="326"/>
                  </a:lnTo>
                  <a:lnTo>
                    <a:pt x="280" y="322"/>
                  </a:lnTo>
                  <a:lnTo>
                    <a:pt x="273" y="323"/>
                  </a:lnTo>
                  <a:lnTo>
                    <a:pt x="264" y="325"/>
                  </a:lnTo>
                  <a:lnTo>
                    <a:pt x="260" y="326"/>
                  </a:lnTo>
                  <a:lnTo>
                    <a:pt x="256" y="326"/>
                  </a:lnTo>
                  <a:lnTo>
                    <a:pt x="254" y="325"/>
                  </a:lnTo>
                  <a:lnTo>
                    <a:pt x="253" y="323"/>
                  </a:lnTo>
                  <a:lnTo>
                    <a:pt x="252" y="322"/>
                  </a:lnTo>
                  <a:lnTo>
                    <a:pt x="253" y="321"/>
                  </a:lnTo>
                  <a:lnTo>
                    <a:pt x="254" y="319"/>
                  </a:lnTo>
                  <a:lnTo>
                    <a:pt x="256" y="318"/>
                  </a:lnTo>
                  <a:lnTo>
                    <a:pt x="261" y="315"/>
                  </a:lnTo>
                  <a:lnTo>
                    <a:pt x="265" y="313"/>
                  </a:lnTo>
                  <a:lnTo>
                    <a:pt x="256" y="315"/>
                  </a:lnTo>
                  <a:lnTo>
                    <a:pt x="248" y="319"/>
                  </a:lnTo>
                  <a:lnTo>
                    <a:pt x="244" y="321"/>
                  </a:lnTo>
                  <a:lnTo>
                    <a:pt x="240" y="322"/>
                  </a:lnTo>
                  <a:lnTo>
                    <a:pt x="236" y="321"/>
                  </a:lnTo>
                  <a:lnTo>
                    <a:pt x="234" y="319"/>
                  </a:lnTo>
                  <a:lnTo>
                    <a:pt x="232" y="317"/>
                  </a:lnTo>
                  <a:lnTo>
                    <a:pt x="232" y="313"/>
                  </a:lnTo>
                  <a:lnTo>
                    <a:pt x="233" y="309"/>
                  </a:lnTo>
                  <a:lnTo>
                    <a:pt x="236" y="305"/>
                  </a:lnTo>
                  <a:lnTo>
                    <a:pt x="242" y="296"/>
                  </a:lnTo>
                  <a:lnTo>
                    <a:pt x="248" y="288"/>
                  </a:lnTo>
                  <a:lnTo>
                    <a:pt x="245" y="290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0" y="293"/>
                  </a:lnTo>
                  <a:lnTo>
                    <a:pt x="239" y="293"/>
                  </a:lnTo>
                  <a:lnTo>
                    <a:pt x="238" y="292"/>
                  </a:lnTo>
                  <a:lnTo>
                    <a:pt x="238" y="288"/>
                  </a:lnTo>
                  <a:lnTo>
                    <a:pt x="239" y="284"/>
                  </a:lnTo>
                  <a:lnTo>
                    <a:pt x="241" y="280"/>
                  </a:lnTo>
                  <a:lnTo>
                    <a:pt x="244" y="276"/>
                  </a:lnTo>
                  <a:lnTo>
                    <a:pt x="251" y="268"/>
                  </a:lnTo>
                  <a:lnTo>
                    <a:pt x="259" y="261"/>
                  </a:lnTo>
                  <a:lnTo>
                    <a:pt x="250" y="264"/>
                  </a:lnTo>
                  <a:lnTo>
                    <a:pt x="241" y="268"/>
                  </a:lnTo>
                  <a:lnTo>
                    <a:pt x="234" y="273"/>
                  </a:lnTo>
                  <a:lnTo>
                    <a:pt x="226" y="278"/>
                  </a:lnTo>
                  <a:lnTo>
                    <a:pt x="212" y="290"/>
                  </a:lnTo>
                  <a:lnTo>
                    <a:pt x="197" y="300"/>
                  </a:lnTo>
                  <a:lnTo>
                    <a:pt x="194" y="306"/>
                  </a:lnTo>
                  <a:lnTo>
                    <a:pt x="191" y="311"/>
                  </a:lnTo>
                  <a:lnTo>
                    <a:pt x="186" y="317"/>
                  </a:lnTo>
                  <a:lnTo>
                    <a:pt x="183" y="322"/>
                  </a:lnTo>
                  <a:lnTo>
                    <a:pt x="179" y="329"/>
                  </a:lnTo>
                  <a:lnTo>
                    <a:pt x="176" y="335"/>
                  </a:lnTo>
                  <a:lnTo>
                    <a:pt x="172" y="345"/>
                  </a:lnTo>
                  <a:lnTo>
                    <a:pt x="170" y="355"/>
                  </a:lnTo>
                  <a:lnTo>
                    <a:pt x="167" y="362"/>
                  </a:lnTo>
                  <a:lnTo>
                    <a:pt x="163" y="367"/>
                  </a:lnTo>
                  <a:lnTo>
                    <a:pt x="157" y="371"/>
                  </a:lnTo>
                  <a:lnTo>
                    <a:pt x="152" y="376"/>
                  </a:lnTo>
                  <a:lnTo>
                    <a:pt x="145" y="380"/>
                  </a:lnTo>
                  <a:lnTo>
                    <a:pt x="139" y="384"/>
                  </a:lnTo>
                  <a:lnTo>
                    <a:pt x="135" y="390"/>
                  </a:lnTo>
                  <a:lnTo>
                    <a:pt x="130" y="395"/>
                  </a:lnTo>
                  <a:lnTo>
                    <a:pt x="128" y="391"/>
                  </a:lnTo>
                  <a:lnTo>
                    <a:pt x="128" y="386"/>
                  </a:lnTo>
                  <a:lnTo>
                    <a:pt x="128" y="379"/>
                  </a:lnTo>
                  <a:lnTo>
                    <a:pt x="129" y="371"/>
                  </a:lnTo>
                  <a:lnTo>
                    <a:pt x="134" y="354"/>
                  </a:lnTo>
                  <a:lnTo>
                    <a:pt x="136" y="337"/>
                  </a:lnTo>
                  <a:lnTo>
                    <a:pt x="145" y="329"/>
                  </a:lnTo>
                  <a:lnTo>
                    <a:pt x="154" y="319"/>
                  </a:lnTo>
                  <a:lnTo>
                    <a:pt x="160" y="310"/>
                  </a:lnTo>
                  <a:lnTo>
                    <a:pt x="168" y="301"/>
                  </a:lnTo>
                  <a:lnTo>
                    <a:pt x="177" y="297"/>
                  </a:lnTo>
                  <a:lnTo>
                    <a:pt x="183" y="292"/>
                  </a:lnTo>
                  <a:lnTo>
                    <a:pt x="189" y="285"/>
                  </a:lnTo>
                  <a:lnTo>
                    <a:pt x="195" y="280"/>
                  </a:lnTo>
                  <a:lnTo>
                    <a:pt x="200" y="274"/>
                  </a:lnTo>
                  <a:lnTo>
                    <a:pt x="208" y="270"/>
                  </a:lnTo>
                  <a:lnTo>
                    <a:pt x="217" y="268"/>
                  </a:lnTo>
                  <a:lnTo>
                    <a:pt x="227" y="266"/>
                  </a:lnTo>
                  <a:lnTo>
                    <a:pt x="220" y="265"/>
                  </a:lnTo>
                  <a:lnTo>
                    <a:pt x="213" y="266"/>
                  </a:lnTo>
                  <a:lnTo>
                    <a:pt x="207" y="268"/>
                  </a:lnTo>
                  <a:lnTo>
                    <a:pt x="201" y="270"/>
                  </a:lnTo>
                  <a:lnTo>
                    <a:pt x="196" y="272"/>
                  </a:lnTo>
                  <a:lnTo>
                    <a:pt x="193" y="273"/>
                  </a:lnTo>
                  <a:lnTo>
                    <a:pt x="192" y="273"/>
                  </a:lnTo>
                  <a:lnTo>
                    <a:pt x="192" y="272"/>
                  </a:lnTo>
                  <a:lnTo>
                    <a:pt x="192" y="269"/>
                  </a:lnTo>
                  <a:lnTo>
                    <a:pt x="192" y="265"/>
                  </a:lnTo>
                  <a:lnTo>
                    <a:pt x="194" y="261"/>
                  </a:lnTo>
                  <a:lnTo>
                    <a:pt x="195" y="257"/>
                  </a:lnTo>
                  <a:lnTo>
                    <a:pt x="198" y="253"/>
                  </a:lnTo>
                  <a:lnTo>
                    <a:pt x="206" y="247"/>
                  </a:lnTo>
                  <a:lnTo>
                    <a:pt x="214" y="241"/>
                  </a:lnTo>
                  <a:lnTo>
                    <a:pt x="233" y="229"/>
                  </a:lnTo>
                  <a:lnTo>
                    <a:pt x="251" y="216"/>
                  </a:lnTo>
                  <a:lnTo>
                    <a:pt x="234" y="227"/>
                  </a:lnTo>
                  <a:lnTo>
                    <a:pt x="219" y="235"/>
                  </a:lnTo>
                  <a:lnTo>
                    <a:pt x="212" y="237"/>
                  </a:lnTo>
                  <a:lnTo>
                    <a:pt x="207" y="239"/>
                  </a:lnTo>
                  <a:lnTo>
                    <a:pt x="203" y="240"/>
                  </a:lnTo>
                  <a:lnTo>
                    <a:pt x="199" y="240"/>
                  </a:lnTo>
                  <a:lnTo>
                    <a:pt x="199" y="232"/>
                  </a:lnTo>
                  <a:lnTo>
                    <a:pt x="200" y="225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12" y="205"/>
                  </a:lnTo>
                  <a:lnTo>
                    <a:pt x="218" y="199"/>
                  </a:lnTo>
                  <a:lnTo>
                    <a:pt x="224" y="194"/>
                  </a:lnTo>
                  <a:lnTo>
                    <a:pt x="231" y="187"/>
                  </a:lnTo>
                  <a:lnTo>
                    <a:pt x="221" y="194"/>
                  </a:lnTo>
                  <a:lnTo>
                    <a:pt x="213" y="200"/>
                  </a:lnTo>
                  <a:lnTo>
                    <a:pt x="207" y="207"/>
                  </a:lnTo>
                  <a:lnTo>
                    <a:pt x="201" y="215"/>
                  </a:lnTo>
                  <a:lnTo>
                    <a:pt x="198" y="223"/>
                  </a:lnTo>
                  <a:lnTo>
                    <a:pt x="195" y="231"/>
                  </a:lnTo>
                  <a:lnTo>
                    <a:pt x="194" y="240"/>
                  </a:lnTo>
                  <a:lnTo>
                    <a:pt x="192" y="251"/>
                  </a:lnTo>
                  <a:lnTo>
                    <a:pt x="184" y="262"/>
                  </a:lnTo>
                  <a:lnTo>
                    <a:pt x="175" y="273"/>
                  </a:lnTo>
                  <a:lnTo>
                    <a:pt x="171" y="278"/>
                  </a:lnTo>
                  <a:lnTo>
                    <a:pt x="167" y="284"/>
                  </a:lnTo>
                  <a:lnTo>
                    <a:pt x="165" y="290"/>
                  </a:lnTo>
                  <a:lnTo>
                    <a:pt x="165" y="298"/>
                  </a:lnTo>
                  <a:lnTo>
                    <a:pt x="158" y="306"/>
                  </a:lnTo>
                  <a:lnTo>
                    <a:pt x="151" y="315"/>
                  </a:lnTo>
                  <a:lnTo>
                    <a:pt x="148" y="319"/>
                  </a:lnTo>
                  <a:lnTo>
                    <a:pt x="144" y="322"/>
                  </a:lnTo>
                  <a:lnTo>
                    <a:pt x="142" y="322"/>
                  </a:lnTo>
                  <a:lnTo>
                    <a:pt x="140" y="321"/>
                  </a:lnTo>
                  <a:lnTo>
                    <a:pt x="145" y="309"/>
                  </a:lnTo>
                  <a:lnTo>
                    <a:pt x="149" y="296"/>
                  </a:lnTo>
                  <a:lnTo>
                    <a:pt x="151" y="282"/>
                  </a:lnTo>
                  <a:lnTo>
                    <a:pt x="153" y="268"/>
                  </a:lnTo>
                  <a:lnTo>
                    <a:pt x="154" y="253"/>
                  </a:lnTo>
                  <a:lnTo>
                    <a:pt x="156" y="239"/>
                  </a:lnTo>
                  <a:lnTo>
                    <a:pt x="160" y="224"/>
                  </a:lnTo>
                  <a:lnTo>
                    <a:pt x="166" y="211"/>
                  </a:lnTo>
                  <a:lnTo>
                    <a:pt x="162" y="217"/>
                  </a:lnTo>
                  <a:lnTo>
                    <a:pt x="157" y="227"/>
                  </a:lnTo>
                  <a:lnTo>
                    <a:pt x="155" y="231"/>
                  </a:lnTo>
                  <a:lnTo>
                    <a:pt x="153" y="232"/>
                  </a:lnTo>
                  <a:lnTo>
                    <a:pt x="151" y="233"/>
                  </a:lnTo>
                  <a:lnTo>
                    <a:pt x="149" y="231"/>
                  </a:lnTo>
                  <a:lnTo>
                    <a:pt x="148" y="227"/>
                  </a:lnTo>
                  <a:lnTo>
                    <a:pt x="146" y="221"/>
                  </a:lnTo>
                  <a:lnTo>
                    <a:pt x="146" y="217"/>
                  </a:lnTo>
                  <a:lnTo>
                    <a:pt x="146" y="212"/>
                  </a:lnTo>
                  <a:lnTo>
                    <a:pt x="149" y="204"/>
                  </a:lnTo>
                  <a:lnTo>
                    <a:pt x="153" y="196"/>
                  </a:lnTo>
                  <a:lnTo>
                    <a:pt x="164" y="182"/>
                  </a:lnTo>
                  <a:lnTo>
                    <a:pt x="172" y="167"/>
                  </a:lnTo>
                  <a:lnTo>
                    <a:pt x="166" y="176"/>
                  </a:lnTo>
                  <a:lnTo>
                    <a:pt x="158" y="186"/>
                  </a:lnTo>
                  <a:lnTo>
                    <a:pt x="155" y="190"/>
                  </a:lnTo>
                  <a:lnTo>
                    <a:pt x="152" y="192"/>
                  </a:lnTo>
                  <a:lnTo>
                    <a:pt x="150" y="195"/>
                  </a:lnTo>
                  <a:lnTo>
                    <a:pt x="148" y="195"/>
                  </a:lnTo>
                  <a:lnTo>
                    <a:pt x="152" y="179"/>
                  </a:lnTo>
                  <a:lnTo>
                    <a:pt x="157" y="166"/>
                  </a:lnTo>
                  <a:lnTo>
                    <a:pt x="159" y="158"/>
                  </a:lnTo>
                  <a:lnTo>
                    <a:pt x="162" y="151"/>
                  </a:lnTo>
                  <a:lnTo>
                    <a:pt x="163" y="143"/>
                  </a:lnTo>
                  <a:lnTo>
                    <a:pt x="164" y="134"/>
                  </a:lnTo>
                  <a:lnTo>
                    <a:pt x="162" y="145"/>
                  </a:lnTo>
                  <a:lnTo>
                    <a:pt x="158" y="155"/>
                  </a:lnTo>
                  <a:lnTo>
                    <a:pt x="155" y="163"/>
                  </a:lnTo>
                  <a:lnTo>
                    <a:pt x="150" y="171"/>
                  </a:lnTo>
                  <a:lnTo>
                    <a:pt x="148" y="171"/>
                  </a:lnTo>
                  <a:lnTo>
                    <a:pt x="146" y="168"/>
                  </a:lnTo>
                  <a:lnTo>
                    <a:pt x="146" y="164"/>
                  </a:lnTo>
                  <a:lnTo>
                    <a:pt x="146" y="159"/>
                  </a:lnTo>
                  <a:lnTo>
                    <a:pt x="146" y="147"/>
                  </a:lnTo>
                  <a:lnTo>
                    <a:pt x="148" y="135"/>
                  </a:lnTo>
                  <a:lnTo>
                    <a:pt x="144" y="147"/>
                  </a:lnTo>
                  <a:lnTo>
                    <a:pt x="144" y="158"/>
                  </a:lnTo>
                  <a:lnTo>
                    <a:pt x="144" y="168"/>
                  </a:lnTo>
                  <a:lnTo>
                    <a:pt x="144" y="179"/>
                  </a:lnTo>
                  <a:lnTo>
                    <a:pt x="143" y="191"/>
                  </a:lnTo>
                  <a:lnTo>
                    <a:pt x="142" y="202"/>
                  </a:lnTo>
                  <a:lnTo>
                    <a:pt x="140" y="208"/>
                  </a:lnTo>
                  <a:lnTo>
                    <a:pt x="137" y="215"/>
                  </a:lnTo>
                  <a:lnTo>
                    <a:pt x="134" y="221"/>
                  </a:lnTo>
                  <a:lnTo>
                    <a:pt x="129" y="229"/>
                  </a:lnTo>
                  <a:lnTo>
                    <a:pt x="127" y="220"/>
                  </a:lnTo>
                  <a:lnTo>
                    <a:pt x="126" y="212"/>
                  </a:lnTo>
                  <a:lnTo>
                    <a:pt x="125" y="205"/>
                  </a:lnTo>
                  <a:lnTo>
                    <a:pt x="125" y="198"/>
                  </a:lnTo>
                  <a:lnTo>
                    <a:pt x="126" y="184"/>
                  </a:lnTo>
                  <a:lnTo>
                    <a:pt x="128" y="172"/>
                  </a:lnTo>
                  <a:lnTo>
                    <a:pt x="134" y="147"/>
                  </a:lnTo>
                  <a:lnTo>
                    <a:pt x="139" y="122"/>
                  </a:lnTo>
                  <a:lnTo>
                    <a:pt x="135" y="137"/>
                  </a:lnTo>
                  <a:lnTo>
                    <a:pt x="129" y="151"/>
                  </a:lnTo>
                  <a:lnTo>
                    <a:pt x="125" y="166"/>
                  </a:lnTo>
                  <a:lnTo>
                    <a:pt x="121" y="180"/>
                  </a:lnTo>
                  <a:lnTo>
                    <a:pt x="118" y="176"/>
                  </a:lnTo>
                  <a:lnTo>
                    <a:pt x="117" y="171"/>
                  </a:lnTo>
                  <a:lnTo>
                    <a:pt x="117" y="164"/>
                  </a:lnTo>
                  <a:lnTo>
                    <a:pt x="117" y="155"/>
                  </a:lnTo>
                  <a:lnTo>
                    <a:pt x="117" y="147"/>
                  </a:lnTo>
                  <a:lnTo>
                    <a:pt x="117" y="137"/>
                  </a:lnTo>
                  <a:lnTo>
                    <a:pt x="115" y="127"/>
                  </a:lnTo>
                  <a:lnTo>
                    <a:pt x="112" y="119"/>
                  </a:lnTo>
                  <a:lnTo>
                    <a:pt x="114" y="133"/>
                  </a:lnTo>
                  <a:lnTo>
                    <a:pt x="115" y="147"/>
                  </a:lnTo>
                  <a:lnTo>
                    <a:pt x="114" y="154"/>
                  </a:lnTo>
                  <a:lnTo>
                    <a:pt x="112" y="158"/>
                  </a:lnTo>
                  <a:lnTo>
                    <a:pt x="111" y="160"/>
                  </a:lnTo>
                  <a:lnTo>
                    <a:pt x="109" y="162"/>
                  </a:lnTo>
                  <a:lnTo>
                    <a:pt x="107" y="162"/>
                  </a:lnTo>
                  <a:lnTo>
                    <a:pt x="103" y="162"/>
                  </a:lnTo>
                  <a:lnTo>
                    <a:pt x="100" y="155"/>
                  </a:lnTo>
                  <a:lnTo>
                    <a:pt x="97" y="146"/>
                  </a:lnTo>
                  <a:lnTo>
                    <a:pt x="95" y="135"/>
                  </a:lnTo>
                  <a:lnTo>
                    <a:pt x="93" y="123"/>
                  </a:lnTo>
                  <a:lnTo>
                    <a:pt x="93" y="110"/>
                  </a:lnTo>
                  <a:lnTo>
                    <a:pt x="93" y="98"/>
                  </a:lnTo>
                  <a:lnTo>
                    <a:pt x="93" y="86"/>
                  </a:lnTo>
                  <a:lnTo>
                    <a:pt x="95" y="77"/>
                  </a:lnTo>
                  <a:lnTo>
                    <a:pt x="90" y="88"/>
                  </a:lnTo>
                  <a:lnTo>
                    <a:pt x="88" y="99"/>
                  </a:lnTo>
                  <a:lnTo>
                    <a:pt x="87" y="105"/>
                  </a:lnTo>
                  <a:lnTo>
                    <a:pt x="85" y="109"/>
                  </a:lnTo>
                  <a:lnTo>
                    <a:pt x="84" y="111"/>
                  </a:lnTo>
                  <a:lnTo>
                    <a:pt x="81" y="111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9"/>
                  </a:lnTo>
                  <a:lnTo>
                    <a:pt x="76" y="93"/>
                  </a:lnTo>
                  <a:lnTo>
                    <a:pt x="77" y="78"/>
                  </a:lnTo>
                  <a:lnTo>
                    <a:pt x="76" y="65"/>
                  </a:lnTo>
                  <a:lnTo>
                    <a:pt x="76" y="73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74" y="89"/>
                  </a:lnTo>
                  <a:lnTo>
                    <a:pt x="73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9" y="89"/>
                  </a:lnTo>
                  <a:lnTo>
                    <a:pt x="67" y="86"/>
                  </a:lnTo>
                  <a:lnTo>
                    <a:pt x="66" y="84"/>
                  </a:lnTo>
                  <a:lnTo>
                    <a:pt x="63" y="76"/>
                  </a:lnTo>
                  <a:lnTo>
                    <a:pt x="62" y="66"/>
                  </a:lnTo>
                  <a:lnTo>
                    <a:pt x="62" y="76"/>
                  </a:lnTo>
                  <a:lnTo>
                    <a:pt x="63" y="85"/>
                  </a:lnTo>
                  <a:lnTo>
                    <a:pt x="66" y="92"/>
                  </a:lnTo>
                  <a:lnTo>
                    <a:pt x="69" y="98"/>
                  </a:lnTo>
                  <a:lnTo>
                    <a:pt x="71" y="105"/>
                  </a:lnTo>
                  <a:lnTo>
                    <a:pt x="73" y="111"/>
                  </a:lnTo>
                  <a:lnTo>
                    <a:pt x="74" y="118"/>
                  </a:lnTo>
                  <a:lnTo>
                    <a:pt x="73" y="126"/>
                  </a:lnTo>
                  <a:lnTo>
                    <a:pt x="75" y="133"/>
                  </a:lnTo>
                  <a:lnTo>
                    <a:pt x="75" y="139"/>
                  </a:lnTo>
                  <a:lnTo>
                    <a:pt x="74" y="143"/>
                  </a:lnTo>
                  <a:lnTo>
                    <a:pt x="72" y="146"/>
                  </a:lnTo>
                  <a:lnTo>
                    <a:pt x="69" y="145"/>
                  </a:lnTo>
                  <a:lnTo>
                    <a:pt x="64" y="141"/>
                  </a:lnTo>
                  <a:lnTo>
                    <a:pt x="60" y="133"/>
                  </a:lnTo>
                  <a:lnTo>
                    <a:pt x="55" y="121"/>
                  </a:lnTo>
                  <a:lnTo>
                    <a:pt x="48" y="117"/>
                  </a:lnTo>
                  <a:lnTo>
                    <a:pt x="44" y="111"/>
                  </a:lnTo>
                  <a:lnTo>
                    <a:pt x="40" y="106"/>
                  </a:lnTo>
                  <a:lnTo>
                    <a:pt x="36" y="99"/>
                  </a:lnTo>
                  <a:lnTo>
                    <a:pt x="35" y="93"/>
                  </a:lnTo>
                  <a:lnTo>
                    <a:pt x="34" y="86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1" y="73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66"/>
                  </a:lnTo>
                  <a:lnTo>
                    <a:pt x="32" y="62"/>
                  </a:lnTo>
                  <a:lnTo>
                    <a:pt x="33" y="56"/>
                  </a:lnTo>
                  <a:lnTo>
                    <a:pt x="34" y="49"/>
                  </a:lnTo>
                  <a:lnTo>
                    <a:pt x="33" y="40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5" y="40"/>
                  </a:lnTo>
                  <a:lnTo>
                    <a:pt x="25" y="36"/>
                  </a:lnTo>
                  <a:lnTo>
                    <a:pt x="26" y="29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5" y="20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5" y="28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7"/>
                  </a:lnTo>
                  <a:lnTo>
                    <a:pt x="16" y="31"/>
                  </a:lnTo>
                  <a:lnTo>
                    <a:pt x="17" y="35"/>
                  </a:lnTo>
                  <a:lnTo>
                    <a:pt x="16" y="40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4"/>
                  </a:lnTo>
                  <a:lnTo>
                    <a:pt x="4" y="53"/>
                  </a:lnTo>
                  <a:lnTo>
                    <a:pt x="4" y="61"/>
                  </a:lnTo>
                  <a:lnTo>
                    <a:pt x="5" y="66"/>
                  </a:lnTo>
                  <a:lnTo>
                    <a:pt x="4" y="73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3" y="101"/>
                  </a:lnTo>
                  <a:lnTo>
                    <a:pt x="5" y="97"/>
                  </a:lnTo>
                  <a:lnTo>
                    <a:pt x="6" y="92"/>
                  </a:lnTo>
                  <a:lnTo>
                    <a:pt x="9" y="93"/>
                  </a:lnTo>
                  <a:lnTo>
                    <a:pt x="11" y="96"/>
                  </a:lnTo>
                  <a:lnTo>
                    <a:pt x="12" y="99"/>
                  </a:lnTo>
                  <a:lnTo>
                    <a:pt x="13" y="103"/>
                  </a:lnTo>
                  <a:lnTo>
                    <a:pt x="12" y="113"/>
                  </a:lnTo>
                  <a:lnTo>
                    <a:pt x="13" y="121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5" y="151"/>
                  </a:lnTo>
                  <a:lnTo>
                    <a:pt x="7" y="145"/>
                  </a:lnTo>
                  <a:lnTo>
                    <a:pt x="9" y="139"/>
                  </a:lnTo>
                  <a:lnTo>
                    <a:pt x="12" y="138"/>
                  </a:lnTo>
                  <a:lnTo>
                    <a:pt x="13" y="139"/>
                  </a:lnTo>
                  <a:lnTo>
                    <a:pt x="13" y="141"/>
                  </a:lnTo>
                  <a:lnTo>
                    <a:pt x="13" y="142"/>
                  </a:lnTo>
                  <a:lnTo>
                    <a:pt x="12" y="149"/>
                  </a:lnTo>
                  <a:lnTo>
                    <a:pt x="9" y="155"/>
                  </a:lnTo>
                  <a:lnTo>
                    <a:pt x="7" y="160"/>
                  </a:lnTo>
                  <a:lnTo>
                    <a:pt x="5" y="166"/>
                  </a:lnTo>
                  <a:lnTo>
                    <a:pt x="6" y="183"/>
                  </a:lnTo>
                  <a:lnTo>
                    <a:pt x="8" y="175"/>
                  </a:lnTo>
                  <a:lnTo>
                    <a:pt x="12" y="166"/>
                  </a:lnTo>
                  <a:lnTo>
                    <a:pt x="15" y="152"/>
                  </a:lnTo>
                  <a:lnTo>
                    <a:pt x="18" y="135"/>
                  </a:lnTo>
                  <a:lnTo>
                    <a:pt x="18" y="127"/>
                  </a:lnTo>
                  <a:lnTo>
                    <a:pt x="18" y="122"/>
                  </a:lnTo>
                  <a:lnTo>
                    <a:pt x="20" y="117"/>
                  </a:lnTo>
                  <a:lnTo>
                    <a:pt x="22" y="114"/>
                  </a:lnTo>
                  <a:lnTo>
                    <a:pt x="25" y="113"/>
                  </a:lnTo>
                  <a:lnTo>
                    <a:pt x="28" y="113"/>
                  </a:lnTo>
                  <a:lnTo>
                    <a:pt x="31" y="115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1"/>
                  </a:lnTo>
                  <a:lnTo>
                    <a:pt x="42" y="138"/>
                  </a:lnTo>
                  <a:lnTo>
                    <a:pt x="44" y="146"/>
                  </a:lnTo>
                  <a:lnTo>
                    <a:pt x="44" y="152"/>
                  </a:lnTo>
                  <a:lnTo>
                    <a:pt x="43" y="162"/>
                  </a:lnTo>
                  <a:lnTo>
                    <a:pt x="40" y="170"/>
                  </a:lnTo>
                  <a:lnTo>
                    <a:pt x="34" y="180"/>
                  </a:lnTo>
                  <a:lnTo>
                    <a:pt x="22" y="199"/>
                  </a:lnTo>
                  <a:lnTo>
                    <a:pt x="16" y="207"/>
                  </a:lnTo>
                  <a:lnTo>
                    <a:pt x="11" y="209"/>
                  </a:lnTo>
                  <a:lnTo>
                    <a:pt x="7" y="209"/>
                  </a:lnTo>
                  <a:lnTo>
                    <a:pt x="7" y="220"/>
                  </a:lnTo>
                  <a:lnTo>
                    <a:pt x="9" y="219"/>
                  </a:lnTo>
                  <a:lnTo>
                    <a:pt x="13" y="219"/>
                  </a:lnTo>
                  <a:lnTo>
                    <a:pt x="15" y="217"/>
                  </a:lnTo>
                  <a:lnTo>
                    <a:pt x="15" y="219"/>
                  </a:lnTo>
                  <a:lnTo>
                    <a:pt x="15" y="220"/>
                  </a:lnTo>
                  <a:lnTo>
                    <a:pt x="15" y="223"/>
                  </a:lnTo>
                  <a:lnTo>
                    <a:pt x="14" y="231"/>
                  </a:lnTo>
                  <a:lnTo>
                    <a:pt x="13" y="240"/>
                  </a:lnTo>
                  <a:lnTo>
                    <a:pt x="12" y="248"/>
                  </a:lnTo>
                  <a:lnTo>
                    <a:pt x="8" y="255"/>
                  </a:lnTo>
                  <a:lnTo>
                    <a:pt x="9" y="270"/>
                  </a:lnTo>
                  <a:lnTo>
                    <a:pt x="13" y="264"/>
                  </a:lnTo>
                  <a:lnTo>
                    <a:pt x="15" y="258"/>
                  </a:lnTo>
                  <a:lnTo>
                    <a:pt x="17" y="262"/>
                  </a:lnTo>
                  <a:lnTo>
                    <a:pt x="19" y="268"/>
                  </a:lnTo>
                  <a:lnTo>
                    <a:pt x="19" y="270"/>
                  </a:lnTo>
                  <a:lnTo>
                    <a:pt x="19" y="272"/>
                  </a:lnTo>
                  <a:lnTo>
                    <a:pt x="17" y="274"/>
                  </a:lnTo>
                  <a:lnTo>
                    <a:pt x="16" y="277"/>
                  </a:lnTo>
                  <a:lnTo>
                    <a:pt x="14" y="282"/>
                  </a:lnTo>
                  <a:lnTo>
                    <a:pt x="9" y="288"/>
                  </a:lnTo>
                  <a:lnTo>
                    <a:pt x="11" y="298"/>
                  </a:lnTo>
                  <a:lnTo>
                    <a:pt x="13" y="296"/>
                  </a:lnTo>
                  <a:lnTo>
                    <a:pt x="14" y="296"/>
                  </a:lnTo>
                  <a:lnTo>
                    <a:pt x="15" y="296"/>
                  </a:lnTo>
                  <a:lnTo>
                    <a:pt x="16" y="298"/>
                  </a:lnTo>
                  <a:lnTo>
                    <a:pt x="15" y="302"/>
                  </a:lnTo>
                  <a:lnTo>
                    <a:pt x="13" y="308"/>
                  </a:lnTo>
                  <a:lnTo>
                    <a:pt x="12" y="310"/>
                  </a:lnTo>
                  <a:lnTo>
                    <a:pt x="12" y="313"/>
                  </a:lnTo>
                  <a:lnTo>
                    <a:pt x="12" y="314"/>
                  </a:lnTo>
                  <a:lnTo>
                    <a:pt x="14" y="317"/>
                  </a:lnTo>
                  <a:lnTo>
                    <a:pt x="15" y="314"/>
                  </a:lnTo>
                  <a:lnTo>
                    <a:pt x="16" y="313"/>
                  </a:lnTo>
                  <a:lnTo>
                    <a:pt x="17" y="311"/>
                  </a:lnTo>
                  <a:lnTo>
                    <a:pt x="19" y="311"/>
                  </a:lnTo>
                  <a:lnTo>
                    <a:pt x="26" y="329"/>
                  </a:lnTo>
                  <a:lnTo>
                    <a:pt x="32" y="347"/>
                  </a:lnTo>
                  <a:lnTo>
                    <a:pt x="32" y="351"/>
                  </a:lnTo>
                  <a:lnTo>
                    <a:pt x="31" y="355"/>
                  </a:lnTo>
                  <a:lnTo>
                    <a:pt x="29" y="359"/>
                  </a:lnTo>
                  <a:lnTo>
                    <a:pt x="26" y="365"/>
                  </a:lnTo>
                  <a:lnTo>
                    <a:pt x="19" y="372"/>
                  </a:lnTo>
                  <a:lnTo>
                    <a:pt x="14" y="382"/>
                  </a:lnTo>
                  <a:lnTo>
                    <a:pt x="16" y="457"/>
                  </a:lnTo>
                  <a:lnTo>
                    <a:pt x="19" y="453"/>
                  </a:lnTo>
                  <a:lnTo>
                    <a:pt x="23" y="451"/>
                  </a:lnTo>
                  <a:lnTo>
                    <a:pt x="26" y="451"/>
                  </a:lnTo>
                  <a:lnTo>
                    <a:pt x="28" y="453"/>
                  </a:lnTo>
                  <a:lnTo>
                    <a:pt x="31" y="453"/>
                  </a:lnTo>
                  <a:lnTo>
                    <a:pt x="34" y="452"/>
                  </a:lnTo>
                  <a:lnTo>
                    <a:pt x="44" y="484"/>
                  </a:lnTo>
                  <a:lnTo>
                    <a:pt x="52" y="506"/>
                  </a:lnTo>
                  <a:lnTo>
                    <a:pt x="57" y="517"/>
                  </a:lnTo>
                  <a:lnTo>
                    <a:pt x="62" y="527"/>
                  </a:lnTo>
                  <a:lnTo>
                    <a:pt x="71" y="539"/>
                  </a:lnTo>
                  <a:lnTo>
                    <a:pt x="82" y="553"/>
                  </a:lnTo>
                  <a:lnTo>
                    <a:pt x="83" y="561"/>
                  </a:lnTo>
                  <a:lnTo>
                    <a:pt x="85" y="570"/>
                  </a:lnTo>
                  <a:lnTo>
                    <a:pt x="86" y="574"/>
                  </a:lnTo>
                  <a:lnTo>
                    <a:pt x="88" y="578"/>
                  </a:lnTo>
                  <a:lnTo>
                    <a:pt x="90" y="580"/>
                  </a:lnTo>
                  <a:lnTo>
                    <a:pt x="94" y="580"/>
                  </a:lnTo>
                  <a:lnTo>
                    <a:pt x="115" y="580"/>
                  </a:lnTo>
                  <a:lnTo>
                    <a:pt x="118" y="571"/>
                  </a:lnTo>
                  <a:lnTo>
                    <a:pt x="122" y="559"/>
                  </a:lnTo>
                  <a:lnTo>
                    <a:pt x="124" y="551"/>
                  </a:lnTo>
                  <a:lnTo>
                    <a:pt x="125" y="541"/>
                  </a:lnTo>
                  <a:lnTo>
                    <a:pt x="126" y="529"/>
                  </a:lnTo>
                  <a:lnTo>
                    <a:pt x="126" y="514"/>
                  </a:lnTo>
                  <a:lnTo>
                    <a:pt x="127" y="497"/>
                  </a:lnTo>
                  <a:lnTo>
                    <a:pt x="131" y="482"/>
                  </a:lnTo>
                  <a:lnTo>
                    <a:pt x="134" y="474"/>
                  </a:lnTo>
                  <a:lnTo>
                    <a:pt x="139" y="469"/>
                  </a:lnTo>
                  <a:lnTo>
                    <a:pt x="141" y="468"/>
                  </a:lnTo>
                  <a:lnTo>
                    <a:pt x="144" y="465"/>
                  </a:lnTo>
                  <a:lnTo>
                    <a:pt x="149" y="465"/>
                  </a:lnTo>
                  <a:lnTo>
                    <a:pt x="153" y="464"/>
                  </a:lnTo>
                  <a:lnTo>
                    <a:pt x="156" y="460"/>
                  </a:lnTo>
                  <a:lnTo>
                    <a:pt x="160" y="457"/>
                  </a:lnTo>
                  <a:lnTo>
                    <a:pt x="165" y="455"/>
                  </a:lnTo>
                  <a:lnTo>
                    <a:pt x="169" y="453"/>
                  </a:lnTo>
                  <a:lnTo>
                    <a:pt x="178" y="449"/>
                  </a:lnTo>
                  <a:lnTo>
                    <a:pt x="186" y="445"/>
                  </a:lnTo>
                  <a:lnTo>
                    <a:pt x="191" y="441"/>
                  </a:lnTo>
                  <a:lnTo>
                    <a:pt x="192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4" y="421"/>
                  </a:lnTo>
                  <a:lnTo>
                    <a:pt x="195" y="416"/>
                  </a:lnTo>
                  <a:lnTo>
                    <a:pt x="198" y="410"/>
                  </a:lnTo>
                  <a:lnTo>
                    <a:pt x="204" y="402"/>
                  </a:lnTo>
                  <a:lnTo>
                    <a:pt x="214" y="395"/>
                  </a:lnTo>
                  <a:lnTo>
                    <a:pt x="226" y="390"/>
                  </a:lnTo>
                  <a:lnTo>
                    <a:pt x="232" y="388"/>
                  </a:lnTo>
                  <a:lnTo>
                    <a:pt x="237" y="387"/>
                  </a:lnTo>
                  <a:lnTo>
                    <a:pt x="241" y="388"/>
                  </a:lnTo>
                  <a:lnTo>
                    <a:pt x="245" y="390"/>
                  </a:lnTo>
                  <a:lnTo>
                    <a:pt x="247" y="386"/>
                  </a:lnTo>
                  <a:lnTo>
                    <a:pt x="250" y="383"/>
                  </a:lnTo>
                  <a:lnTo>
                    <a:pt x="253" y="382"/>
                  </a:lnTo>
                  <a:lnTo>
                    <a:pt x="256" y="380"/>
                  </a:lnTo>
                  <a:lnTo>
                    <a:pt x="265" y="383"/>
                  </a:lnTo>
                  <a:lnTo>
                    <a:pt x="274" y="387"/>
                  </a:lnTo>
                  <a:lnTo>
                    <a:pt x="276" y="388"/>
                  </a:lnTo>
                  <a:lnTo>
                    <a:pt x="276" y="391"/>
                  </a:lnTo>
                  <a:lnTo>
                    <a:pt x="276" y="392"/>
                  </a:lnTo>
                  <a:lnTo>
                    <a:pt x="276" y="395"/>
                  </a:lnTo>
                  <a:lnTo>
                    <a:pt x="278" y="391"/>
                  </a:lnTo>
                  <a:lnTo>
                    <a:pt x="281" y="388"/>
                  </a:lnTo>
                  <a:lnTo>
                    <a:pt x="285" y="387"/>
                  </a:lnTo>
                  <a:lnTo>
                    <a:pt x="289" y="386"/>
                  </a:lnTo>
                  <a:lnTo>
                    <a:pt x="299" y="383"/>
                  </a:lnTo>
                  <a:lnTo>
                    <a:pt x="308" y="383"/>
                  </a:lnTo>
                  <a:lnTo>
                    <a:pt x="303" y="390"/>
                  </a:lnTo>
                  <a:lnTo>
                    <a:pt x="297" y="395"/>
                  </a:lnTo>
                  <a:lnTo>
                    <a:pt x="294" y="402"/>
                  </a:lnTo>
                  <a:lnTo>
                    <a:pt x="292" y="407"/>
                  </a:lnTo>
                  <a:lnTo>
                    <a:pt x="289" y="416"/>
                  </a:lnTo>
                  <a:lnTo>
                    <a:pt x="288" y="425"/>
                  </a:lnTo>
                  <a:lnTo>
                    <a:pt x="287" y="433"/>
                  </a:lnTo>
                  <a:lnTo>
                    <a:pt x="287" y="440"/>
                  </a:lnTo>
                  <a:lnTo>
                    <a:pt x="286" y="443"/>
                  </a:lnTo>
                  <a:lnTo>
                    <a:pt x="285" y="447"/>
                  </a:lnTo>
                  <a:lnTo>
                    <a:pt x="282" y="449"/>
                  </a:lnTo>
                  <a:lnTo>
                    <a:pt x="279" y="452"/>
                  </a:lnTo>
                  <a:lnTo>
                    <a:pt x="267" y="455"/>
                  </a:lnTo>
                  <a:lnTo>
                    <a:pt x="258" y="459"/>
                  </a:lnTo>
                  <a:lnTo>
                    <a:pt x="251" y="464"/>
                  </a:lnTo>
                  <a:lnTo>
                    <a:pt x="246" y="468"/>
                  </a:lnTo>
                  <a:lnTo>
                    <a:pt x="241" y="472"/>
                  </a:lnTo>
                  <a:lnTo>
                    <a:pt x="237" y="474"/>
                  </a:lnTo>
                  <a:lnTo>
                    <a:pt x="232" y="476"/>
                  </a:lnTo>
                  <a:lnTo>
                    <a:pt x="225" y="477"/>
                  </a:lnTo>
                  <a:lnTo>
                    <a:pt x="222" y="484"/>
                  </a:lnTo>
                  <a:lnTo>
                    <a:pt x="219" y="492"/>
                  </a:lnTo>
                  <a:lnTo>
                    <a:pt x="218" y="498"/>
                  </a:lnTo>
                  <a:lnTo>
                    <a:pt x="217" y="505"/>
                  </a:lnTo>
                  <a:lnTo>
                    <a:pt x="217" y="512"/>
                  </a:lnTo>
                  <a:lnTo>
                    <a:pt x="215" y="516"/>
                  </a:lnTo>
                  <a:lnTo>
                    <a:pt x="214" y="518"/>
                  </a:lnTo>
                  <a:lnTo>
                    <a:pt x="213" y="520"/>
                  </a:lnTo>
                  <a:lnTo>
                    <a:pt x="211" y="520"/>
                  </a:lnTo>
                  <a:lnTo>
                    <a:pt x="209" y="520"/>
                  </a:lnTo>
                  <a:lnTo>
                    <a:pt x="206" y="527"/>
                  </a:lnTo>
                  <a:lnTo>
                    <a:pt x="203" y="533"/>
                  </a:lnTo>
                  <a:lnTo>
                    <a:pt x="199" y="535"/>
                  </a:lnTo>
                  <a:lnTo>
                    <a:pt x="194" y="537"/>
                  </a:lnTo>
                  <a:lnTo>
                    <a:pt x="187" y="539"/>
                  </a:lnTo>
                  <a:lnTo>
                    <a:pt x="178" y="542"/>
                  </a:lnTo>
                  <a:lnTo>
                    <a:pt x="167" y="547"/>
                  </a:lnTo>
                  <a:lnTo>
                    <a:pt x="151" y="555"/>
                  </a:lnTo>
                  <a:lnTo>
                    <a:pt x="145" y="561"/>
                  </a:lnTo>
                  <a:lnTo>
                    <a:pt x="141" y="567"/>
                  </a:lnTo>
                  <a:lnTo>
                    <a:pt x="136" y="574"/>
                  </a:lnTo>
                  <a:lnTo>
                    <a:pt x="131" y="580"/>
                  </a:lnTo>
                  <a:lnTo>
                    <a:pt x="145" y="580"/>
                  </a:lnTo>
                  <a:lnTo>
                    <a:pt x="154" y="574"/>
                  </a:lnTo>
                  <a:lnTo>
                    <a:pt x="165" y="562"/>
                  </a:lnTo>
                  <a:lnTo>
                    <a:pt x="176" y="561"/>
                  </a:lnTo>
                  <a:lnTo>
                    <a:pt x="184" y="561"/>
                  </a:lnTo>
                  <a:lnTo>
                    <a:pt x="190" y="561"/>
                  </a:lnTo>
                  <a:lnTo>
                    <a:pt x="194" y="562"/>
                  </a:lnTo>
                  <a:lnTo>
                    <a:pt x="199" y="565"/>
                  </a:lnTo>
                  <a:lnTo>
                    <a:pt x="208" y="567"/>
                  </a:lnTo>
                  <a:lnTo>
                    <a:pt x="208" y="571"/>
                  </a:lnTo>
                  <a:lnTo>
                    <a:pt x="209" y="575"/>
                  </a:lnTo>
                  <a:lnTo>
                    <a:pt x="210" y="579"/>
                  </a:lnTo>
                  <a:lnTo>
                    <a:pt x="212" y="580"/>
                  </a:lnTo>
                  <a:lnTo>
                    <a:pt x="220" y="580"/>
                  </a:lnTo>
                  <a:lnTo>
                    <a:pt x="219" y="578"/>
                  </a:lnTo>
                  <a:lnTo>
                    <a:pt x="219" y="575"/>
                  </a:lnTo>
                  <a:lnTo>
                    <a:pt x="220" y="571"/>
                  </a:lnTo>
                  <a:lnTo>
                    <a:pt x="222" y="567"/>
                  </a:lnTo>
                  <a:lnTo>
                    <a:pt x="226" y="567"/>
                  </a:lnTo>
                  <a:lnTo>
                    <a:pt x="231" y="566"/>
                  </a:lnTo>
                  <a:lnTo>
                    <a:pt x="234" y="565"/>
                  </a:lnTo>
                  <a:lnTo>
                    <a:pt x="236" y="566"/>
                  </a:lnTo>
                  <a:lnTo>
                    <a:pt x="237" y="567"/>
                  </a:lnTo>
                  <a:lnTo>
                    <a:pt x="237" y="570"/>
                  </a:lnTo>
                  <a:lnTo>
                    <a:pt x="236" y="575"/>
                  </a:lnTo>
                  <a:lnTo>
                    <a:pt x="234" y="580"/>
                  </a:lnTo>
                  <a:lnTo>
                    <a:pt x="241" y="580"/>
                  </a:lnTo>
                  <a:lnTo>
                    <a:pt x="245" y="575"/>
                  </a:lnTo>
                  <a:lnTo>
                    <a:pt x="249" y="569"/>
                  </a:lnTo>
                  <a:lnTo>
                    <a:pt x="250" y="565"/>
                  </a:lnTo>
                  <a:lnTo>
                    <a:pt x="252" y="563"/>
                  </a:lnTo>
                  <a:lnTo>
                    <a:pt x="254" y="562"/>
                  </a:lnTo>
                  <a:lnTo>
                    <a:pt x="258" y="563"/>
                  </a:lnTo>
                  <a:lnTo>
                    <a:pt x="261" y="565"/>
                  </a:lnTo>
                  <a:lnTo>
                    <a:pt x="263" y="566"/>
                  </a:lnTo>
                  <a:lnTo>
                    <a:pt x="265" y="569"/>
                  </a:lnTo>
                  <a:lnTo>
                    <a:pt x="266" y="571"/>
                  </a:lnTo>
                  <a:lnTo>
                    <a:pt x="266" y="573"/>
                  </a:lnTo>
                  <a:lnTo>
                    <a:pt x="265" y="575"/>
                  </a:lnTo>
                  <a:lnTo>
                    <a:pt x="264" y="578"/>
                  </a:lnTo>
                  <a:lnTo>
                    <a:pt x="262" y="580"/>
                  </a:lnTo>
                  <a:lnTo>
                    <a:pt x="282" y="580"/>
                  </a:lnTo>
                  <a:lnTo>
                    <a:pt x="285" y="579"/>
                  </a:lnTo>
                  <a:lnTo>
                    <a:pt x="288" y="579"/>
                  </a:lnTo>
                  <a:lnTo>
                    <a:pt x="292" y="580"/>
                  </a:lnTo>
                  <a:lnTo>
                    <a:pt x="296" y="580"/>
                  </a:lnTo>
                  <a:lnTo>
                    <a:pt x="322" y="580"/>
                  </a:lnTo>
                  <a:close/>
                  <a:moveTo>
                    <a:pt x="41" y="580"/>
                  </a:moveTo>
                  <a:lnTo>
                    <a:pt x="32" y="580"/>
                  </a:lnTo>
                  <a:lnTo>
                    <a:pt x="30" y="569"/>
                  </a:lnTo>
                  <a:lnTo>
                    <a:pt x="28" y="554"/>
                  </a:lnTo>
                  <a:lnTo>
                    <a:pt x="26" y="538"/>
                  </a:lnTo>
                  <a:lnTo>
                    <a:pt x="25" y="525"/>
                  </a:lnTo>
                  <a:lnTo>
                    <a:pt x="22" y="517"/>
                  </a:lnTo>
                  <a:lnTo>
                    <a:pt x="18" y="509"/>
                  </a:lnTo>
                  <a:lnTo>
                    <a:pt x="18" y="496"/>
                  </a:lnTo>
                  <a:lnTo>
                    <a:pt x="23" y="500"/>
                  </a:lnTo>
                  <a:lnTo>
                    <a:pt x="27" y="505"/>
                  </a:lnTo>
                  <a:lnTo>
                    <a:pt x="30" y="510"/>
                  </a:lnTo>
                  <a:lnTo>
                    <a:pt x="32" y="517"/>
                  </a:lnTo>
                  <a:lnTo>
                    <a:pt x="34" y="531"/>
                  </a:lnTo>
                  <a:lnTo>
                    <a:pt x="38" y="550"/>
                  </a:lnTo>
                  <a:lnTo>
                    <a:pt x="36" y="559"/>
                  </a:lnTo>
                  <a:lnTo>
                    <a:pt x="36" y="567"/>
                  </a:lnTo>
                  <a:lnTo>
                    <a:pt x="38" y="574"/>
                  </a:lnTo>
                  <a:lnTo>
                    <a:pt x="41" y="580"/>
                  </a:lnTo>
                  <a:close/>
                  <a:moveTo>
                    <a:pt x="30" y="272"/>
                  </a:moveTo>
                  <a:lnTo>
                    <a:pt x="27" y="276"/>
                  </a:lnTo>
                  <a:lnTo>
                    <a:pt x="26" y="281"/>
                  </a:lnTo>
                  <a:lnTo>
                    <a:pt x="25" y="285"/>
                  </a:lnTo>
                  <a:lnTo>
                    <a:pt x="23" y="292"/>
                  </a:lnTo>
                  <a:lnTo>
                    <a:pt x="26" y="302"/>
                  </a:lnTo>
                  <a:lnTo>
                    <a:pt x="29" y="314"/>
                  </a:lnTo>
                  <a:lnTo>
                    <a:pt x="33" y="326"/>
                  </a:lnTo>
                  <a:lnTo>
                    <a:pt x="39" y="337"/>
                  </a:lnTo>
                  <a:lnTo>
                    <a:pt x="44" y="346"/>
                  </a:lnTo>
                  <a:lnTo>
                    <a:pt x="49" y="354"/>
                  </a:lnTo>
                  <a:lnTo>
                    <a:pt x="50" y="351"/>
                  </a:lnTo>
                  <a:lnTo>
                    <a:pt x="50" y="347"/>
                  </a:lnTo>
                  <a:lnTo>
                    <a:pt x="46" y="333"/>
                  </a:lnTo>
                  <a:lnTo>
                    <a:pt x="43" y="315"/>
                  </a:lnTo>
                  <a:lnTo>
                    <a:pt x="40" y="297"/>
                  </a:lnTo>
                  <a:lnTo>
                    <a:pt x="39" y="281"/>
                  </a:lnTo>
                  <a:lnTo>
                    <a:pt x="30" y="2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3" name="Freeform 42">
              <a:extLst>
                <a:ext uri="{FF2B5EF4-FFF2-40B4-BE49-F238E27FC236}">
                  <a16:creationId xmlns:a16="http://schemas.microsoft.com/office/drawing/2014/main" id="{F2552232-DDBE-4332-89B2-72E77B3B6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0" y="3035"/>
              <a:ext cx="129" cy="156"/>
            </a:xfrm>
            <a:custGeom>
              <a:avLst/>
              <a:gdLst>
                <a:gd name="T0" fmla="*/ 37 w 387"/>
                <a:gd name="T1" fmla="*/ 151 h 624"/>
                <a:gd name="T2" fmla="*/ 48 w 387"/>
                <a:gd name="T3" fmla="*/ 146 h 624"/>
                <a:gd name="T4" fmla="*/ 28 w 387"/>
                <a:gd name="T5" fmla="*/ 142 h 624"/>
                <a:gd name="T6" fmla="*/ 55 w 387"/>
                <a:gd name="T7" fmla="*/ 141 h 624"/>
                <a:gd name="T8" fmla="*/ 65 w 387"/>
                <a:gd name="T9" fmla="*/ 141 h 624"/>
                <a:gd name="T10" fmla="*/ 31 w 387"/>
                <a:gd name="T11" fmla="*/ 130 h 624"/>
                <a:gd name="T12" fmla="*/ 40 w 387"/>
                <a:gd name="T13" fmla="*/ 135 h 624"/>
                <a:gd name="T14" fmla="*/ 53 w 387"/>
                <a:gd name="T15" fmla="*/ 127 h 624"/>
                <a:gd name="T16" fmla="*/ 28 w 387"/>
                <a:gd name="T17" fmla="*/ 99 h 624"/>
                <a:gd name="T18" fmla="*/ 62 w 387"/>
                <a:gd name="T19" fmla="*/ 112 h 624"/>
                <a:gd name="T20" fmla="*/ 91 w 387"/>
                <a:gd name="T21" fmla="*/ 151 h 624"/>
                <a:gd name="T22" fmla="*/ 59 w 387"/>
                <a:gd name="T23" fmla="*/ 128 h 624"/>
                <a:gd name="T24" fmla="*/ 116 w 387"/>
                <a:gd name="T25" fmla="*/ 103 h 624"/>
                <a:gd name="T26" fmla="*/ 109 w 387"/>
                <a:gd name="T27" fmla="*/ 91 h 624"/>
                <a:gd name="T28" fmla="*/ 93 w 387"/>
                <a:gd name="T29" fmla="*/ 132 h 624"/>
                <a:gd name="T30" fmla="*/ 84 w 387"/>
                <a:gd name="T31" fmla="*/ 114 h 624"/>
                <a:gd name="T32" fmla="*/ 58 w 387"/>
                <a:gd name="T33" fmla="*/ 93 h 624"/>
                <a:gd name="T34" fmla="*/ 84 w 387"/>
                <a:gd name="T35" fmla="*/ 107 h 624"/>
                <a:gd name="T36" fmla="*/ 51 w 387"/>
                <a:gd name="T37" fmla="*/ 85 h 624"/>
                <a:gd name="T38" fmla="*/ 63 w 387"/>
                <a:gd name="T39" fmla="*/ 86 h 624"/>
                <a:gd name="T40" fmla="*/ 110 w 387"/>
                <a:gd name="T41" fmla="*/ 82 h 624"/>
                <a:gd name="T42" fmla="*/ 87 w 387"/>
                <a:gd name="T43" fmla="*/ 89 h 624"/>
                <a:gd name="T44" fmla="*/ 101 w 387"/>
                <a:gd name="T45" fmla="*/ 109 h 624"/>
                <a:gd name="T46" fmla="*/ 99 w 387"/>
                <a:gd name="T47" fmla="*/ 75 h 624"/>
                <a:gd name="T48" fmla="*/ 92 w 387"/>
                <a:gd name="T49" fmla="*/ 69 h 624"/>
                <a:gd name="T50" fmla="*/ 78 w 387"/>
                <a:gd name="T51" fmla="*/ 54 h 624"/>
                <a:gd name="T52" fmla="*/ 89 w 387"/>
                <a:gd name="T53" fmla="*/ 48 h 624"/>
                <a:gd name="T54" fmla="*/ 95 w 387"/>
                <a:gd name="T55" fmla="*/ 35 h 624"/>
                <a:gd name="T56" fmla="*/ 102 w 387"/>
                <a:gd name="T57" fmla="*/ 62 h 624"/>
                <a:gd name="T58" fmla="*/ 112 w 387"/>
                <a:gd name="T59" fmla="*/ 50 h 624"/>
                <a:gd name="T60" fmla="*/ 92 w 387"/>
                <a:gd name="T61" fmla="*/ 58 h 624"/>
                <a:gd name="T62" fmla="*/ 123 w 387"/>
                <a:gd name="T63" fmla="*/ 48 h 624"/>
                <a:gd name="T64" fmla="*/ 106 w 387"/>
                <a:gd name="T65" fmla="*/ 24 h 624"/>
                <a:gd name="T66" fmla="*/ 115 w 387"/>
                <a:gd name="T67" fmla="*/ 34 h 624"/>
                <a:gd name="T68" fmla="*/ 95 w 387"/>
                <a:gd name="T69" fmla="*/ 29 h 624"/>
                <a:gd name="T70" fmla="*/ 125 w 387"/>
                <a:gd name="T71" fmla="*/ 96 h 624"/>
                <a:gd name="T72" fmla="*/ 125 w 387"/>
                <a:gd name="T73" fmla="*/ 77 h 624"/>
                <a:gd name="T74" fmla="*/ 119 w 387"/>
                <a:gd name="T75" fmla="*/ 63 h 624"/>
                <a:gd name="T76" fmla="*/ 124 w 387"/>
                <a:gd name="T77" fmla="*/ 36 h 624"/>
                <a:gd name="T78" fmla="*/ 123 w 387"/>
                <a:gd name="T79" fmla="*/ 20 h 624"/>
                <a:gd name="T80" fmla="*/ 121 w 387"/>
                <a:gd name="T81" fmla="*/ 10 h 624"/>
                <a:gd name="T82" fmla="*/ 109 w 387"/>
                <a:gd name="T83" fmla="*/ 26 h 624"/>
                <a:gd name="T84" fmla="*/ 97 w 387"/>
                <a:gd name="T85" fmla="*/ 23 h 624"/>
                <a:gd name="T86" fmla="*/ 94 w 387"/>
                <a:gd name="T87" fmla="*/ 20 h 624"/>
                <a:gd name="T88" fmla="*/ 82 w 387"/>
                <a:gd name="T89" fmla="*/ 32 h 624"/>
                <a:gd name="T90" fmla="*/ 71 w 387"/>
                <a:gd name="T91" fmla="*/ 31 h 624"/>
                <a:gd name="T92" fmla="*/ 73 w 387"/>
                <a:gd name="T93" fmla="*/ 51 h 624"/>
                <a:gd name="T94" fmla="*/ 57 w 387"/>
                <a:gd name="T95" fmla="*/ 65 h 624"/>
                <a:gd name="T96" fmla="*/ 83 w 387"/>
                <a:gd name="T97" fmla="*/ 96 h 624"/>
                <a:gd name="T98" fmla="*/ 39 w 387"/>
                <a:gd name="T99" fmla="*/ 68 h 624"/>
                <a:gd name="T100" fmla="*/ 37 w 387"/>
                <a:gd name="T101" fmla="*/ 81 h 624"/>
                <a:gd name="T102" fmla="*/ 35 w 387"/>
                <a:gd name="T103" fmla="*/ 89 h 624"/>
                <a:gd name="T104" fmla="*/ 28 w 387"/>
                <a:gd name="T105" fmla="*/ 95 h 624"/>
                <a:gd name="T106" fmla="*/ 25 w 387"/>
                <a:gd name="T107" fmla="*/ 115 h 624"/>
                <a:gd name="T108" fmla="*/ 10 w 387"/>
                <a:gd name="T109" fmla="*/ 116 h 624"/>
                <a:gd name="T110" fmla="*/ 36 w 387"/>
                <a:gd name="T111" fmla="*/ 136 h 624"/>
                <a:gd name="T112" fmla="*/ 23 w 387"/>
                <a:gd name="T113" fmla="*/ 144 h 624"/>
                <a:gd name="T114" fmla="*/ 11 w 387"/>
                <a:gd name="T115" fmla="*/ 149 h 624"/>
                <a:gd name="T116" fmla="*/ 32 w 387"/>
                <a:gd name="T117" fmla="*/ 151 h 624"/>
                <a:gd name="T118" fmla="*/ 76 w 387"/>
                <a:gd name="T119" fmla="*/ 144 h 624"/>
                <a:gd name="T120" fmla="*/ 115 w 387"/>
                <a:gd name="T121" fmla="*/ 120 h 624"/>
                <a:gd name="T122" fmla="*/ 116 w 387"/>
                <a:gd name="T123" fmla="*/ 154 h 6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7" h="624">
                  <a:moveTo>
                    <a:pt x="49" y="602"/>
                  </a:moveTo>
                  <a:lnTo>
                    <a:pt x="54" y="606"/>
                  </a:lnTo>
                  <a:lnTo>
                    <a:pt x="58" y="609"/>
                  </a:lnTo>
                  <a:lnTo>
                    <a:pt x="60" y="610"/>
                  </a:lnTo>
                  <a:lnTo>
                    <a:pt x="64" y="611"/>
                  </a:lnTo>
                  <a:lnTo>
                    <a:pt x="66" y="611"/>
                  </a:lnTo>
                  <a:lnTo>
                    <a:pt x="69" y="611"/>
                  </a:lnTo>
                  <a:lnTo>
                    <a:pt x="67" y="607"/>
                  </a:lnTo>
                  <a:lnTo>
                    <a:pt x="65" y="605"/>
                  </a:lnTo>
                  <a:lnTo>
                    <a:pt x="62" y="603"/>
                  </a:lnTo>
                  <a:lnTo>
                    <a:pt x="60" y="602"/>
                  </a:lnTo>
                  <a:lnTo>
                    <a:pt x="55" y="603"/>
                  </a:lnTo>
                  <a:lnTo>
                    <a:pt x="49" y="602"/>
                  </a:lnTo>
                  <a:close/>
                  <a:moveTo>
                    <a:pt x="106" y="602"/>
                  </a:moveTo>
                  <a:lnTo>
                    <a:pt x="104" y="603"/>
                  </a:lnTo>
                  <a:lnTo>
                    <a:pt x="104" y="606"/>
                  </a:lnTo>
                  <a:lnTo>
                    <a:pt x="104" y="609"/>
                  </a:lnTo>
                  <a:lnTo>
                    <a:pt x="106" y="610"/>
                  </a:lnTo>
                  <a:lnTo>
                    <a:pt x="109" y="617"/>
                  </a:lnTo>
                  <a:lnTo>
                    <a:pt x="110" y="622"/>
                  </a:lnTo>
                  <a:lnTo>
                    <a:pt x="112" y="621"/>
                  </a:lnTo>
                  <a:lnTo>
                    <a:pt x="114" y="619"/>
                  </a:lnTo>
                  <a:lnTo>
                    <a:pt x="115" y="617"/>
                  </a:lnTo>
                  <a:lnTo>
                    <a:pt x="116" y="614"/>
                  </a:lnTo>
                  <a:lnTo>
                    <a:pt x="113" y="610"/>
                  </a:lnTo>
                  <a:lnTo>
                    <a:pt x="111" y="605"/>
                  </a:lnTo>
                  <a:lnTo>
                    <a:pt x="110" y="603"/>
                  </a:lnTo>
                  <a:lnTo>
                    <a:pt x="108" y="601"/>
                  </a:lnTo>
                  <a:lnTo>
                    <a:pt x="107" y="601"/>
                  </a:lnTo>
                  <a:lnTo>
                    <a:pt x="106" y="602"/>
                  </a:lnTo>
                  <a:close/>
                  <a:moveTo>
                    <a:pt x="135" y="606"/>
                  </a:moveTo>
                  <a:lnTo>
                    <a:pt x="136" y="606"/>
                  </a:lnTo>
                  <a:lnTo>
                    <a:pt x="138" y="606"/>
                  </a:lnTo>
                  <a:lnTo>
                    <a:pt x="139" y="605"/>
                  </a:lnTo>
                  <a:lnTo>
                    <a:pt x="139" y="601"/>
                  </a:lnTo>
                  <a:lnTo>
                    <a:pt x="135" y="595"/>
                  </a:lnTo>
                  <a:lnTo>
                    <a:pt x="130" y="587"/>
                  </a:lnTo>
                  <a:lnTo>
                    <a:pt x="128" y="585"/>
                  </a:lnTo>
                  <a:lnTo>
                    <a:pt x="126" y="582"/>
                  </a:lnTo>
                  <a:lnTo>
                    <a:pt x="124" y="582"/>
                  </a:lnTo>
                  <a:lnTo>
                    <a:pt x="121" y="582"/>
                  </a:lnTo>
                  <a:lnTo>
                    <a:pt x="117" y="585"/>
                  </a:lnTo>
                  <a:lnTo>
                    <a:pt x="114" y="587"/>
                  </a:lnTo>
                  <a:lnTo>
                    <a:pt x="113" y="590"/>
                  </a:lnTo>
                  <a:lnTo>
                    <a:pt x="112" y="593"/>
                  </a:lnTo>
                  <a:lnTo>
                    <a:pt x="112" y="595"/>
                  </a:lnTo>
                  <a:lnTo>
                    <a:pt x="113" y="598"/>
                  </a:lnTo>
                  <a:lnTo>
                    <a:pt x="115" y="601"/>
                  </a:lnTo>
                  <a:lnTo>
                    <a:pt x="117" y="605"/>
                  </a:lnTo>
                  <a:lnTo>
                    <a:pt x="125" y="605"/>
                  </a:lnTo>
                  <a:lnTo>
                    <a:pt x="135" y="606"/>
                  </a:lnTo>
                  <a:close/>
                  <a:moveTo>
                    <a:pt x="143" y="589"/>
                  </a:moveTo>
                  <a:lnTo>
                    <a:pt x="142" y="586"/>
                  </a:lnTo>
                  <a:lnTo>
                    <a:pt x="143" y="583"/>
                  </a:lnTo>
                  <a:lnTo>
                    <a:pt x="147" y="583"/>
                  </a:lnTo>
                  <a:lnTo>
                    <a:pt x="150" y="583"/>
                  </a:lnTo>
                  <a:lnTo>
                    <a:pt x="154" y="583"/>
                  </a:lnTo>
                  <a:lnTo>
                    <a:pt x="160" y="585"/>
                  </a:lnTo>
                  <a:lnTo>
                    <a:pt x="162" y="589"/>
                  </a:lnTo>
                  <a:lnTo>
                    <a:pt x="163" y="594"/>
                  </a:lnTo>
                  <a:lnTo>
                    <a:pt x="163" y="597"/>
                  </a:lnTo>
                  <a:lnTo>
                    <a:pt x="161" y="601"/>
                  </a:lnTo>
                  <a:lnTo>
                    <a:pt x="157" y="607"/>
                  </a:lnTo>
                  <a:lnTo>
                    <a:pt x="154" y="614"/>
                  </a:lnTo>
                  <a:lnTo>
                    <a:pt x="148" y="601"/>
                  </a:lnTo>
                  <a:lnTo>
                    <a:pt x="143" y="589"/>
                  </a:lnTo>
                  <a:close/>
                  <a:moveTo>
                    <a:pt x="109" y="585"/>
                  </a:moveTo>
                  <a:lnTo>
                    <a:pt x="110" y="583"/>
                  </a:lnTo>
                  <a:lnTo>
                    <a:pt x="110" y="582"/>
                  </a:lnTo>
                  <a:lnTo>
                    <a:pt x="109" y="581"/>
                  </a:lnTo>
                  <a:lnTo>
                    <a:pt x="108" y="579"/>
                  </a:lnTo>
                  <a:lnTo>
                    <a:pt x="104" y="577"/>
                  </a:lnTo>
                  <a:lnTo>
                    <a:pt x="101" y="573"/>
                  </a:lnTo>
                  <a:lnTo>
                    <a:pt x="98" y="573"/>
                  </a:lnTo>
                  <a:lnTo>
                    <a:pt x="96" y="571"/>
                  </a:lnTo>
                  <a:lnTo>
                    <a:pt x="93" y="569"/>
                  </a:lnTo>
                  <a:lnTo>
                    <a:pt x="90" y="566"/>
                  </a:lnTo>
                  <a:lnTo>
                    <a:pt x="88" y="565"/>
                  </a:lnTo>
                  <a:lnTo>
                    <a:pt x="86" y="564"/>
                  </a:lnTo>
                  <a:lnTo>
                    <a:pt x="85" y="564"/>
                  </a:lnTo>
                  <a:lnTo>
                    <a:pt x="84" y="566"/>
                  </a:lnTo>
                  <a:lnTo>
                    <a:pt x="85" y="571"/>
                  </a:lnTo>
                  <a:lnTo>
                    <a:pt x="88" y="577"/>
                  </a:lnTo>
                  <a:lnTo>
                    <a:pt x="90" y="581"/>
                  </a:lnTo>
                  <a:lnTo>
                    <a:pt x="94" y="583"/>
                  </a:lnTo>
                  <a:lnTo>
                    <a:pt x="97" y="585"/>
                  </a:lnTo>
                  <a:lnTo>
                    <a:pt x="100" y="586"/>
                  </a:lnTo>
                  <a:lnTo>
                    <a:pt x="104" y="586"/>
                  </a:lnTo>
                  <a:lnTo>
                    <a:pt x="109" y="585"/>
                  </a:lnTo>
                  <a:close/>
                  <a:moveTo>
                    <a:pt x="135" y="554"/>
                  </a:moveTo>
                  <a:lnTo>
                    <a:pt x="131" y="554"/>
                  </a:lnTo>
                  <a:lnTo>
                    <a:pt x="129" y="554"/>
                  </a:lnTo>
                  <a:lnTo>
                    <a:pt x="129" y="557"/>
                  </a:lnTo>
                  <a:lnTo>
                    <a:pt x="130" y="558"/>
                  </a:lnTo>
                  <a:lnTo>
                    <a:pt x="135" y="564"/>
                  </a:lnTo>
                  <a:lnTo>
                    <a:pt x="138" y="570"/>
                  </a:lnTo>
                  <a:lnTo>
                    <a:pt x="140" y="573"/>
                  </a:lnTo>
                  <a:lnTo>
                    <a:pt x="142" y="574"/>
                  </a:lnTo>
                  <a:lnTo>
                    <a:pt x="144" y="577"/>
                  </a:lnTo>
                  <a:lnTo>
                    <a:pt x="149" y="577"/>
                  </a:lnTo>
                  <a:lnTo>
                    <a:pt x="154" y="577"/>
                  </a:lnTo>
                  <a:lnTo>
                    <a:pt x="160" y="577"/>
                  </a:lnTo>
                  <a:lnTo>
                    <a:pt x="162" y="575"/>
                  </a:lnTo>
                  <a:lnTo>
                    <a:pt x="164" y="575"/>
                  </a:lnTo>
                  <a:lnTo>
                    <a:pt x="166" y="573"/>
                  </a:lnTo>
                  <a:lnTo>
                    <a:pt x="167" y="570"/>
                  </a:lnTo>
                  <a:lnTo>
                    <a:pt x="165" y="568"/>
                  </a:lnTo>
                  <a:lnTo>
                    <a:pt x="164" y="564"/>
                  </a:lnTo>
                  <a:lnTo>
                    <a:pt x="164" y="561"/>
                  </a:lnTo>
                  <a:lnTo>
                    <a:pt x="164" y="558"/>
                  </a:lnTo>
                  <a:lnTo>
                    <a:pt x="163" y="554"/>
                  </a:lnTo>
                  <a:lnTo>
                    <a:pt x="162" y="552"/>
                  </a:lnTo>
                  <a:lnTo>
                    <a:pt x="160" y="549"/>
                  </a:lnTo>
                  <a:lnTo>
                    <a:pt x="154" y="546"/>
                  </a:lnTo>
                  <a:lnTo>
                    <a:pt x="152" y="550"/>
                  </a:lnTo>
                  <a:lnTo>
                    <a:pt x="150" y="553"/>
                  </a:lnTo>
                  <a:lnTo>
                    <a:pt x="148" y="554"/>
                  </a:lnTo>
                  <a:lnTo>
                    <a:pt x="144" y="554"/>
                  </a:lnTo>
                  <a:lnTo>
                    <a:pt x="140" y="554"/>
                  </a:lnTo>
                  <a:lnTo>
                    <a:pt x="135" y="554"/>
                  </a:lnTo>
                  <a:close/>
                  <a:moveTo>
                    <a:pt x="180" y="556"/>
                  </a:moveTo>
                  <a:lnTo>
                    <a:pt x="177" y="553"/>
                  </a:lnTo>
                  <a:lnTo>
                    <a:pt x="176" y="553"/>
                  </a:lnTo>
                  <a:lnTo>
                    <a:pt x="175" y="554"/>
                  </a:lnTo>
                  <a:lnTo>
                    <a:pt x="175" y="558"/>
                  </a:lnTo>
                  <a:lnTo>
                    <a:pt x="174" y="562"/>
                  </a:lnTo>
                  <a:lnTo>
                    <a:pt x="174" y="568"/>
                  </a:lnTo>
                  <a:lnTo>
                    <a:pt x="175" y="569"/>
                  </a:lnTo>
                  <a:lnTo>
                    <a:pt x="175" y="570"/>
                  </a:lnTo>
                  <a:lnTo>
                    <a:pt x="177" y="571"/>
                  </a:lnTo>
                  <a:lnTo>
                    <a:pt x="179" y="570"/>
                  </a:lnTo>
                  <a:lnTo>
                    <a:pt x="183" y="569"/>
                  </a:lnTo>
                  <a:lnTo>
                    <a:pt x="189" y="568"/>
                  </a:lnTo>
                  <a:lnTo>
                    <a:pt x="193" y="566"/>
                  </a:lnTo>
                  <a:lnTo>
                    <a:pt x="194" y="564"/>
                  </a:lnTo>
                  <a:lnTo>
                    <a:pt x="194" y="562"/>
                  </a:lnTo>
                  <a:lnTo>
                    <a:pt x="193" y="561"/>
                  </a:lnTo>
                  <a:lnTo>
                    <a:pt x="191" y="560"/>
                  </a:lnTo>
                  <a:lnTo>
                    <a:pt x="189" y="558"/>
                  </a:lnTo>
                  <a:lnTo>
                    <a:pt x="184" y="557"/>
                  </a:lnTo>
                  <a:lnTo>
                    <a:pt x="180" y="556"/>
                  </a:lnTo>
                  <a:close/>
                  <a:moveTo>
                    <a:pt x="294" y="553"/>
                  </a:moveTo>
                  <a:lnTo>
                    <a:pt x="291" y="549"/>
                  </a:lnTo>
                  <a:lnTo>
                    <a:pt x="290" y="545"/>
                  </a:lnTo>
                  <a:lnTo>
                    <a:pt x="290" y="540"/>
                  </a:lnTo>
                  <a:lnTo>
                    <a:pt x="292" y="536"/>
                  </a:lnTo>
                  <a:lnTo>
                    <a:pt x="295" y="526"/>
                  </a:lnTo>
                  <a:lnTo>
                    <a:pt x="299" y="516"/>
                  </a:lnTo>
                  <a:lnTo>
                    <a:pt x="305" y="511"/>
                  </a:lnTo>
                  <a:lnTo>
                    <a:pt x="306" y="511"/>
                  </a:lnTo>
                  <a:lnTo>
                    <a:pt x="306" y="515"/>
                  </a:lnTo>
                  <a:lnTo>
                    <a:pt x="306" y="517"/>
                  </a:lnTo>
                  <a:lnTo>
                    <a:pt x="307" y="522"/>
                  </a:lnTo>
                  <a:lnTo>
                    <a:pt x="306" y="528"/>
                  </a:lnTo>
                  <a:lnTo>
                    <a:pt x="305" y="532"/>
                  </a:lnTo>
                  <a:lnTo>
                    <a:pt x="303" y="536"/>
                  </a:lnTo>
                  <a:lnTo>
                    <a:pt x="298" y="544"/>
                  </a:lnTo>
                  <a:lnTo>
                    <a:pt x="294" y="553"/>
                  </a:lnTo>
                  <a:close/>
                  <a:moveTo>
                    <a:pt x="108" y="528"/>
                  </a:moveTo>
                  <a:lnTo>
                    <a:pt x="101" y="525"/>
                  </a:lnTo>
                  <a:lnTo>
                    <a:pt x="97" y="522"/>
                  </a:lnTo>
                  <a:lnTo>
                    <a:pt x="94" y="518"/>
                  </a:lnTo>
                  <a:lnTo>
                    <a:pt x="93" y="516"/>
                  </a:lnTo>
                  <a:lnTo>
                    <a:pt x="92" y="509"/>
                  </a:lnTo>
                  <a:lnTo>
                    <a:pt x="89" y="503"/>
                  </a:lnTo>
                  <a:lnTo>
                    <a:pt x="88" y="508"/>
                  </a:lnTo>
                  <a:lnTo>
                    <a:pt x="87" y="511"/>
                  </a:lnTo>
                  <a:lnTo>
                    <a:pt x="84" y="511"/>
                  </a:lnTo>
                  <a:lnTo>
                    <a:pt x="81" y="509"/>
                  </a:lnTo>
                  <a:lnTo>
                    <a:pt x="76" y="507"/>
                  </a:lnTo>
                  <a:lnTo>
                    <a:pt x="73" y="501"/>
                  </a:lnTo>
                  <a:lnTo>
                    <a:pt x="71" y="497"/>
                  </a:lnTo>
                  <a:lnTo>
                    <a:pt x="70" y="492"/>
                  </a:lnTo>
                  <a:lnTo>
                    <a:pt x="67" y="481"/>
                  </a:lnTo>
                  <a:lnTo>
                    <a:pt x="62" y="472"/>
                  </a:lnTo>
                  <a:lnTo>
                    <a:pt x="72" y="471"/>
                  </a:lnTo>
                  <a:lnTo>
                    <a:pt x="79" y="471"/>
                  </a:lnTo>
                  <a:lnTo>
                    <a:pt x="84" y="473"/>
                  </a:lnTo>
                  <a:lnTo>
                    <a:pt x="88" y="476"/>
                  </a:lnTo>
                  <a:lnTo>
                    <a:pt x="94" y="484"/>
                  </a:lnTo>
                  <a:lnTo>
                    <a:pt x="101" y="492"/>
                  </a:lnTo>
                  <a:lnTo>
                    <a:pt x="106" y="511"/>
                  </a:lnTo>
                  <a:lnTo>
                    <a:pt x="108" y="528"/>
                  </a:lnTo>
                  <a:close/>
                  <a:moveTo>
                    <a:pt x="100" y="477"/>
                  </a:moveTo>
                  <a:lnTo>
                    <a:pt x="106" y="492"/>
                  </a:lnTo>
                  <a:lnTo>
                    <a:pt x="112" y="507"/>
                  </a:lnTo>
                  <a:lnTo>
                    <a:pt x="117" y="521"/>
                  </a:lnTo>
                  <a:lnTo>
                    <a:pt x="121" y="536"/>
                  </a:lnTo>
                  <a:lnTo>
                    <a:pt x="121" y="540"/>
                  </a:lnTo>
                  <a:lnTo>
                    <a:pt x="123" y="542"/>
                  </a:lnTo>
                  <a:lnTo>
                    <a:pt x="126" y="545"/>
                  </a:lnTo>
                  <a:lnTo>
                    <a:pt x="129" y="546"/>
                  </a:lnTo>
                  <a:lnTo>
                    <a:pt x="133" y="548"/>
                  </a:lnTo>
                  <a:lnTo>
                    <a:pt x="137" y="548"/>
                  </a:lnTo>
                  <a:lnTo>
                    <a:pt x="140" y="548"/>
                  </a:lnTo>
                  <a:lnTo>
                    <a:pt x="143" y="546"/>
                  </a:lnTo>
                  <a:lnTo>
                    <a:pt x="151" y="537"/>
                  </a:lnTo>
                  <a:lnTo>
                    <a:pt x="157" y="529"/>
                  </a:lnTo>
                  <a:lnTo>
                    <a:pt x="152" y="513"/>
                  </a:lnTo>
                  <a:lnTo>
                    <a:pt x="147" y="496"/>
                  </a:lnTo>
                  <a:lnTo>
                    <a:pt x="138" y="496"/>
                  </a:lnTo>
                  <a:lnTo>
                    <a:pt x="133" y="493"/>
                  </a:lnTo>
                  <a:lnTo>
                    <a:pt x="128" y="491"/>
                  </a:lnTo>
                  <a:lnTo>
                    <a:pt x="126" y="488"/>
                  </a:lnTo>
                  <a:lnTo>
                    <a:pt x="122" y="485"/>
                  </a:lnTo>
                  <a:lnTo>
                    <a:pt x="117" y="481"/>
                  </a:lnTo>
                  <a:lnTo>
                    <a:pt x="111" y="479"/>
                  </a:lnTo>
                  <a:lnTo>
                    <a:pt x="100" y="477"/>
                  </a:lnTo>
                  <a:close/>
                  <a:moveTo>
                    <a:pt x="169" y="532"/>
                  </a:moveTo>
                  <a:lnTo>
                    <a:pt x="167" y="532"/>
                  </a:lnTo>
                  <a:lnTo>
                    <a:pt x="166" y="530"/>
                  </a:lnTo>
                  <a:lnTo>
                    <a:pt x="165" y="530"/>
                  </a:lnTo>
                  <a:lnTo>
                    <a:pt x="164" y="528"/>
                  </a:lnTo>
                  <a:lnTo>
                    <a:pt x="162" y="522"/>
                  </a:lnTo>
                  <a:lnTo>
                    <a:pt x="161" y="517"/>
                  </a:lnTo>
                  <a:lnTo>
                    <a:pt x="160" y="509"/>
                  </a:lnTo>
                  <a:lnTo>
                    <a:pt x="157" y="501"/>
                  </a:lnTo>
                  <a:lnTo>
                    <a:pt x="154" y="495"/>
                  </a:lnTo>
                  <a:lnTo>
                    <a:pt x="150" y="487"/>
                  </a:lnTo>
                  <a:lnTo>
                    <a:pt x="142" y="487"/>
                  </a:lnTo>
                  <a:lnTo>
                    <a:pt x="137" y="485"/>
                  </a:lnTo>
                  <a:lnTo>
                    <a:pt x="131" y="483"/>
                  </a:lnTo>
                  <a:lnTo>
                    <a:pt x="127" y="479"/>
                  </a:lnTo>
                  <a:lnTo>
                    <a:pt x="122" y="475"/>
                  </a:lnTo>
                  <a:lnTo>
                    <a:pt x="113" y="471"/>
                  </a:lnTo>
                  <a:lnTo>
                    <a:pt x="103" y="467"/>
                  </a:lnTo>
                  <a:lnTo>
                    <a:pt x="89" y="465"/>
                  </a:lnTo>
                  <a:lnTo>
                    <a:pt x="86" y="463"/>
                  </a:lnTo>
                  <a:lnTo>
                    <a:pt x="84" y="459"/>
                  </a:lnTo>
                  <a:lnTo>
                    <a:pt x="83" y="456"/>
                  </a:lnTo>
                  <a:lnTo>
                    <a:pt x="81" y="452"/>
                  </a:lnTo>
                  <a:lnTo>
                    <a:pt x="80" y="446"/>
                  </a:lnTo>
                  <a:lnTo>
                    <a:pt x="80" y="436"/>
                  </a:lnTo>
                  <a:lnTo>
                    <a:pt x="78" y="427"/>
                  </a:lnTo>
                  <a:lnTo>
                    <a:pt x="73" y="416"/>
                  </a:lnTo>
                  <a:lnTo>
                    <a:pt x="70" y="411"/>
                  </a:lnTo>
                  <a:lnTo>
                    <a:pt x="66" y="406"/>
                  </a:lnTo>
                  <a:lnTo>
                    <a:pt x="60" y="401"/>
                  </a:lnTo>
                  <a:lnTo>
                    <a:pt x="54" y="394"/>
                  </a:lnTo>
                  <a:lnTo>
                    <a:pt x="65" y="393"/>
                  </a:lnTo>
                  <a:lnTo>
                    <a:pt x="75" y="394"/>
                  </a:lnTo>
                  <a:lnTo>
                    <a:pt x="80" y="395"/>
                  </a:lnTo>
                  <a:lnTo>
                    <a:pt x="84" y="397"/>
                  </a:lnTo>
                  <a:lnTo>
                    <a:pt x="87" y="399"/>
                  </a:lnTo>
                  <a:lnTo>
                    <a:pt x="89" y="403"/>
                  </a:lnTo>
                  <a:lnTo>
                    <a:pt x="89" y="401"/>
                  </a:lnTo>
                  <a:lnTo>
                    <a:pt x="89" y="399"/>
                  </a:lnTo>
                  <a:lnTo>
                    <a:pt x="89" y="397"/>
                  </a:lnTo>
                  <a:lnTo>
                    <a:pt x="92" y="395"/>
                  </a:lnTo>
                  <a:lnTo>
                    <a:pt x="96" y="391"/>
                  </a:lnTo>
                  <a:lnTo>
                    <a:pt x="101" y="389"/>
                  </a:lnTo>
                  <a:lnTo>
                    <a:pt x="106" y="387"/>
                  </a:lnTo>
                  <a:lnTo>
                    <a:pt x="110" y="386"/>
                  </a:lnTo>
                  <a:lnTo>
                    <a:pt x="113" y="386"/>
                  </a:lnTo>
                  <a:lnTo>
                    <a:pt x="117" y="387"/>
                  </a:lnTo>
                  <a:lnTo>
                    <a:pt x="121" y="390"/>
                  </a:lnTo>
                  <a:lnTo>
                    <a:pt x="123" y="394"/>
                  </a:lnTo>
                  <a:lnTo>
                    <a:pt x="127" y="393"/>
                  </a:lnTo>
                  <a:lnTo>
                    <a:pt x="131" y="391"/>
                  </a:lnTo>
                  <a:lnTo>
                    <a:pt x="137" y="391"/>
                  </a:lnTo>
                  <a:lnTo>
                    <a:pt x="143" y="393"/>
                  </a:lnTo>
                  <a:lnTo>
                    <a:pt x="156" y="397"/>
                  </a:lnTo>
                  <a:lnTo>
                    <a:pt x="168" y="403"/>
                  </a:lnTo>
                  <a:lnTo>
                    <a:pt x="175" y="411"/>
                  </a:lnTo>
                  <a:lnTo>
                    <a:pt x="178" y="418"/>
                  </a:lnTo>
                  <a:lnTo>
                    <a:pt x="180" y="424"/>
                  </a:lnTo>
                  <a:lnTo>
                    <a:pt x="181" y="431"/>
                  </a:lnTo>
                  <a:lnTo>
                    <a:pt x="182" y="436"/>
                  </a:lnTo>
                  <a:lnTo>
                    <a:pt x="183" y="440"/>
                  </a:lnTo>
                  <a:lnTo>
                    <a:pt x="185" y="446"/>
                  </a:lnTo>
                  <a:lnTo>
                    <a:pt x="190" y="450"/>
                  </a:lnTo>
                  <a:lnTo>
                    <a:pt x="199" y="452"/>
                  </a:lnTo>
                  <a:lnTo>
                    <a:pt x="209" y="455"/>
                  </a:lnTo>
                  <a:lnTo>
                    <a:pt x="213" y="456"/>
                  </a:lnTo>
                  <a:lnTo>
                    <a:pt x="219" y="459"/>
                  </a:lnTo>
                  <a:lnTo>
                    <a:pt x="223" y="462"/>
                  </a:lnTo>
                  <a:lnTo>
                    <a:pt x="227" y="465"/>
                  </a:lnTo>
                  <a:lnTo>
                    <a:pt x="232" y="465"/>
                  </a:lnTo>
                  <a:lnTo>
                    <a:pt x="236" y="467"/>
                  </a:lnTo>
                  <a:lnTo>
                    <a:pt x="239" y="468"/>
                  </a:lnTo>
                  <a:lnTo>
                    <a:pt x="243" y="471"/>
                  </a:lnTo>
                  <a:lnTo>
                    <a:pt x="248" y="476"/>
                  </a:lnTo>
                  <a:lnTo>
                    <a:pt x="252" y="483"/>
                  </a:lnTo>
                  <a:lnTo>
                    <a:pt x="254" y="491"/>
                  </a:lnTo>
                  <a:lnTo>
                    <a:pt x="257" y="500"/>
                  </a:lnTo>
                  <a:lnTo>
                    <a:pt x="259" y="508"/>
                  </a:lnTo>
                  <a:lnTo>
                    <a:pt x="260" y="517"/>
                  </a:lnTo>
                  <a:lnTo>
                    <a:pt x="261" y="538"/>
                  </a:lnTo>
                  <a:lnTo>
                    <a:pt x="264" y="554"/>
                  </a:lnTo>
                  <a:lnTo>
                    <a:pt x="267" y="566"/>
                  </a:lnTo>
                  <a:lnTo>
                    <a:pt x="271" y="575"/>
                  </a:lnTo>
                  <a:lnTo>
                    <a:pt x="274" y="582"/>
                  </a:lnTo>
                  <a:lnTo>
                    <a:pt x="276" y="589"/>
                  </a:lnTo>
                  <a:lnTo>
                    <a:pt x="277" y="595"/>
                  </a:lnTo>
                  <a:lnTo>
                    <a:pt x="276" y="603"/>
                  </a:lnTo>
                  <a:lnTo>
                    <a:pt x="274" y="605"/>
                  </a:lnTo>
                  <a:lnTo>
                    <a:pt x="272" y="603"/>
                  </a:lnTo>
                  <a:lnTo>
                    <a:pt x="270" y="603"/>
                  </a:lnTo>
                  <a:lnTo>
                    <a:pt x="267" y="602"/>
                  </a:lnTo>
                  <a:lnTo>
                    <a:pt x="263" y="597"/>
                  </a:lnTo>
                  <a:lnTo>
                    <a:pt x="258" y="590"/>
                  </a:lnTo>
                  <a:lnTo>
                    <a:pt x="252" y="583"/>
                  </a:lnTo>
                  <a:lnTo>
                    <a:pt x="247" y="577"/>
                  </a:lnTo>
                  <a:lnTo>
                    <a:pt x="241" y="570"/>
                  </a:lnTo>
                  <a:lnTo>
                    <a:pt x="235" y="565"/>
                  </a:lnTo>
                  <a:lnTo>
                    <a:pt x="218" y="558"/>
                  </a:lnTo>
                  <a:lnTo>
                    <a:pt x="197" y="553"/>
                  </a:lnTo>
                  <a:lnTo>
                    <a:pt x="189" y="550"/>
                  </a:lnTo>
                  <a:lnTo>
                    <a:pt x="181" y="546"/>
                  </a:lnTo>
                  <a:lnTo>
                    <a:pt x="176" y="544"/>
                  </a:lnTo>
                  <a:lnTo>
                    <a:pt x="174" y="541"/>
                  </a:lnTo>
                  <a:lnTo>
                    <a:pt x="178" y="533"/>
                  </a:lnTo>
                  <a:lnTo>
                    <a:pt x="180" y="525"/>
                  </a:lnTo>
                  <a:lnTo>
                    <a:pt x="181" y="516"/>
                  </a:lnTo>
                  <a:lnTo>
                    <a:pt x="182" y="508"/>
                  </a:lnTo>
                  <a:lnTo>
                    <a:pt x="181" y="499"/>
                  </a:lnTo>
                  <a:lnTo>
                    <a:pt x="179" y="488"/>
                  </a:lnTo>
                  <a:lnTo>
                    <a:pt x="176" y="479"/>
                  </a:lnTo>
                  <a:lnTo>
                    <a:pt x="171" y="468"/>
                  </a:lnTo>
                  <a:lnTo>
                    <a:pt x="175" y="477"/>
                  </a:lnTo>
                  <a:lnTo>
                    <a:pt x="176" y="487"/>
                  </a:lnTo>
                  <a:lnTo>
                    <a:pt x="178" y="496"/>
                  </a:lnTo>
                  <a:lnTo>
                    <a:pt x="178" y="504"/>
                  </a:lnTo>
                  <a:lnTo>
                    <a:pt x="178" y="512"/>
                  </a:lnTo>
                  <a:lnTo>
                    <a:pt x="176" y="520"/>
                  </a:lnTo>
                  <a:lnTo>
                    <a:pt x="174" y="526"/>
                  </a:lnTo>
                  <a:lnTo>
                    <a:pt x="169" y="532"/>
                  </a:lnTo>
                  <a:close/>
                  <a:moveTo>
                    <a:pt x="323" y="505"/>
                  </a:moveTo>
                  <a:lnTo>
                    <a:pt x="322" y="491"/>
                  </a:lnTo>
                  <a:lnTo>
                    <a:pt x="323" y="477"/>
                  </a:lnTo>
                  <a:lnTo>
                    <a:pt x="325" y="475"/>
                  </a:lnTo>
                  <a:lnTo>
                    <a:pt x="327" y="473"/>
                  </a:lnTo>
                  <a:lnTo>
                    <a:pt x="329" y="472"/>
                  </a:lnTo>
                  <a:lnTo>
                    <a:pt x="330" y="472"/>
                  </a:lnTo>
                  <a:lnTo>
                    <a:pt x="332" y="475"/>
                  </a:lnTo>
                  <a:lnTo>
                    <a:pt x="333" y="479"/>
                  </a:lnTo>
                  <a:lnTo>
                    <a:pt x="330" y="492"/>
                  </a:lnTo>
                  <a:lnTo>
                    <a:pt x="323" y="505"/>
                  </a:lnTo>
                  <a:close/>
                  <a:moveTo>
                    <a:pt x="369" y="465"/>
                  </a:moveTo>
                  <a:lnTo>
                    <a:pt x="366" y="462"/>
                  </a:lnTo>
                  <a:lnTo>
                    <a:pt x="362" y="460"/>
                  </a:lnTo>
                  <a:lnTo>
                    <a:pt x="358" y="460"/>
                  </a:lnTo>
                  <a:lnTo>
                    <a:pt x="355" y="460"/>
                  </a:lnTo>
                  <a:lnTo>
                    <a:pt x="353" y="460"/>
                  </a:lnTo>
                  <a:lnTo>
                    <a:pt x="349" y="459"/>
                  </a:lnTo>
                  <a:lnTo>
                    <a:pt x="347" y="455"/>
                  </a:lnTo>
                  <a:lnTo>
                    <a:pt x="346" y="450"/>
                  </a:lnTo>
                  <a:lnTo>
                    <a:pt x="346" y="440"/>
                  </a:lnTo>
                  <a:lnTo>
                    <a:pt x="346" y="431"/>
                  </a:lnTo>
                  <a:lnTo>
                    <a:pt x="347" y="422"/>
                  </a:lnTo>
                  <a:lnTo>
                    <a:pt x="348" y="411"/>
                  </a:lnTo>
                  <a:lnTo>
                    <a:pt x="353" y="393"/>
                  </a:lnTo>
                  <a:lnTo>
                    <a:pt x="357" y="374"/>
                  </a:lnTo>
                  <a:lnTo>
                    <a:pt x="362" y="383"/>
                  </a:lnTo>
                  <a:lnTo>
                    <a:pt x="366" y="391"/>
                  </a:lnTo>
                  <a:lnTo>
                    <a:pt x="367" y="401"/>
                  </a:lnTo>
                  <a:lnTo>
                    <a:pt x="368" y="409"/>
                  </a:lnTo>
                  <a:lnTo>
                    <a:pt x="367" y="424"/>
                  </a:lnTo>
                  <a:lnTo>
                    <a:pt x="369" y="439"/>
                  </a:lnTo>
                  <a:lnTo>
                    <a:pt x="372" y="447"/>
                  </a:lnTo>
                  <a:lnTo>
                    <a:pt x="373" y="454"/>
                  </a:lnTo>
                  <a:lnTo>
                    <a:pt x="373" y="456"/>
                  </a:lnTo>
                  <a:lnTo>
                    <a:pt x="372" y="460"/>
                  </a:lnTo>
                  <a:lnTo>
                    <a:pt x="371" y="463"/>
                  </a:lnTo>
                  <a:lnTo>
                    <a:pt x="369" y="465"/>
                  </a:lnTo>
                  <a:close/>
                  <a:moveTo>
                    <a:pt x="336" y="455"/>
                  </a:moveTo>
                  <a:lnTo>
                    <a:pt x="331" y="462"/>
                  </a:lnTo>
                  <a:lnTo>
                    <a:pt x="328" y="464"/>
                  </a:lnTo>
                  <a:lnTo>
                    <a:pt x="327" y="463"/>
                  </a:lnTo>
                  <a:lnTo>
                    <a:pt x="327" y="460"/>
                  </a:lnTo>
                  <a:lnTo>
                    <a:pt x="327" y="458"/>
                  </a:lnTo>
                  <a:lnTo>
                    <a:pt x="325" y="454"/>
                  </a:lnTo>
                  <a:lnTo>
                    <a:pt x="323" y="446"/>
                  </a:lnTo>
                  <a:lnTo>
                    <a:pt x="323" y="435"/>
                  </a:lnTo>
                  <a:lnTo>
                    <a:pt x="323" y="422"/>
                  </a:lnTo>
                  <a:lnTo>
                    <a:pt x="325" y="391"/>
                  </a:lnTo>
                  <a:lnTo>
                    <a:pt x="326" y="363"/>
                  </a:lnTo>
                  <a:lnTo>
                    <a:pt x="335" y="355"/>
                  </a:lnTo>
                  <a:lnTo>
                    <a:pt x="343" y="350"/>
                  </a:lnTo>
                  <a:lnTo>
                    <a:pt x="343" y="361"/>
                  </a:lnTo>
                  <a:lnTo>
                    <a:pt x="344" y="373"/>
                  </a:lnTo>
                  <a:lnTo>
                    <a:pt x="344" y="378"/>
                  </a:lnTo>
                  <a:lnTo>
                    <a:pt x="344" y="383"/>
                  </a:lnTo>
                  <a:lnTo>
                    <a:pt x="343" y="387"/>
                  </a:lnTo>
                  <a:lnTo>
                    <a:pt x="341" y="391"/>
                  </a:lnTo>
                  <a:lnTo>
                    <a:pt x="340" y="407"/>
                  </a:lnTo>
                  <a:lnTo>
                    <a:pt x="337" y="424"/>
                  </a:lnTo>
                  <a:lnTo>
                    <a:pt x="336" y="432"/>
                  </a:lnTo>
                  <a:lnTo>
                    <a:pt x="336" y="440"/>
                  </a:lnTo>
                  <a:lnTo>
                    <a:pt x="335" y="447"/>
                  </a:lnTo>
                  <a:lnTo>
                    <a:pt x="336" y="455"/>
                  </a:lnTo>
                  <a:close/>
                  <a:moveTo>
                    <a:pt x="311" y="458"/>
                  </a:moveTo>
                  <a:lnTo>
                    <a:pt x="311" y="465"/>
                  </a:lnTo>
                  <a:lnTo>
                    <a:pt x="308" y="473"/>
                  </a:lnTo>
                  <a:lnTo>
                    <a:pt x="304" y="480"/>
                  </a:lnTo>
                  <a:lnTo>
                    <a:pt x="300" y="487"/>
                  </a:lnTo>
                  <a:lnTo>
                    <a:pt x="295" y="495"/>
                  </a:lnTo>
                  <a:lnTo>
                    <a:pt x="290" y="503"/>
                  </a:lnTo>
                  <a:lnTo>
                    <a:pt x="286" y="512"/>
                  </a:lnTo>
                  <a:lnTo>
                    <a:pt x="284" y="524"/>
                  </a:lnTo>
                  <a:lnTo>
                    <a:pt x="281" y="528"/>
                  </a:lnTo>
                  <a:lnTo>
                    <a:pt x="280" y="529"/>
                  </a:lnTo>
                  <a:lnTo>
                    <a:pt x="279" y="528"/>
                  </a:lnTo>
                  <a:lnTo>
                    <a:pt x="279" y="526"/>
                  </a:lnTo>
                  <a:lnTo>
                    <a:pt x="278" y="521"/>
                  </a:lnTo>
                  <a:lnTo>
                    <a:pt x="277" y="517"/>
                  </a:lnTo>
                  <a:lnTo>
                    <a:pt x="274" y="505"/>
                  </a:lnTo>
                  <a:lnTo>
                    <a:pt x="272" y="493"/>
                  </a:lnTo>
                  <a:lnTo>
                    <a:pt x="270" y="480"/>
                  </a:lnTo>
                  <a:lnTo>
                    <a:pt x="268" y="465"/>
                  </a:lnTo>
                  <a:lnTo>
                    <a:pt x="267" y="438"/>
                  </a:lnTo>
                  <a:lnTo>
                    <a:pt x="268" y="409"/>
                  </a:lnTo>
                  <a:lnTo>
                    <a:pt x="272" y="390"/>
                  </a:lnTo>
                  <a:lnTo>
                    <a:pt x="276" y="375"/>
                  </a:lnTo>
                  <a:lnTo>
                    <a:pt x="278" y="370"/>
                  </a:lnTo>
                  <a:lnTo>
                    <a:pt x="279" y="367"/>
                  </a:lnTo>
                  <a:lnTo>
                    <a:pt x="281" y="370"/>
                  </a:lnTo>
                  <a:lnTo>
                    <a:pt x="284" y="375"/>
                  </a:lnTo>
                  <a:lnTo>
                    <a:pt x="287" y="382"/>
                  </a:lnTo>
                  <a:lnTo>
                    <a:pt x="289" y="390"/>
                  </a:lnTo>
                  <a:lnTo>
                    <a:pt x="289" y="398"/>
                  </a:lnTo>
                  <a:lnTo>
                    <a:pt x="289" y="406"/>
                  </a:lnTo>
                  <a:lnTo>
                    <a:pt x="289" y="414"/>
                  </a:lnTo>
                  <a:lnTo>
                    <a:pt x="289" y="422"/>
                  </a:lnTo>
                  <a:lnTo>
                    <a:pt x="290" y="431"/>
                  </a:lnTo>
                  <a:lnTo>
                    <a:pt x="292" y="439"/>
                  </a:lnTo>
                  <a:lnTo>
                    <a:pt x="302" y="448"/>
                  </a:lnTo>
                  <a:lnTo>
                    <a:pt x="311" y="458"/>
                  </a:lnTo>
                  <a:close/>
                  <a:moveTo>
                    <a:pt x="252" y="448"/>
                  </a:moveTo>
                  <a:lnTo>
                    <a:pt x="252" y="452"/>
                  </a:lnTo>
                  <a:lnTo>
                    <a:pt x="251" y="455"/>
                  </a:lnTo>
                  <a:lnTo>
                    <a:pt x="250" y="455"/>
                  </a:lnTo>
                  <a:lnTo>
                    <a:pt x="249" y="456"/>
                  </a:lnTo>
                  <a:lnTo>
                    <a:pt x="246" y="455"/>
                  </a:lnTo>
                  <a:lnTo>
                    <a:pt x="243" y="455"/>
                  </a:lnTo>
                  <a:lnTo>
                    <a:pt x="235" y="450"/>
                  </a:lnTo>
                  <a:lnTo>
                    <a:pt x="226" y="447"/>
                  </a:lnTo>
                  <a:lnTo>
                    <a:pt x="219" y="444"/>
                  </a:lnTo>
                  <a:lnTo>
                    <a:pt x="211" y="443"/>
                  </a:lnTo>
                  <a:lnTo>
                    <a:pt x="205" y="442"/>
                  </a:lnTo>
                  <a:lnTo>
                    <a:pt x="199" y="440"/>
                  </a:lnTo>
                  <a:lnTo>
                    <a:pt x="195" y="436"/>
                  </a:lnTo>
                  <a:lnTo>
                    <a:pt x="192" y="432"/>
                  </a:lnTo>
                  <a:lnTo>
                    <a:pt x="188" y="422"/>
                  </a:lnTo>
                  <a:lnTo>
                    <a:pt x="183" y="410"/>
                  </a:lnTo>
                  <a:lnTo>
                    <a:pt x="181" y="405"/>
                  </a:lnTo>
                  <a:lnTo>
                    <a:pt x="180" y="399"/>
                  </a:lnTo>
                  <a:lnTo>
                    <a:pt x="180" y="395"/>
                  </a:lnTo>
                  <a:lnTo>
                    <a:pt x="181" y="393"/>
                  </a:lnTo>
                  <a:lnTo>
                    <a:pt x="184" y="387"/>
                  </a:lnTo>
                  <a:lnTo>
                    <a:pt x="185" y="385"/>
                  </a:lnTo>
                  <a:lnTo>
                    <a:pt x="184" y="386"/>
                  </a:lnTo>
                  <a:lnTo>
                    <a:pt x="183" y="387"/>
                  </a:lnTo>
                  <a:lnTo>
                    <a:pt x="181" y="387"/>
                  </a:lnTo>
                  <a:lnTo>
                    <a:pt x="178" y="387"/>
                  </a:lnTo>
                  <a:lnTo>
                    <a:pt x="176" y="386"/>
                  </a:lnTo>
                  <a:lnTo>
                    <a:pt x="175" y="379"/>
                  </a:lnTo>
                  <a:lnTo>
                    <a:pt x="175" y="373"/>
                  </a:lnTo>
                  <a:lnTo>
                    <a:pt x="174" y="366"/>
                  </a:lnTo>
                  <a:lnTo>
                    <a:pt x="171" y="359"/>
                  </a:lnTo>
                  <a:lnTo>
                    <a:pt x="170" y="354"/>
                  </a:lnTo>
                  <a:lnTo>
                    <a:pt x="168" y="349"/>
                  </a:lnTo>
                  <a:lnTo>
                    <a:pt x="167" y="346"/>
                  </a:lnTo>
                  <a:lnTo>
                    <a:pt x="168" y="344"/>
                  </a:lnTo>
                  <a:lnTo>
                    <a:pt x="169" y="342"/>
                  </a:lnTo>
                  <a:lnTo>
                    <a:pt x="174" y="341"/>
                  </a:lnTo>
                  <a:lnTo>
                    <a:pt x="178" y="342"/>
                  </a:lnTo>
                  <a:lnTo>
                    <a:pt x="183" y="345"/>
                  </a:lnTo>
                  <a:lnTo>
                    <a:pt x="189" y="349"/>
                  </a:lnTo>
                  <a:lnTo>
                    <a:pt x="198" y="358"/>
                  </a:lnTo>
                  <a:lnTo>
                    <a:pt x="206" y="369"/>
                  </a:lnTo>
                  <a:lnTo>
                    <a:pt x="219" y="377"/>
                  </a:lnTo>
                  <a:lnTo>
                    <a:pt x="234" y="386"/>
                  </a:lnTo>
                  <a:lnTo>
                    <a:pt x="230" y="385"/>
                  </a:lnTo>
                  <a:lnTo>
                    <a:pt x="226" y="385"/>
                  </a:lnTo>
                  <a:lnTo>
                    <a:pt x="224" y="385"/>
                  </a:lnTo>
                  <a:lnTo>
                    <a:pt x="221" y="386"/>
                  </a:lnTo>
                  <a:lnTo>
                    <a:pt x="217" y="389"/>
                  </a:lnTo>
                  <a:lnTo>
                    <a:pt x="211" y="390"/>
                  </a:lnTo>
                  <a:lnTo>
                    <a:pt x="221" y="393"/>
                  </a:lnTo>
                  <a:lnTo>
                    <a:pt x="230" y="397"/>
                  </a:lnTo>
                  <a:lnTo>
                    <a:pt x="237" y="403"/>
                  </a:lnTo>
                  <a:lnTo>
                    <a:pt x="244" y="410"/>
                  </a:lnTo>
                  <a:lnTo>
                    <a:pt x="249" y="419"/>
                  </a:lnTo>
                  <a:lnTo>
                    <a:pt x="252" y="428"/>
                  </a:lnTo>
                  <a:lnTo>
                    <a:pt x="253" y="432"/>
                  </a:lnTo>
                  <a:lnTo>
                    <a:pt x="253" y="438"/>
                  </a:lnTo>
                  <a:lnTo>
                    <a:pt x="253" y="443"/>
                  </a:lnTo>
                  <a:lnTo>
                    <a:pt x="252" y="448"/>
                  </a:lnTo>
                  <a:close/>
                  <a:moveTo>
                    <a:pt x="164" y="362"/>
                  </a:moveTo>
                  <a:lnTo>
                    <a:pt x="149" y="355"/>
                  </a:lnTo>
                  <a:lnTo>
                    <a:pt x="140" y="350"/>
                  </a:lnTo>
                  <a:lnTo>
                    <a:pt x="135" y="345"/>
                  </a:lnTo>
                  <a:lnTo>
                    <a:pt x="131" y="342"/>
                  </a:lnTo>
                  <a:lnTo>
                    <a:pt x="129" y="338"/>
                  </a:lnTo>
                  <a:lnTo>
                    <a:pt x="127" y="336"/>
                  </a:lnTo>
                  <a:lnTo>
                    <a:pt x="124" y="332"/>
                  </a:lnTo>
                  <a:lnTo>
                    <a:pt x="117" y="326"/>
                  </a:lnTo>
                  <a:lnTo>
                    <a:pt x="119" y="325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4" y="325"/>
                  </a:lnTo>
                  <a:lnTo>
                    <a:pt x="128" y="328"/>
                  </a:lnTo>
                  <a:lnTo>
                    <a:pt x="133" y="329"/>
                  </a:lnTo>
                  <a:lnTo>
                    <a:pt x="134" y="333"/>
                  </a:lnTo>
                  <a:lnTo>
                    <a:pt x="135" y="334"/>
                  </a:lnTo>
                  <a:lnTo>
                    <a:pt x="136" y="336"/>
                  </a:lnTo>
                  <a:lnTo>
                    <a:pt x="137" y="336"/>
                  </a:lnTo>
                  <a:lnTo>
                    <a:pt x="140" y="333"/>
                  </a:lnTo>
                  <a:lnTo>
                    <a:pt x="143" y="333"/>
                  </a:lnTo>
                  <a:lnTo>
                    <a:pt x="149" y="337"/>
                  </a:lnTo>
                  <a:lnTo>
                    <a:pt x="153" y="338"/>
                  </a:lnTo>
                  <a:lnTo>
                    <a:pt x="155" y="341"/>
                  </a:lnTo>
                  <a:lnTo>
                    <a:pt x="158" y="345"/>
                  </a:lnTo>
                  <a:lnTo>
                    <a:pt x="161" y="352"/>
                  </a:lnTo>
                  <a:lnTo>
                    <a:pt x="164" y="362"/>
                  </a:lnTo>
                  <a:close/>
                  <a:moveTo>
                    <a:pt x="180" y="338"/>
                  </a:moveTo>
                  <a:lnTo>
                    <a:pt x="169" y="334"/>
                  </a:lnTo>
                  <a:lnTo>
                    <a:pt x="158" y="332"/>
                  </a:lnTo>
                  <a:lnTo>
                    <a:pt x="154" y="330"/>
                  </a:lnTo>
                  <a:lnTo>
                    <a:pt x="150" y="329"/>
                  </a:lnTo>
                  <a:lnTo>
                    <a:pt x="145" y="326"/>
                  </a:lnTo>
                  <a:lnTo>
                    <a:pt x="141" y="322"/>
                  </a:lnTo>
                  <a:lnTo>
                    <a:pt x="141" y="317"/>
                  </a:lnTo>
                  <a:lnTo>
                    <a:pt x="139" y="312"/>
                  </a:lnTo>
                  <a:lnTo>
                    <a:pt x="138" y="309"/>
                  </a:lnTo>
                  <a:lnTo>
                    <a:pt x="137" y="306"/>
                  </a:lnTo>
                  <a:lnTo>
                    <a:pt x="138" y="305"/>
                  </a:lnTo>
                  <a:lnTo>
                    <a:pt x="141" y="304"/>
                  </a:lnTo>
                  <a:lnTo>
                    <a:pt x="154" y="309"/>
                  </a:lnTo>
                  <a:lnTo>
                    <a:pt x="168" y="314"/>
                  </a:lnTo>
                  <a:lnTo>
                    <a:pt x="175" y="317"/>
                  </a:lnTo>
                  <a:lnTo>
                    <a:pt x="181" y="321"/>
                  </a:lnTo>
                  <a:lnTo>
                    <a:pt x="186" y="326"/>
                  </a:lnTo>
                  <a:lnTo>
                    <a:pt x="191" y="334"/>
                  </a:lnTo>
                  <a:lnTo>
                    <a:pt x="192" y="338"/>
                  </a:lnTo>
                  <a:lnTo>
                    <a:pt x="192" y="340"/>
                  </a:lnTo>
                  <a:lnTo>
                    <a:pt x="191" y="341"/>
                  </a:lnTo>
                  <a:lnTo>
                    <a:pt x="190" y="342"/>
                  </a:lnTo>
                  <a:lnTo>
                    <a:pt x="184" y="341"/>
                  </a:lnTo>
                  <a:lnTo>
                    <a:pt x="180" y="338"/>
                  </a:lnTo>
                  <a:close/>
                  <a:moveTo>
                    <a:pt x="169" y="308"/>
                  </a:moveTo>
                  <a:lnTo>
                    <a:pt x="161" y="305"/>
                  </a:lnTo>
                  <a:lnTo>
                    <a:pt x="153" y="301"/>
                  </a:lnTo>
                  <a:lnTo>
                    <a:pt x="145" y="299"/>
                  </a:lnTo>
                  <a:lnTo>
                    <a:pt x="137" y="295"/>
                  </a:lnTo>
                  <a:lnTo>
                    <a:pt x="134" y="289"/>
                  </a:lnTo>
                  <a:lnTo>
                    <a:pt x="129" y="284"/>
                  </a:lnTo>
                  <a:lnTo>
                    <a:pt x="127" y="280"/>
                  </a:lnTo>
                  <a:lnTo>
                    <a:pt x="126" y="279"/>
                  </a:lnTo>
                  <a:lnTo>
                    <a:pt x="126" y="276"/>
                  </a:lnTo>
                  <a:lnTo>
                    <a:pt x="127" y="275"/>
                  </a:lnTo>
                  <a:lnTo>
                    <a:pt x="138" y="280"/>
                  </a:lnTo>
                  <a:lnTo>
                    <a:pt x="148" y="287"/>
                  </a:lnTo>
                  <a:lnTo>
                    <a:pt x="157" y="293"/>
                  </a:lnTo>
                  <a:lnTo>
                    <a:pt x="168" y="299"/>
                  </a:lnTo>
                  <a:lnTo>
                    <a:pt x="170" y="301"/>
                  </a:lnTo>
                  <a:lnTo>
                    <a:pt x="171" y="304"/>
                  </a:lnTo>
                  <a:lnTo>
                    <a:pt x="171" y="306"/>
                  </a:lnTo>
                  <a:lnTo>
                    <a:pt x="169" y="308"/>
                  </a:lnTo>
                  <a:close/>
                  <a:moveTo>
                    <a:pt x="331" y="349"/>
                  </a:moveTo>
                  <a:lnTo>
                    <a:pt x="328" y="349"/>
                  </a:lnTo>
                  <a:lnTo>
                    <a:pt x="327" y="348"/>
                  </a:lnTo>
                  <a:lnTo>
                    <a:pt x="327" y="346"/>
                  </a:lnTo>
                  <a:lnTo>
                    <a:pt x="329" y="344"/>
                  </a:lnTo>
                  <a:lnTo>
                    <a:pt x="331" y="326"/>
                  </a:lnTo>
                  <a:lnTo>
                    <a:pt x="334" y="313"/>
                  </a:lnTo>
                  <a:lnTo>
                    <a:pt x="336" y="305"/>
                  </a:lnTo>
                  <a:lnTo>
                    <a:pt x="339" y="299"/>
                  </a:lnTo>
                  <a:lnTo>
                    <a:pt x="345" y="291"/>
                  </a:lnTo>
                  <a:lnTo>
                    <a:pt x="353" y="280"/>
                  </a:lnTo>
                  <a:lnTo>
                    <a:pt x="355" y="275"/>
                  </a:lnTo>
                  <a:lnTo>
                    <a:pt x="359" y="269"/>
                  </a:lnTo>
                  <a:lnTo>
                    <a:pt x="361" y="268"/>
                  </a:lnTo>
                  <a:lnTo>
                    <a:pt x="363" y="267"/>
                  </a:lnTo>
                  <a:lnTo>
                    <a:pt x="364" y="268"/>
                  </a:lnTo>
                  <a:lnTo>
                    <a:pt x="366" y="269"/>
                  </a:lnTo>
                  <a:lnTo>
                    <a:pt x="362" y="280"/>
                  </a:lnTo>
                  <a:lnTo>
                    <a:pt x="361" y="289"/>
                  </a:lnTo>
                  <a:lnTo>
                    <a:pt x="360" y="295"/>
                  </a:lnTo>
                  <a:lnTo>
                    <a:pt x="359" y="299"/>
                  </a:lnTo>
                  <a:lnTo>
                    <a:pt x="358" y="301"/>
                  </a:lnTo>
                  <a:lnTo>
                    <a:pt x="356" y="302"/>
                  </a:lnTo>
                  <a:lnTo>
                    <a:pt x="350" y="316"/>
                  </a:lnTo>
                  <a:lnTo>
                    <a:pt x="346" y="329"/>
                  </a:lnTo>
                  <a:lnTo>
                    <a:pt x="344" y="336"/>
                  </a:lnTo>
                  <a:lnTo>
                    <a:pt x="341" y="341"/>
                  </a:lnTo>
                  <a:lnTo>
                    <a:pt x="336" y="346"/>
                  </a:lnTo>
                  <a:lnTo>
                    <a:pt x="331" y="349"/>
                  </a:lnTo>
                  <a:close/>
                  <a:moveTo>
                    <a:pt x="263" y="371"/>
                  </a:moveTo>
                  <a:lnTo>
                    <a:pt x="261" y="366"/>
                  </a:lnTo>
                  <a:lnTo>
                    <a:pt x="261" y="362"/>
                  </a:lnTo>
                  <a:lnTo>
                    <a:pt x="261" y="357"/>
                  </a:lnTo>
                  <a:lnTo>
                    <a:pt x="261" y="352"/>
                  </a:lnTo>
                  <a:lnTo>
                    <a:pt x="262" y="350"/>
                  </a:lnTo>
                  <a:lnTo>
                    <a:pt x="263" y="350"/>
                  </a:lnTo>
                  <a:lnTo>
                    <a:pt x="264" y="350"/>
                  </a:lnTo>
                  <a:lnTo>
                    <a:pt x="265" y="352"/>
                  </a:lnTo>
                  <a:lnTo>
                    <a:pt x="267" y="355"/>
                  </a:lnTo>
                  <a:lnTo>
                    <a:pt x="270" y="358"/>
                  </a:lnTo>
                  <a:lnTo>
                    <a:pt x="266" y="366"/>
                  </a:lnTo>
                  <a:lnTo>
                    <a:pt x="263" y="371"/>
                  </a:lnTo>
                  <a:close/>
                  <a:moveTo>
                    <a:pt x="280" y="352"/>
                  </a:moveTo>
                  <a:lnTo>
                    <a:pt x="282" y="355"/>
                  </a:lnTo>
                  <a:lnTo>
                    <a:pt x="285" y="358"/>
                  </a:lnTo>
                  <a:lnTo>
                    <a:pt x="286" y="359"/>
                  </a:lnTo>
                  <a:lnTo>
                    <a:pt x="287" y="361"/>
                  </a:lnTo>
                  <a:lnTo>
                    <a:pt x="288" y="359"/>
                  </a:lnTo>
                  <a:lnTo>
                    <a:pt x="289" y="358"/>
                  </a:lnTo>
                  <a:lnTo>
                    <a:pt x="288" y="340"/>
                  </a:lnTo>
                  <a:lnTo>
                    <a:pt x="288" y="320"/>
                  </a:lnTo>
                  <a:lnTo>
                    <a:pt x="287" y="329"/>
                  </a:lnTo>
                  <a:lnTo>
                    <a:pt x="286" y="337"/>
                  </a:lnTo>
                  <a:lnTo>
                    <a:pt x="284" y="345"/>
                  </a:lnTo>
                  <a:lnTo>
                    <a:pt x="280" y="352"/>
                  </a:lnTo>
                  <a:close/>
                  <a:moveTo>
                    <a:pt x="296" y="424"/>
                  </a:moveTo>
                  <a:lnTo>
                    <a:pt x="299" y="428"/>
                  </a:lnTo>
                  <a:lnTo>
                    <a:pt x="300" y="432"/>
                  </a:lnTo>
                  <a:lnTo>
                    <a:pt x="301" y="435"/>
                  </a:lnTo>
                  <a:lnTo>
                    <a:pt x="303" y="436"/>
                  </a:lnTo>
                  <a:lnTo>
                    <a:pt x="305" y="438"/>
                  </a:lnTo>
                  <a:lnTo>
                    <a:pt x="308" y="438"/>
                  </a:lnTo>
                  <a:lnTo>
                    <a:pt x="309" y="436"/>
                  </a:lnTo>
                  <a:lnTo>
                    <a:pt x="311" y="436"/>
                  </a:lnTo>
                  <a:lnTo>
                    <a:pt x="312" y="435"/>
                  </a:lnTo>
                  <a:lnTo>
                    <a:pt x="313" y="432"/>
                  </a:lnTo>
                  <a:lnTo>
                    <a:pt x="315" y="397"/>
                  </a:lnTo>
                  <a:lnTo>
                    <a:pt x="315" y="359"/>
                  </a:lnTo>
                  <a:lnTo>
                    <a:pt x="316" y="341"/>
                  </a:lnTo>
                  <a:lnTo>
                    <a:pt x="318" y="325"/>
                  </a:lnTo>
                  <a:lnTo>
                    <a:pt x="319" y="317"/>
                  </a:lnTo>
                  <a:lnTo>
                    <a:pt x="321" y="309"/>
                  </a:lnTo>
                  <a:lnTo>
                    <a:pt x="325" y="302"/>
                  </a:lnTo>
                  <a:lnTo>
                    <a:pt x="328" y="297"/>
                  </a:lnTo>
                  <a:lnTo>
                    <a:pt x="329" y="288"/>
                  </a:lnTo>
                  <a:lnTo>
                    <a:pt x="330" y="279"/>
                  </a:lnTo>
                  <a:lnTo>
                    <a:pt x="331" y="275"/>
                  </a:lnTo>
                  <a:lnTo>
                    <a:pt x="330" y="271"/>
                  </a:lnTo>
                  <a:lnTo>
                    <a:pt x="329" y="269"/>
                  </a:lnTo>
                  <a:lnTo>
                    <a:pt x="327" y="268"/>
                  </a:lnTo>
                  <a:lnTo>
                    <a:pt x="318" y="272"/>
                  </a:lnTo>
                  <a:lnTo>
                    <a:pt x="313" y="276"/>
                  </a:lnTo>
                  <a:lnTo>
                    <a:pt x="309" y="280"/>
                  </a:lnTo>
                  <a:lnTo>
                    <a:pt x="307" y="284"/>
                  </a:lnTo>
                  <a:lnTo>
                    <a:pt x="305" y="291"/>
                  </a:lnTo>
                  <a:lnTo>
                    <a:pt x="301" y="299"/>
                  </a:lnTo>
                  <a:lnTo>
                    <a:pt x="298" y="301"/>
                  </a:lnTo>
                  <a:lnTo>
                    <a:pt x="295" y="305"/>
                  </a:lnTo>
                  <a:lnTo>
                    <a:pt x="295" y="332"/>
                  </a:lnTo>
                  <a:lnTo>
                    <a:pt x="296" y="353"/>
                  </a:lnTo>
                  <a:lnTo>
                    <a:pt x="299" y="374"/>
                  </a:lnTo>
                  <a:lnTo>
                    <a:pt x="300" y="402"/>
                  </a:lnTo>
                  <a:lnTo>
                    <a:pt x="299" y="407"/>
                  </a:lnTo>
                  <a:lnTo>
                    <a:pt x="298" y="412"/>
                  </a:lnTo>
                  <a:lnTo>
                    <a:pt x="296" y="418"/>
                  </a:lnTo>
                  <a:lnTo>
                    <a:pt x="296" y="424"/>
                  </a:lnTo>
                  <a:close/>
                  <a:moveTo>
                    <a:pt x="272" y="338"/>
                  </a:moveTo>
                  <a:lnTo>
                    <a:pt x="271" y="342"/>
                  </a:lnTo>
                  <a:lnTo>
                    <a:pt x="268" y="344"/>
                  </a:lnTo>
                  <a:lnTo>
                    <a:pt x="266" y="342"/>
                  </a:lnTo>
                  <a:lnTo>
                    <a:pt x="265" y="338"/>
                  </a:lnTo>
                  <a:lnTo>
                    <a:pt x="264" y="329"/>
                  </a:lnTo>
                  <a:lnTo>
                    <a:pt x="263" y="318"/>
                  </a:lnTo>
                  <a:lnTo>
                    <a:pt x="262" y="313"/>
                  </a:lnTo>
                  <a:lnTo>
                    <a:pt x="263" y="308"/>
                  </a:lnTo>
                  <a:lnTo>
                    <a:pt x="264" y="302"/>
                  </a:lnTo>
                  <a:lnTo>
                    <a:pt x="267" y="297"/>
                  </a:lnTo>
                  <a:lnTo>
                    <a:pt x="268" y="291"/>
                  </a:lnTo>
                  <a:lnTo>
                    <a:pt x="270" y="284"/>
                  </a:lnTo>
                  <a:lnTo>
                    <a:pt x="271" y="280"/>
                  </a:lnTo>
                  <a:lnTo>
                    <a:pt x="272" y="277"/>
                  </a:lnTo>
                  <a:lnTo>
                    <a:pt x="273" y="276"/>
                  </a:lnTo>
                  <a:lnTo>
                    <a:pt x="275" y="275"/>
                  </a:lnTo>
                  <a:lnTo>
                    <a:pt x="277" y="275"/>
                  </a:lnTo>
                  <a:lnTo>
                    <a:pt x="279" y="275"/>
                  </a:lnTo>
                  <a:lnTo>
                    <a:pt x="280" y="275"/>
                  </a:lnTo>
                  <a:lnTo>
                    <a:pt x="281" y="275"/>
                  </a:lnTo>
                  <a:lnTo>
                    <a:pt x="281" y="277"/>
                  </a:lnTo>
                  <a:lnTo>
                    <a:pt x="282" y="283"/>
                  </a:lnTo>
                  <a:lnTo>
                    <a:pt x="282" y="291"/>
                  </a:lnTo>
                  <a:lnTo>
                    <a:pt x="282" y="297"/>
                  </a:lnTo>
                  <a:lnTo>
                    <a:pt x="281" y="305"/>
                  </a:lnTo>
                  <a:lnTo>
                    <a:pt x="279" y="312"/>
                  </a:lnTo>
                  <a:lnTo>
                    <a:pt x="275" y="325"/>
                  </a:lnTo>
                  <a:lnTo>
                    <a:pt x="272" y="338"/>
                  </a:lnTo>
                  <a:close/>
                  <a:moveTo>
                    <a:pt x="233" y="283"/>
                  </a:moveTo>
                  <a:lnTo>
                    <a:pt x="229" y="280"/>
                  </a:lnTo>
                  <a:lnTo>
                    <a:pt x="225" y="276"/>
                  </a:lnTo>
                  <a:lnTo>
                    <a:pt x="224" y="272"/>
                  </a:lnTo>
                  <a:lnTo>
                    <a:pt x="222" y="267"/>
                  </a:lnTo>
                  <a:lnTo>
                    <a:pt x="221" y="255"/>
                  </a:lnTo>
                  <a:lnTo>
                    <a:pt x="219" y="244"/>
                  </a:lnTo>
                  <a:lnTo>
                    <a:pt x="218" y="238"/>
                  </a:lnTo>
                  <a:lnTo>
                    <a:pt x="218" y="231"/>
                  </a:lnTo>
                  <a:lnTo>
                    <a:pt x="218" y="226"/>
                  </a:lnTo>
                  <a:lnTo>
                    <a:pt x="219" y="220"/>
                  </a:lnTo>
                  <a:lnTo>
                    <a:pt x="221" y="210"/>
                  </a:lnTo>
                  <a:lnTo>
                    <a:pt x="223" y="199"/>
                  </a:lnTo>
                  <a:lnTo>
                    <a:pt x="227" y="204"/>
                  </a:lnTo>
                  <a:lnTo>
                    <a:pt x="231" y="211"/>
                  </a:lnTo>
                  <a:lnTo>
                    <a:pt x="233" y="216"/>
                  </a:lnTo>
                  <a:lnTo>
                    <a:pt x="234" y="223"/>
                  </a:lnTo>
                  <a:lnTo>
                    <a:pt x="235" y="236"/>
                  </a:lnTo>
                  <a:lnTo>
                    <a:pt x="236" y="249"/>
                  </a:lnTo>
                  <a:lnTo>
                    <a:pt x="236" y="259"/>
                  </a:lnTo>
                  <a:lnTo>
                    <a:pt x="237" y="268"/>
                  </a:lnTo>
                  <a:lnTo>
                    <a:pt x="237" y="273"/>
                  </a:lnTo>
                  <a:lnTo>
                    <a:pt x="236" y="277"/>
                  </a:lnTo>
                  <a:lnTo>
                    <a:pt x="235" y="280"/>
                  </a:lnTo>
                  <a:lnTo>
                    <a:pt x="233" y="283"/>
                  </a:lnTo>
                  <a:close/>
                  <a:moveTo>
                    <a:pt x="246" y="306"/>
                  </a:moveTo>
                  <a:lnTo>
                    <a:pt x="244" y="277"/>
                  </a:lnTo>
                  <a:lnTo>
                    <a:pt x="241" y="248"/>
                  </a:lnTo>
                  <a:lnTo>
                    <a:pt x="243" y="234"/>
                  </a:lnTo>
                  <a:lnTo>
                    <a:pt x="243" y="218"/>
                  </a:lnTo>
                  <a:lnTo>
                    <a:pt x="245" y="203"/>
                  </a:lnTo>
                  <a:lnTo>
                    <a:pt x="246" y="187"/>
                  </a:lnTo>
                  <a:lnTo>
                    <a:pt x="245" y="177"/>
                  </a:lnTo>
                  <a:lnTo>
                    <a:pt x="245" y="170"/>
                  </a:lnTo>
                  <a:lnTo>
                    <a:pt x="246" y="165"/>
                  </a:lnTo>
                  <a:lnTo>
                    <a:pt x="248" y="161"/>
                  </a:lnTo>
                  <a:lnTo>
                    <a:pt x="252" y="154"/>
                  </a:lnTo>
                  <a:lnTo>
                    <a:pt x="257" y="146"/>
                  </a:lnTo>
                  <a:lnTo>
                    <a:pt x="260" y="153"/>
                  </a:lnTo>
                  <a:lnTo>
                    <a:pt x="263" y="159"/>
                  </a:lnTo>
                  <a:lnTo>
                    <a:pt x="265" y="167"/>
                  </a:lnTo>
                  <a:lnTo>
                    <a:pt x="266" y="175"/>
                  </a:lnTo>
                  <a:lnTo>
                    <a:pt x="268" y="190"/>
                  </a:lnTo>
                  <a:lnTo>
                    <a:pt x="270" y="207"/>
                  </a:lnTo>
                  <a:lnTo>
                    <a:pt x="267" y="223"/>
                  </a:lnTo>
                  <a:lnTo>
                    <a:pt x="265" y="239"/>
                  </a:lnTo>
                  <a:lnTo>
                    <a:pt x="263" y="253"/>
                  </a:lnTo>
                  <a:lnTo>
                    <a:pt x="259" y="268"/>
                  </a:lnTo>
                  <a:lnTo>
                    <a:pt x="251" y="292"/>
                  </a:lnTo>
                  <a:lnTo>
                    <a:pt x="246" y="306"/>
                  </a:lnTo>
                  <a:close/>
                  <a:moveTo>
                    <a:pt x="279" y="198"/>
                  </a:moveTo>
                  <a:lnTo>
                    <a:pt x="279" y="203"/>
                  </a:lnTo>
                  <a:lnTo>
                    <a:pt x="281" y="206"/>
                  </a:lnTo>
                  <a:lnTo>
                    <a:pt x="282" y="206"/>
                  </a:lnTo>
                  <a:lnTo>
                    <a:pt x="284" y="203"/>
                  </a:lnTo>
                  <a:lnTo>
                    <a:pt x="285" y="200"/>
                  </a:lnTo>
                  <a:lnTo>
                    <a:pt x="291" y="183"/>
                  </a:lnTo>
                  <a:lnTo>
                    <a:pt x="298" y="163"/>
                  </a:lnTo>
                  <a:lnTo>
                    <a:pt x="300" y="153"/>
                  </a:lnTo>
                  <a:lnTo>
                    <a:pt x="301" y="142"/>
                  </a:lnTo>
                  <a:lnTo>
                    <a:pt x="301" y="138"/>
                  </a:lnTo>
                  <a:lnTo>
                    <a:pt x="301" y="134"/>
                  </a:lnTo>
                  <a:lnTo>
                    <a:pt x="300" y="130"/>
                  </a:lnTo>
                  <a:lnTo>
                    <a:pt x="298" y="126"/>
                  </a:lnTo>
                  <a:lnTo>
                    <a:pt x="295" y="125"/>
                  </a:lnTo>
                  <a:lnTo>
                    <a:pt x="292" y="126"/>
                  </a:lnTo>
                  <a:lnTo>
                    <a:pt x="290" y="130"/>
                  </a:lnTo>
                  <a:lnTo>
                    <a:pt x="287" y="134"/>
                  </a:lnTo>
                  <a:lnTo>
                    <a:pt x="284" y="141"/>
                  </a:lnTo>
                  <a:lnTo>
                    <a:pt x="281" y="146"/>
                  </a:lnTo>
                  <a:lnTo>
                    <a:pt x="279" y="153"/>
                  </a:lnTo>
                  <a:lnTo>
                    <a:pt x="279" y="158"/>
                  </a:lnTo>
                  <a:lnTo>
                    <a:pt x="279" y="169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79" y="198"/>
                  </a:lnTo>
                  <a:close/>
                  <a:moveTo>
                    <a:pt x="272" y="263"/>
                  </a:moveTo>
                  <a:lnTo>
                    <a:pt x="271" y="265"/>
                  </a:lnTo>
                  <a:lnTo>
                    <a:pt x="271" y="267"/>
                  </a:lnTo>
                  <a:lnTo>
                    <a:pt x="272" y="268"/>
                  </a:lnTo>
                  <a:lnTo>
                    <a:pt x="273" y="268"/>
                  </a:lnTo>
                  <a:lnTo>
                    <a:pt x="276" y="267"/>
                  </a:lnTo>
                  <a:lnTo>
                    <a:pt x="278" y="267"/>
                  </a:lnTo>
                  <a:lnTo>
                    <a:pt x="284" y="259"/>
                  </a:lnTo>
                  <a:lnTo>
                    <a:pt x="287" y="251"/>
                  </a:lnTo>
                  <a:lnTo>
                    <a:pt x="289" y="242"/>
                  </a:lnTo>
                  <a:lnTo>
                    <a:pt x="292" y="232"/>
                  </a:lnTo>
                  <a:lnTo>
                    <a:pt x="291" y="239"/>
                  </a:lnTo>
                  <a:lnTo>
                    <a:pt x="290" y="243"/>
                  </a:lnTo>
                  <a:lnTo>
                    <a:pt x="291" y="248"/>
                  </a:lnTo>
                  <a:lnTo>
                    <a:pt x="293" y="251"/>
                  </a:lnTo>
                  <a:lnTo>
                    <a:pt x="293" y="255"/>
                  </a:lnTo>
                  <a:lnTo>
                    <a:pt x="294" y="255"/>
                  </a:lnTo>
                  <a:lnTo>
                    <a:pt x="296" y="253"/>
                  </a:lnTo>
                  <a:lnTo>
                    <a:pt x="300" y="252"/>
                  </a:lnTo>
                  <a:lnTo>
                    <a:pt x="305" y="246"/>
                  </a:lnTo>
                  <a:lnTo>
                    <a:pt x="311" y="240"/>
                  </a:lnTo>
                  <a:lnTo>
                    <a:pt x="302" y="252"/>
                  </a:lnTo>
                  <a:lnTo>
                    <a:pt x="294" y="264"/>
                  </a:lnTo>
                  <a:lnTo>
                    <a:pt x="291" y="271"/>
                  </a:lnTo>
                  <a:lnTo>
                    <a:pt x="289" y="276"/>
                  </a:lnTo>
                  <a:lnTo>
                    <a:pt x="288" y="283"/>
                  </a:lnTo>
                  <a:lnTo>
                    <a:pt x="289" y="289"/>
                  </a:lnTo>
                  <a:lnTo>
                    <a:pt x="295" y="284"/>
                  </a:lnTo>
                  <a:lnTo>
                    <a:pt x="301" y="279"/>
                  </a:lnTo>
                  <a:lnTo>
                    <a:pt x="305" y="272"/>
                  </a:lnTo>
                  <a:lnTo>
                    <a:pt x="308" y="263"/>
                  </a:lnTo>
                  <a:lnTo>
                    <a:pt x="315" y="246"/>
                  </a:lnTo>
                  <a:lnTo>
                    <a:pt x="321" y="230"/>
                  </a:lnTo>
                  <a:lnTo>
                    <a:pt x="320" y="227"/>
                  </a:lnTo>
                  <a:lnTo>
                    <a:pt x="319" y="226"/>
                  </a:lnTo>
                  <a:lnTo>
                    <a:pt x="318" y="224"/>
                  </a:lnTo>
                  <a:lnTo>
                    <a:pt x="315" y="223"/>
                  </a:lnTo>
                  <a:lnTo>
                    <a:pt x="319" y="220"/>
                  </a:lnTo>
                  <a:lnTo>
                    <a:pt x="322" y="219"/>
                  </a:lnTo>
                  <a:lnTo>
                    <a:pt x="325" y="218"/>
                  </a:lnTo>
                  <a:lnTo>
                    <a:pt x="327" y="216"/>
                  </a:lnTo>
                  <a:lnTo>
                    <a:pt x="328" y="212"/>
                  </a:lnTo>
                  <a:lnTo>
                    <a:pt x="330" y="208"/>
                  </a:lnTo>
                  <a:lnTo>
                    <a:pt x="330" y="206"/>
                  </a:lnTo>
                  <a:lnTo>
                    <a:pt x="331" y="203"/>
                  </a:lnTo>
                  <a:lnTo>
                    <a:pt x="333" y="202"/>
                  </a:lnTo>
                  <a:lnTo>
                    <a:pt x="335" y="199"/>
                  </a:lnTo>
                  <a:lnTo>
                    <a:pt x="336" y="191"/>
                  </a:lnTo>
                  <a:lnTo>
                    <a:pt x="336" y="186"/>
                  </a:lnTo>
                  <a:lnTo>
                    <a:pt x="336" y="181"/>
                  </a:lnTo>
                  <a:lnTo>
                    <a:pt x="335" y="178"/>
                  </a:lnTo>
                  <a:lnTo>
                    <a:pt x="332" y="173"/>
                  </a:lnTo>
                  <a:lnTo>
                    <a:pt x="330" y="165"/>
                  </a:lnTo>
                  <a:lnTo>
                    <a:pt x="328" y="158"/>
                  </a:lnTo>
                  <a:lnTo>
                    <a:pt x="327" y="150"/>
                  </a:lnTo>
                  <a:lnTo>
                    <a:pt x="326" y="146"/>
                  </a:lnTo>
                  <a:lnTo>
                    <a:pt x="325" y="143"/>
                  </a:lnTo>
                  <a:lnTo>
                    <a:pt x="322" y="142"/>
                  </a:lnTo>
                  <a:lnTo>
                    <a:pt x="319" y="142"/>
                  </a:lnTo>
                  <a:lnTo>
                    <a:pt x="316" y="142"/>
                  </a:lnTo>
                  <a:lnTo>
                    <a:pt x="314" y="145"/>
                  </a:lnTo>
                  <a:lnTo>
                    <a:pt x="312" y="147"/>
                  </a:lnTo>
                  <a:lnTo>
                    <a:pt x="309" y="150"/>
                  </a:lnTo>
                  <a:lnTo>
                    <a:pt x="306" y="158"/>
                  </a:lnTo>
                  <a:lnTo>
                    <a:pt x="302" y="165"/>
                  </a:lnTo>
                  <a:lnTo>
                    <a:pt x="299" y="179"/>
                  </a:lnTo>
                  <a:lnTo>
                    <a:pt x="294" y="191"/>
                  </a:lnTo>
                  <a:lnTo>
                    <a:pt x="292" y="196"/>
                  </a:lnTo>
                  <a:lnTo>
                    <a:pt x="291" y="203"/>
                  </a:lnTo>
                  <a:lnTo>
                    <a:pt x="290" y="210"/>
                  </a:lnTo>
                  <a:lnTo>
                    <a:pt x="289" y="216"/>
                  </a:lnTo>
                  <a:lnTo>
                    <a:pt x="284" y="220"/>
                  </a:lnTo>
                  <a:lnTo>
                    <a:pt x="279" y="226"/>
                  </a:lnTo>
                  <a:lnTo>
                    <a:pt x="277" y="232"/>
                  </a:lnTo>
                  <a:lnTo>
                    <a:pt x="274" y="238"/>
                  </a:lnTo>
                  <a:lnTo>
                    <a:pt x="272" y="251"/>
                  </a:lnTo>
                  <a:lnTo>
                    <a:pt x="272" y="263"/>
                  </a:lnTo>
                  <a:close/>
                  <a:moveTo>
                    <a:pt x="320" y="253"/>
                  </a:moveTo>
                  <a:lnTo>
                    <a:pt x="322" y="255"/>
                  </a:lnTo>
                  <a:lnTo>
                    <a:pt x="325" y="256"/>
                  </a:lnTo>
                  <a:lnTo>
                    <a:pt x="327" y="255"/>
                  </a:lnTo>
                  <a:lnTo>
                    <a:pt x="329" y="253"/>
                  </a:lnTo>
                  <a:lnTo>
                    <a:pt x="332" y="249"/>
                  </a:lnTo>
                  <a:lnTo>
                    <a:pt x="334" y="244"/>
                  </a:lnTo>
                  <a:lnTo>
                    <a:pt x="335" y="240"/>
                  </a:lnTo>
                  <a:lnTo>
                    <a:pt x="336" y="235"/>
                  </a:lnTo>
                  <a:lnTo>
                    <a:pt x="336" y="232"/>
                  </a:lnTo>
                  <a:lnTo>
                    <a:pt x="336" y="230"/>
                  </a:lnTo>
                  <a:lnTo>
                    <a:pt x="335" y="228"/>
                  </a:lnTo>
                  <a:lnTo>
                    <a:pt x="333" y="227"/>
                  </a:lnTo>
                  <a:lnTo>
                    <a:pt x="327" y="240"/>
                  </a:lnTo>
                  <a:lnTo>
                    <a:pt x="320" y="253"/>
                  </a:lnTo>
                  <a:close/>
                  <a:moveTo>
                    <a:pt x="347" y="223"/>
                  </a:moveTo>
                  <a:lnTo>
                    <a:pt x="346" y="230"/>
                  </a:lnTo>
                  <a:lnTo>
                    <a:pt x="347" y="231"/>
                  </a:lnTo>
                  <a:lnTo>
                    <a:pt x="349" y="230"/>
                  </a:lnTo>
                  <a:lnTo>
                    <a:pt x="352" y="226"/>
                  </a:lnTo>
                  <a:lnTo>
                    <a:pt x="359" y="212"/>
                  </a:lnTo>
                  <a:lnTo>
                    <a:pt x="367" y="196"/>
                  </a:lnTo>
                  <a:lnTo>
                    <a:pt x="367" y="194"/>
                  </a:lnTo>
                  <a:lnTo>
                    <a:pt x="368" y="191"/>
                  </a:lnTo>
                  <a:lnTo>
                    <a:pt x="368" y="190"/>
                  </a:lnTo>
                  <a:lnTo>
                    <a:pt x="368" y="189"/>
                  </a:lnTo>
                  <a:lnTo>
                    <a:pt x="367" y="189"/>
                  </a:lnTo>
                  <a:lnTo>
                    <a:pt x="366" y="187"/>
                  </a:lnTo>
                  <a:lnTo>
                    <a:pt x="359" y="189"/>
                  </a:lnTo>
                  <a:lnTo>
                    <a:pt x="356" y="191"/>
                  </a:lnTo>
                  <a:lnTo>
                    <a:pt x="354" y="194"/>
                  </a:lnTo>
                  <a:lnTo>
                    <a:pt x="350" y="196"/>
                  </a:lnTo>
                  <a:lnTo>
                    <a:pt x="348" y="200"/>
                  </a:lnTo>
                  <a:lnTo>
                    <a:pt x="347" y="203"/>
                  </a:lnTo>
                  <a:lnTo>
                    <a:pt x="346" y="207"/>
                  </a:lnTo>
                  <a:lnTo>
                    <a:pt x="346" y="210"/>
                  </a:lnTo>
                  <a:lnTo>
                    <a:pt x="347" y="216"/>
                  </a:lnTo>
                  <a:lnTo>
                    <a:pt x="347" y="223"/>
                  </a:lnTo>
                  <a:close/>
                  <a:moveTo>
                    <a:pt x="313" y="133"/>
                  </a:moveTo>
                  <a:lnTo>
                    <a:pt x="309" y="133"/>
                  </a:lnTo>
                  <a:lnTo>
                    <a:pt x="309" y="130"/>
                  </a:lnTo>
                  <a:lnTo>
                    <a:pt x="309" y="129"/>
                  </a:lnTo>
                  <a:lnTo>
                    <a:pt x="309" y="126"/>
                  </a:lnTo>
                  <a:lnTo>
                    <a:pt x="311" y="120"/>
                  </a:lnTo>
                  <a:lnTo>
                    <a:pt x="309" y="112"/>
                  </a:lnTo>
                  <a:lnTo>
                    <a:pt x="309" y="109"/>
                  </a:lnTo>
                  <a:lnTo>
                    <a:pt x="311" y="105"/>
                  </a:lnTo>
                  <a:lnTo>
                    <a:pt x="312" y="101"/>
                  </a:lnTo>
                  <a:lnTo>
                    <a:pt x="314" y="98"/>
                  </a:lnTo>
                  <a:lnTo>
                    <a:pt x="316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8"/>
                  </a:lnTo>
                  <a:lnTo>
                    <a:pt x="319" y="100"/>
                  </a:lnTo>
                  <a:lnTo>
                    <a:pt x="318" y="109"/>
                  </a:lnTo>
                  <a:lnTo>
                    <a:pt x="318" y="118"/>
                  </a:lnTo>
                  <a:lnTo>
                    <a:pt x="318" y="122"/>
                  </a:lnTo>
                  <a:lnTo>
                    <a:pt x="317" y="126"/>
                  </a:lnTo>
                  <a:lnTo>
                    <a:pt x="315" y="130"/>
                  </a:lnTo>
                  <a:lnTo>
                    <a:pt x="313" y="133"/>
                  </a:lnTo>
                  <a:close/>
                  <a:moveTo>
                    <a:pt x="337" y="162"/>
                  </a:moveTo>
                  <a:lnTo>
                    <a:pt x="335" y="155"/>
                  </a:lnTo>
                  <a:lnTo>
                    <a:pt x="332" y="149"/>
                  </a:lnTo>
                  <a:lnTo>
                    <a:pt x="330" y="145"/>
                  </a:lnTo>
                  <a:lnTo>
                    <a:pt x="330" y="141"/>
                  </a:lnTo>
                  <a:lnTo>
                    <a:pt x="329" y="137"/>
                  </a:lnTo>
                  <a:lnTo>
                    <a:pt x="330" y="130"/>
                  </a:lnTo>
                  <a:lnTo>
                    <a:pt x="331" y="124"/>
                  </a:lnTo>
                  <a:lnTo>
                    <a:pt x="334" y="117"/>
                  </a:lnTo>
                  <a:lnTo>
                    <a:pt x="339" y="113"/>
                  </a:lnTo>
                  <a:lnTo>
                    <a:pt x="344" y="109"/>
                  </a:lnTo>
                  <a:lnTo>
                    <a:pt x="347" y="109"/>
                  </a:lnTo>
                  <a:lnTo>
                    <a:pt x="348" y="112"/>
                  </a:lnTo>
                  <a:lnTo>
                    <a:pt x="349" y="116"/>
                  </a:lnTo>
                  <a:lnTo>
                    <a:pt x="348" y="120"/>
                  </a:lnTo>
                  <a:lnTo>
                    <a:pt x="346" y="129"/>
                  </a:lnTo>
                  <a:lnTo>
                    <a:pt x="345" y="137"/>
                  </a:lnTo>
                  <a:lnTo>
                    <a:pt x="343" y="140"/>
                  </a:lnTo>
                  <a:lnTo>
                    <a:pt x="342" y="142"/>
                  </a:lnTo>
                  <a:lnTo>
                    <a:pt x="341" y="145"/>
                  </a:lnTo>
                  <a:lnTo>
                    <a:pt x="340" y="149"/>
                  </a:lnTo>
                  <a:lnTo>
                    <a:pt x="339" y="155"/>
                  </a:lnTo>
                  <a:lnTo>
                    <a:pt x="337" y="162"/>
                  </a:lnTo>
                  <a:close/>
                  <a:moveTo>
                    <a:pt x="271" y="162"/>
                  </a:moveTo>
                  <a:lnTo>
                    <a:pt x="267" y="154"/>
                  </a:lnTo>
                  <a:lnTo>
                    <a:pt x="267" y="146"/>
                  </a:lnTo>
                  <a:lnTo>
                    <a:pt x="267" y="138"/>
                  </a:lnTo>
                  <a:lnTo>
                    <a:pt x="268" y="129"/>
                  </a:lnTo>
                  <a:lnTo>
                    <a:pt x="273" y="112"/>
                  </a:lnTo>
                  <a:lnTo>
                    <a:pt x="274" y="93"/>
                  </a:lnTo>
                  <a:lnTo>
                    <a:pt x="275" y="89"/>
                  </a:lnTo>
                  <a:lnTo>
                    <a:pt x="275" y="87"/>
                  </a:lnTo>
                  <a:lnTo>
                    <a:pt x="276" y="84"/>
                  </a:lnTo>
                  <a:lnTo>
                    <a:pt x="277" y="83"/>
                  </a:lnTo>
                  <a:lnTo>
                    <a:pt x="279" y="83"/>
                  </a:lnTo>
                  <a:lnTo>
                    <a:pt x="280" y="84"/>
                  </a:lnTo>
                  <a:lnTo>
                    <a:pt x="282" y="85"/>
                  </a:lnTo>
                  <a:lnTo>
                    <a:pt x="284" y="87"/>
                  </a:lnTo>
                  <a:lnTo>
                    <a:pt x="285" y="90"/>
                  </a:lnTo>
                  <a:lnTo>
                    <a:pt x="286" y="93"/>
                  </a:lnTo>
                  <a:lnTo>
                    <a:pt x="286" y="97"/>
                  </a:lnTo>
                  <a:lnTo>
                    <a:pt x="286" y="101"/>
                  </a:lnTo>
                  <a:lnTo>
                    <a:pt x="285" y="109"/>
                  </a:lnTo>
                  <a:lnTo>
                    <a:pt x="285" y="117"/>
                  </a:lnTo>
                  <a:lnTo>
                    <a:pt x="285" y="122"/>
                  </a:lnTo>
                  <a:lnTo>
                    <a:pt x="284" y="128"/>
                  </a:lnTo>
                  <a:lnTo>
                    <a:pt x="281" y="133"/>
                  </a:lnTo>
                  <a:lnTo>
                    <a:pt x="279" y="138"/>
                  </a:lnTo>
                  <a:lnTo>
                    <a:pt x="274" y="149"/>
                  </a:lnTo>
                  <a:lnTo>
                    <a:pt x="271" y="162"/>
                  </a:lnTo>
                  <a:close/>
                  <a:moveTo>
                    <a:pt x="387" y="540"/>
                  </a:moveTo>
                  <a:lnTo>
                    <a:pt x="377" y="534"/>
                  </a:lnTo>
                  <a:lnTo>
                    <a:pt x="377" y="528"/>
                  </a:lnTo>
                  <a:lnTo>
                    <a:pt x="380" y="518"/>
                  </a:lnTo>
                  <a:lnTo>
                    <a:pt x="382" y="509"/>
                  </a:lnTo>
                  <a:lnTo>
                    <a:pt x="385" y="501"/>
                  </a:lnTo>
                  <a:lnTo>
                    <a:pt x="383" y="426"/>
                  </a:lnTo>
                  <a:lnTo>
                    <a:pt x="381" y="428"/>
                  </a:lnTo>
                  <a:lnTo>
                    <a:pt x="380" y="430"/>
                  </a:lnTo>
                  <a:lnTo>
                    <a:pt x="377" y="430"/>
                  </a:lnTo>
                  <a:lnTo>
                    <a:pt x="376" y="428"/>
                  </a:lnTo>
                  <a:lnTo>
                    <a:pt x="375" y="420"/>
                  </a:lnTo>
                  <a:lnTo>
                    <a:pt x="375" y="414"/>
                  </a:lnTo>
                  <a:lnTo>
                    <a:pt x="375" y="406"/>
                  </a:lnTo>
                  <a:lnTo>
                    <a:pt x="372" y="398"/>
                  </a:lnTo>
                  <a:lnTo>
                    <a:pt x="373" y="397"/>
                  </a:lnTo>
                  <a:lnTo>
                    <a:pt x="374" y="394"/>
                  </a:lnTo>
                  <a:lnTo>
                    <a:pt x="375" y="393"/>
                  </a:lnTo>
                  <a:lnTo>
                    <a:pt x="375" y="387"/>
                  </a:lnTo>
                  <a:lnTo>
                    <a:pt x="375" y="385"/>
                  </a:lnTo>
                  <a:lnTo>
                    <a:pt x="375" y="383"/>
                  </a:lnTo>
                  <a:lnTo>
                    <a:pt x="374" y="382"/>
                  </a:lnTo>
                  <a:lnTo>
                    <a:pt x="372" y="382"/>
                  </a:lnTo>
                  <a:lnTo>
                    <a:pt x="370" y="382"/>
                  </a:lnTo>
                  <a:lnTo>
                    <a:pt x="368" y="382"/>
                  </a:lnTo>
                  <a:lnTo>
                    <a:pt x="367" y="381"/>
                  </a:lnTo>
                  <a:lnTo>
                    <a:pt x="364" y="378"/>
                  </a:lnTo>
                  <a:lnTo>
                    <a:pt x="362" y="369"/>
                  </a:lnTo>
                  <a:lnTo>
                    <a:pt x="362" y="359"/>
                  </a:lnTo>
                  <a:lnTo>
                    <a:pt x="363" y="357"/>
                  </a:lnTo>
                  <a:lnTo>
                    <a:pt x="366" y="353"/>
                  </a:lnTo>
                  <a:lnTo>
                    <a:pt x="368" y="350"/>
                  </a:lnTo>
                  <a:lnTo>
                    <a:pt x="372" y="348"/>
                  </a:lnTo>
                  <a:lnTo>
                    <a:pt x="375" y="345"/>
                  </a:lnTo>
                  <a:lnTo>
                    <a:pt x="380" y="342"/>
                  </a:lnTo>
                  <a:lnTo>
                    <a:pt x="378" y="332"/>
                  </a:lnTo>
                  <a:lnTo>
                    <a:pt x="376" y="334"/>
                  </a:lnTo>
                  <a:lnTo>
                    <a:pt x="375" y="337"/>
                  </a:lnTo>
                  <a:lnTo>
                    <a:pt x="373" y="338"/>
                  </a:lnTo>
                  <a:lnTo>
                    <a:pt x="372" y="337"/>
                  </a:lnTo>
                  <a:lnTo>
                    <a:pt x="372" y="334"/>
                  </a:lnTo>
                  <a:lnTo>
                    <a:pt x="372" y="333"/>
                  </a:lnTo>
                  <a:lnTo>
                    <a:pt x="372" y="329"/>
                  </a:lnTo>
                  <a:lnTo>
                    <a:pt x="373" y="325"/>
                  </a:lnTo>
                  <a:lnTo>
                    <a:pt x="375" y="320"/>
                  </a:lnTo>
                  <a:lnTo>
                    <a:pt x="378" y="314"/>
                  </a:lnTo>
                  <a:lnTo>
                    <a:pt x="377" y="300"/>
                  </a:lnTo>
                  <a:lnTo>
                    <a:pt x="374" y="306"/>
                  </a:lnTo>
                  <a:lnTo>
                    <a:pt x="369" y="312"/>
                  </a:lnTo>
                  <a:lnTo>
                    <a:pt x="367" y="314"/>
                  </a:lnTo>
                  <a:lnTo>
                    <a:pt x="366" y="314"/>
                  </a:lnTo>
                  <a:lnTo>
                    <a:pt x="364" y="313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6" y="301"/>
                  </a:lnTo>
                  <a:lnTo>
                    <a:pt x="367" y="297"/>
                  </a:lnTo>
                  <a:lnTo>
                    <a:pt x="369" y="292"/>
                  </a:lnTo>
                  <a:lnTo>
                    <a:pt x="370" y="288"/>
                  </a:lnTo>
                  <a:lnTo>
                    <a:pt x="371" y="283"/>
                  </a:lnTo>
                  <a:lnTo>
                    <a:pt x="372" y="276"/>
                  </a:lnTo>
                  <a:lnTo>
                    <a:pt x="372" y="268"/>
                  </a:lnTo>
                  <a:lnTo>
                    <a:pt x="374" y="265"/>
                  </a:lnTo>
                  <a:lnTo>
                    <a:pt x="376" y="264"/>
                  </a:lnTo>
                  <a:lnTo>
                    <a:pt x="376" y="253"/>
                  </a:lnTo>
                  <a:lnTo>
                    <a:pt x="372" y="253"/>
                  </a:lnTo>
                  <a:lnTo>
                    <a:pt x="369" y="253"/>
                  </a:lnTo>
                  <a:lnTo>
                    <a:pt x="367" y="251"/>
                  </a:lnTo>
                  <a:lnTo>
                    <a:pt x="367" y="249"/>
                  </a:lnTo>
                  <a:lnTo>
                    <a:pt x="369" y="242"/>
                  </a:lnTo>
                  <a:lnTo>
                    <a:pt x="375" y="227"/>
                  </a:lnTo>
                  <a:lnTo>
                    <a:pt x="374" y="210"/>
                  </a:lnTo>
                  <a:lnTo>
                    <a:pt x="372" y="219"/>
                  </a:lnTo>
                  <a:lnTo>
                    <a:pt x="369" y="230"/>
                  </a:lnTo>
                  <a:lnTo>
                    <a:pt x="362" y="240"/>
                  </a:lnTo>
                  <a:lnTo>
                    <a:pt x="358" y="252"/>
                  </a:lnTo>
                  <a:lnTo>
                    <a:pt x="356" y="257"/>
                  </a:lnTo>
                  <a:lnTo>
                    <a:pt x="353" y="263"/>
                  </a:lnTo>
                  <a:lnTo>
                    <a:pt x="350" y="267"/>
                  </a:lnTo>
                  <a:lnTo>
                    <a:pt x="346" y="271"/>
                  </a:lnTo>
                  <a:lnTo>
                    <a:pt x="345" y="271"/>
                  </a:lnTo>
                  <a:lnTo>
                    <a:pt x="343" y="269"/>
                  </a:lnTo>
                  <a:lnTo>
                    <a:pt x="342" y="269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4" y="265"/>
                  </a:lnTo>
                  <a:lnTo>
                    <a:pt x="345" y="257"/>
                  </a:lnTo>
                  <a:lnTo>
                    <a:pt x="346" y="249"/>
                  </a:lnTo>
                  <a:lnTo>
                    <a:pt x="347" y="246"/>
                  </a:lnTo>
                  <a:lnTo>
                    <a:pt x="349" y="240"/>
                  </a:lnTo>
                  <a:lnTo>
                    <a:pt x="353" y="236"/>
                  </a:lnTo>
                  <a:lnTo>
                    <a:pt x="357" y="230"/>
                  </a:lnTo>
                  <a:lnTo>
                    <a:pt x="364" y="211"/>
                  </a:lnTo>
                  <a:lnTo>
                    <a:pt x="374" y="195"/>
                  </a:lnTo>
                  <a:lnTo>
                    <a:pt x="373" y="177"/>
                  </a:lnTo>
                  <a:lnTo>
                    <a:pt x="370" y="179"/>
                  </a:lnTo>
                  <a:lnTo>
                    <a:pt x="368" y="181"/>
                  </a:lnTo>
                  <a:lnTo>
                    <a:pt x="366" y="181"/>
                  </a:lnTo>
                  <a:lnTo>
                    <a:pt x="364" y="179"/>
                  </a:lnTo>
                  <a:lnTo>
                    <a:pt x="363" y="175"/>
                  </a:lnTo>
                  <a:lnTo>
                    <a:pt x="364" y="169"/>
                  </a:lnTo>
                  <a:lnTo>
                    <a:pt x="369" y="154"/>
                  </a:lnTo>
                  <a:lnTo>
                    <a:pt x="372" y="145"/>
                  </a:lnTo>
                  <a:lnTo>
                    <a:pt x="371" y="129"/>
                  </a:lnTo>
                  <a:lnTo>
                    <a:pt x="368" y="141"/>
                  </a:lnTo>
                  <a:lnTo>
                    <a:pt x="363" y="153"/>
                  </a:lnTo>
                  <a:lnTo>
                    <a:pt x="359" y="167"/>
                  </a:lnTo>
                  <a:lnTo>
                    <a:pt x="353" y="185"/>
                  </a:lnTo>
                  <a:lnTo>
                    <a:pt x="350" y="185"/>
                  </a:lnTo>
                  <a:lnTo>
                    <a:pt x="348" y="185"/>
                  </a:lnTo>
                  <a:lnTo>
                    <a:pt x="347" y="185"/>
                  </a:lnTo>
                  <a:lnTo>
                    <a:pt x="347" y="183"/>
                  </a:lnTo>
                  <a:lnTo>
                    <a:pt x="347" y="179"/>
                  </a:lnTo>
                  <a:lnTo>
                    <a:pt x="348" y="169"/>
                  </a:lnTo>
                  <a:lnTo>
                    <a:pt x="349" y="158"/>
                  </a:lnTo>
                  <a:lnTo>
                    <a:pt x="350" y="146"/>
                  </a:lnTo>
                  <a:lnTo>
                    <a:pt x="349" y="134"/>
                  </a:lnTo>
                  <a:lnTo>
                    <a:pt x="353" y="129"/>
                  </a:lnTo>
                  <a:lnTo>
                    <a:pt x="354" y="121"/>
                  </a:lnTo>
                  <a:lnTo>
                    <a:pt x="356" y="112"/>
                  </a:lnTo>
                  <a:lnTo>
                    <a:pt x="358" y="104"/>
                  </a:lnTo>
                  <a:lnTo>
                    <a:pt x="360" y="102"/>
                  </a:lnTo>
                  <a:lnTo>
                    <a:pt x="361" y="101"/>
                  </a:lnTo>
                  <a:lnTo>
                    <a:pt x="362" y="100"/>
                  </a:lnTo>
                  <a:lnTo>
                    <a:pt x="363" y="98"/>
                  </a:lnTo>
                  <a:lnTo>
                    <a:pt x="363" y="94"/>
                  </a:lnTo>
                  <a:lnTo>
                    <a:pt x="363" y="90"/>
                  </a:lnTo>
                  <a:lnTo>
                    <a:pt x="367" y="85"/>
                  </a:lnTo>
                  <a:lnTo>
                    <a:pt x="369" y="81"/>
                  </a:lnTo>
                  <a:lnTo>
                    <a:pt x="369" y="73"/>
                  </a:lnTo>
                  <a:lnTo>
                    <a:pt x="363" y="83"/>
                  </a:lnTo>
                  <a:lnTo>
                    <a:pt x="358" y="92"/>
                  </a:lnTo>
                  <a:lnTo>
                    <a:pt x="354" y="100"/>
                  </a:lnTo>
                  <a:lnTo>
                    <a:pt x="348" y="104"/>
                  </a:lnTo>
                  <a:lnTo>
                    <a:pt x="347" y="102"/>
                  </a:lnTo>
                  <a:lnTo>
                    <a:pt x="347" y="96"/>
                  </a:lnTo>
                  <a:lnTo>
                    <a:pt x="347" y="87"/>
                  </a:lnTo>
                  <a:lnTo>
                    <a:pt x="348" y="76"/>
                  </a:lnTo>
                  <a:lnTo>
                    <a:pt x="350" y="65"/>
                  </a:lnTo>
                  <a:lnTo>
                    <a:pt x="353" y="56"/>
                  </a:lnTo>
                  <a:lnTo>
                    <a:pt x="354" y="52"/>
                  </a:lnTo>
                  <a:lnTo>
                    <a:pt x="356" y="49"/>
                  </a:lnTo>
                  <a:lnTo>
                    <a:pt x="357" y="47"/>
                  </a:lnTo>
                  <a:lnTo>
                    <a:pt x="359" y="45"/>
                  </a:lnTo>
                  <a:lnTo>
                    <a:pt x="361" y="45"/>
                  </a:lnTo>
                  <a:lnTo>
                    <a:pt x="363" y="47"/>
                  </a:lnTo>
                  <a:lnTo>
                    <a:pt x="364" y="47"/>
                  </a:lnTo>
                  <a:lnTo>
                    <a:pt x="366" y="49"/>
                  </a:lnTo>
                  <a:lnTo>
                    <a:pt x="364" y="55"/>
                  </a:lnTo>
                  <a:lnTo>
                    <a:pt x="362" y="63"/>
                  </a:lnTo>
                  <a:lnTo>
                    <a:pt x="364" y="56"/>
                  </a:lnTo>
                  <a:lnTo>
                    <a:pt x="366" y="52"/>
                  </a:lnTo>
                  <a:lnTo>
                    <a:pt x="367" y="48"/>
                  </a:lnTo>
                  <a:lnTo>
                    <a:pt x="366" y="44"/>
                  </a:lnTo>
                  <a:lnTo>
                    <a:pt x="364" y="43"/>
                  </a:lnTo>
                  <a:lnTo>
                    <a:pt x="362" y="41"/>
                  </a:lnTo>
                  <a:lnTo>
                    <a:pt x="358" y="41"/>
                  </a:lnTo>
                  <a:lnTo>
                    <a:pt x="354" y="41"/>
                  </a:lnTo>
                  <a:lnTo>
                    <a:pt x="354" y="36"/>
                  </a:lnTo>
                  <a:lnTo>
                    <a:pt x="355" y="31"/>
                  </a:lnTo>
                  <a:lnTo>
                    <a:pt x="356" y="26"/>
                  </a:lnTo>
                  <a:lnTo>
                    <a:pt x="358" y="20"/>
                  </a:lnTo>
                  <a:lnTo>
                    <a:pt x="362" y="10"/>
                  </a:lnTo>
                  <a:lnTo>
                    <a:pt x="367" y="0"/>
                  </a:lnTo>
                  <a:lnTo>
                    <a:pt x="359" y="14"/>
                  </a:lnTo>
                  <a:lnTo>
                    <a:pt x="356" y="19"/>
                  </a:lnTo>
                  <a:lnTo>
                    <a:pt x="354" y="18"/>
                  </a:lnTo>
                  <a:lnTo>
                    <a:pt x="353" y="15"/>
                  </a:lnTo>
                  <a:lnTo>
                    <a:pt x="352" y="10"/>
                  </a:lnTo>
                  <a:lnTo>
                    <a:pt x="349" y="3"/>
                  </a:lnTo>
                  <a:lnTo>
                    <a:pt x="352" y="14"/>
                  </a:lnTo>
                  <a:lnTo>
                    <a:pt x="352" y="30"/>
                  </a:lnTo>
                  <a:lnTo>
                    <a:pt x="350" y="48"/>
                  </a:lnTo>
                  <a:lnTo>
                    <a:pt x="347" y="67"/>
                  </a:lnTo>
                  <a:lnTo>
                    <a:pt x="344" y="84"/>
                  </a:lnTo>
                  <a:lnTo>
                    <a:pt x="340" y="98"/>
                  </a:lnTo>
                  <a:lnTo>
                    <a:pt x="337" y="105"/>
                  </a:lnTo>
                  <a:lnTo>
                    <a:pt x="335" y="109"/>
                  </a:lnTo>
                  <a:lnTo>
                    <a:pt x="332" y="112"/>
                  </a:lnTo>
                  <a:lnTo>
                    <a:pt x="330" y="113"/>
                  </a:lnTo>
                  <a:lnTo>
                    <a:pt x="329" y="112"/>
                  </a:lnTo>
                  <a:lnTo>
                    <a:pt x="328" y="109"/>
                  </a:lnTo>
                  <a:lnTo>
                    <a:pt x="328" y="105"/>
                  </a:lnTo>
                  <a:lnTo>
                    <a:pt x="328" y="101"/>
                  </a:lnTo>
                  <a:lnTo>
                    <a:pt x="329" y="88"/>
                  </a:lnTo>
                  <a:lnTo>
                    <a:pt x="331" y="73"/>
                  </a:lnTo>
                  <a:lnTo>
                    <a:pt x="336" y="41"/>
                  </a:lnTo>
                  <a:lnTo>
                    <a:pt x="340" y="11"/>
                  </a:lnTo>
                  <a:lnTo>
                    <a:pt x="336" y="27"/>
                  </a:lnTo>
                  <a:lnTo>
                    <a:pt x="334" y="35"/>
                  </a:lnTo>
                  <a:lnTo>
                    <a:pt x="333" y="36"/>
                  </a:lnTo>
                  <a:lnTo>
                    <a:pt x="331" y="35"/>
                  </a:lnTo>
                  <a:lnTo>
                    <a:pt x="330" y="34"/>
                  </a:lnTo>
                  <a:lnTo>
                    <a:pt x="328" y="30"/>
                  </a:lnTo>
                  <a:lnTo>
                    <a:pt x="330" y="37"/>
                  </a:lnTo>
                  <a:lnTo>
                    <a:pt x="331" y="45"/>
                  </a:lnTo>
                  <a:lnTo>
                    <a:pt x="331" y="53"/>
                  </a:lnTo>
                  <a:lnTo>
                    <a:pt x="329" y="61"/>
                  </a:lnTo>
                  <a:lnTo>
                    <a:pt x="327" y="68"/>
                  </a:lnTo>
                  <a:lnTo>
                    <a:pt x="322" y="75"/>
                  </a:lnTo>
                  <a:lnTo>
                    <a:pt x="317" y="80"/>
                  </a:lnTo>
                  <a:lnTo>
                    <a:pt x="312" y="85"/>
                  </a:lnTo>
                  <a:lnTo>
                    <a:pt x="306" y="98"/>
                  </a:lnTo>
                  <a:lnTo>
                    <a:pt x="302" y="108"/>
                  </a:lnTo>
                  <a:lnTo>
                    <a:pt x="298" y="113"/>
                  </a:lnTo>
                  <a:lnTo>
                    <a:pt x="294" y="114"/>
                  </a:lnTo>
                  <a:lnTo>
                    <a:pt x="292" y="112"/>
                  </a:lnTo>
                  <a:lnTo>
                    <a:pt x="290" y="108"/>
                  </a:lnTo>
                  <a:lnTo>
                    <a:pt x="290" y="101"/>
                  </a:lnTo>
                  <a:lnTo>
                    <a:pt x="291" y="92"/>
                  </a:lnTo>
                  <a:lnTo>
                    <a:pt x="290" y="84"/>
                  </a:lnTo>
                  <a:lnTo>
                    <a:pt x="291" y="77"/>
                  </a:lnTo>
                  <a:lnTo>
                    <a:pt x="292" y="69"/>
                  </a:lnTo>
                  <a:lnTo>
                    <a:pt x="294" y="63"/>
                  </a:lnTo>
                  <a:lnTo>
                    <a:pt x="298" y="55"/>
                  </a:lnTo>
                  <a:lnTo>
                    <a:pt x="299" y="47"/>
                  </a:lnTo>
                  <a:lnTo>
                    <a:pt x="300" y="37"/>
                  </a:lnTo>
                  <a:lnTo>
                    <a:pt x="300" y="28"/>
                  </a:lnTo>
                  <a:lnTo>
                    <a:pt x="299" y="36"/>
                  </a:lnTo>
                  <a:lnTo>
                    <a:pt x="298" y="45"/>
                  </a:lnTo>
                  <a:lnTo>
                    <a:pt x="295" y="49"/>
                  </a:lnTo>
                  <a:lnTo>
                    <a:pt x="294" y="52"/>
                  </a:lnTo>
                  <a:lnTo>
                    <a:pt x="292" y="55"/>
                  </a:lnTo>
                  <a:lnTo>
                    <a:pt x="291" y="56"/>
                  </a:lnTo>
                  <a:lnTo>
                    <a:pt x="289" y="55"/>
                  </a:lnTo>
                  <a:lnTo>
                    <a:pt x="288" y="52"/>
                  </a:lnTo>
                  <a:lnTo>
                    <a:pt x="287" y="49"/>
                  </a:lnTo>
                  <a:lnTo>
                    <a:pt x="286" y="45"/>
                  </a:lnTo>
                  <a:lnTo>
                    <a:pt x="285" y="36"/>
                  </a:lnTo>
                  <a:lnTo>
                    <a:pt x="285" y="27"/>
                  </a:lnTo>
                  <a:lnTo>
                    <a:pt x="285" y="41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86" y="71"/>
                  </a:lnTo>
                  <a:lnTo>
                    <a:pt x="285" y="75"/>
                  </a:lnTo>
                  <a:lnTo>
                    <a:pt x="282" y="77"/>
                  </a:lnTo>
                  <a:lnTo>
                    <a:pt x="281" y="79"/>
                  </a:lnTo>
                  <a:lnTo>
                    <a:pt x="279" y="79"/>
                  </a:lnTo>
                  <a:lnTo>
                    <a:pt x="278" y="77"/>
                  </a:lnTo>
                  <a:lnTo>
                    <a:pt x="277" y="76"/>
                  </a:lnTo>
                  <a:lnTo>
                    <a:pt x="275" y="72"/>
                  </a:lnTo>
                  <a:lnTo>
                    <a:pt x="274" y="67"/>
                  </a:lnTo>
                  <a:lnTo>
                    <a:pt x="271" y="53"/>
                  </a:lnTo>
                  <a:lnTo>
                    <a:pt x="265" y="43"/>
                  </a:lnTo>
                  <a:lnTo>
                    <a:pt x="267" y="52"/>
                  </a:lnTo>
                  <a:lnTo>
                    <a:pt x="270" y="64"/>
                  </a:lnTo>
                  <a:lnTo>
                    <a:pt x="271" y="77"/>
                  </a:lnTo>
                  <a:lnTo>
                    <a:pt x="270" y="92"/>
                  </a:lnTo>
                  <a:lnTo>
                    <a:pt x="270" y="105"/>
                  </a:lnTo>
                  <a:lnTo>
                    <a:pt x="267" y="117"/>
                  </a:lnTo>
                  <a:lnTo>
                    <a:pt x="265" y="128"/>
                  </a:lnTo>
                  <a:lnTo>
                    <a:pt x="261" y="134"/>
                  </a:lnTo>
                  <a:lnTo>
                    <a:pt x="258" y="134"/>
                  </a:lnTo>
                  <a:lnTo>
                    <a:pt x="256" y="134"/>
                  </a:lnTo>
                  <a:lnTo>
                    <a:pt x="253" y="133"/>
                  </a:lnTo>
                  <a:lnTo>
                    <a:pt x="251" y="132"/>
                  </a:lnTo>
                  <a:lnTo>
                    <a:pt x="249" y="126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9" y="89"/>
                  </a:lnTo>
                  <a:lnTo>
                    <a:pt x="246" y="98"/>
                  </a:lnTo>
                  <a:lnTo>
                    <a:pt x="245" y="109"/>
                  </a:lnTo>
                  <a:lnTo>
                    <a:pt x="245" y="120"/>
                  </a:lnTo>
                  <a:lnTo>
                    <a:pt x="246" y="129"/>
                  </a:lnTo>
                  <a:lnTo>
                    <a:pt x="247" y="138"/>
                  </a:lnTo>
                  <a:lnTo>
                    <a:pt x="247" y="146"/>
                  </a:lnTo>
                  <a:lnTo>
                    <a:pt x="246" y="151"/>
                  </a:lnTo>
                  <a:lnTo>
                    <a:pt x="244" y="155"/>
                  </a:lnTo>
                  <a:lnTo>
                    <a:pt x="238" y="141"/>
                  </a:lnTo>
                  <a:lnTo>
                    <a:pt x="232" y="125"/>
                  </a:lnTo>
                  <a:lnTo>
                    <a:pt x="226" y="110"/>
                  </a:lnTo>
                  <a:lnTo>
                    <a:pt x="220" y="94"/>
                  </a:lnTo>
                  <a:lnTo>
                    <a:pt x="227" y="122"/>
                  </a:lnTo>
                  <a:lnTo>
                    <a:pt x="235" y="147"/>
                  </a:lnTo>
                  <a:lnTo>
                    <a:pt x="239" y="161"/>
                  </a:lnTo>
                  <a:lnTo>
                    <a:pt x="240" y="175"/>
                  </a:lnTo>
                  <a:lnTo>
                    <a:pt x="240" y="183"/>
                  </a:lnTo>
                  <a:lnTo>
                    <a:pt x="240" y="191"/>
                  </a:lnTo>
                  <a:lnTo>
                    <a:pt x="239" y="200"/>
                  </a:lnTo>
                  <a:lnTo>
                    <a:pt x="237" y="210"/>
                  </a:lnTo>
                  <a:lnTo>
                    <a:pt x="233" y="202"/>
                  </a:lnTo>
                  <a:lnTo>
                    <a:pt x="229" y="195"/>
                  </a:lnTo>
                  <a:lnTo>
                    <a:pt x="225" y="189"/>
                  </a:lnTo>
                  <a:lnTo>
                    <a:pt x="222" y="182"/>
                  </a:lnTo>
                  <a:lnTo>
                    <a:pt x="220" y="170"/>
                  </a:lnTo>
                  <a:lnTo>
                    <a:pt x="219" y="158"/>
                  </a:lnTo>
                  <a:lnTo>
                    <a:pt x="218" y="146"/>
                  </a:lnTo>
                  <a:lnTo>
                    <a:pt x="218" y="134"/>
                  </a:lnTo>
                  <a:lnTo>
                    <a:pt x="216" y="122"/>
                  </a:lnTo>
                  <a:lnTo>
                    <a:pt x="211" y="110"/>
                  </a:lnTo>
                  <a:lnTo>
                    <a:pt x="213" y="122"/>
                  </a:lnTo>
                  <a:lnTo>
                    <a:pt x="215" y="136"/>
                  </a:lnTo>
                  <a:lnTo>
                    <a:pt x="215" y="141"/>
                  </a:lnTo>
                  <a:lnTo>
                    <a:pt x="215" y="145"/>
                  </a:lnTo>
                  <a:lnTo>
                    <a:pt x="213" y="149"/>
                  </a:lnTo>
                  <a:lnTo>
                    <a:pt x="212" y="149"/>
                  </a:lnTo>
                  <a:lnTo>
                    <a:pt x="206" y="141"/>
                  </a:lnTo>
                  <a:lnTo>
                    <a:pt x="200" y="132"/>
                  </a:lnTo>
                  <a:lnTo>
                    <a:pt x="197" y="122"/>
                  </a:lnTo>
                  <a:lnTo>
                    <a:pt x="194" y="110"/>
                  </a:lnTo>
                  <a:lnTo>
                    <a:pt x="195" y="120"/>
                  </a:lnTo>
                  <a:lnTo>
                    <a:pt x="197" y="129"/>
                  </a:lnTo>
                  <a:lnTo>
                    <a:pt x="200" y="137"/>
                  </a:lnTo>
                  <a:lnTo>
                    <a:pt x="204" y="143"/>
                  </a:lnTo>
                  <a:lnTo>
                    <a:pt x="210" y="158"/>
                  </a:lnTo>
                  <a:lnTo>
                    <a:pt x="216" y="174"/>
                  </a:lnTo>
                  <a:lnTo>
                    <a:pt x="213" y="174"/>
                  </a:lnTo>
                  <a:lnTo>
                    <a:pt x="210" y="173"/>
                  </a:lnTo>
                  <a:lnTo>
                    <a:pt x="207" y="170"/>
                  </a:lnTo>
                  <a:lnTo>
                    <a:pt x="203" y="166"/>
                  </a:lnTo>
                  <a:lnTo>
                    <a:pt x="194" y="155"/>
                  </a:lnTo>
                  <a:lnTo>
                    <a:pt x="186" y="146"/>
                  </a:lnTo>
                  <a:lnTo>
                    <a:pt x="197" y="162"/>
                  </a:lnTo>
                  <a:lnTo>
                    <a:pt x="209" y="177"/>
                  </a:lnTo>
                  <a:lnTo>
                    <a:pt x="215" y="185"/>
                  </a:lnTo>
                  <a:lnTo>
                    <a:pt x="218" y="194"/>
                  </a:lnTo>
                  <a:lnTo>
                    <a:pt x="219" y="198"/>
                  </a:lnTo>
                  <a:lnTo>
                    <a:pt x="219" y="203"/>
                  </a:lnTo>
                  <a:lnTo>
                    <a:pt x="218" y="208"/>
                  </a:lnTo>
                  <a:lnTo>
                    <a:pt x="217" y="214"/>
                  </a:lnTo>
                  <a:lnTo>
                    <a:pt x="215" y="216"/>
                  </a:lnTo>
                  <a:lnTo>
                    <a:pt x="212" y="215"/>
                  </a:lnTo>
                  <a:lnTo>
                    <a:pt x="210" y="214"/>
                  </a:lnTo>
                  <a:lnTo>
                    <a:pt x="207" y="210"/>
                  </a:lnTo>
                  <a:lnTo>
                    <a:pt x="202" y="200"/>
                  </a:lnTo>
                  <a:lnTo>
                    <a:pt x="196" y="194"/>
                  </a:lnTo>
                  <a:lnTo>
                    <a:pt x="200" y="200"/>
                  </a:lnTo>
                  <a:lnTo>
                    <a:pt x="204" y="208"/>
                  </a:lnTo>
                  <a:lnTo>
                    <a:pt x="206" y="215"/>
                  </a:lnTo>
                  <a:lnTo>
                    <a:pt x="208" y="223"/>
                  </a:lnTo>
                  <a:lnTo>
                    <a:pt x="212" y="239"/>
                  </a:lnTo>
                  <a:lnTo>
                    <a:pt x="215" y="253"/>
                  </a:lnTo>
                  <a:lnTo>
                    <a:pt x="218" y="269"/>
                  </a:lnTo>
                  <a:lnTo>
                    <a:pt x="221" y="284"/>
                  </a:lnTo>
                  <a:lnTo>
                    <a:pt x="223" y="291"/>
                  </a:lnTo>
                  <a:lnTo>
                    <a:pt x="225" y="297"/>
                  </a:lnTo>
                  <a:lnTo>
                    <a:pt x="229" y="304"/>
                  </a:lnTo>
                  <a:lnTo>
                    <a:pt x="233" y="310"/>
                  </a:lnTo>
                  <a:lnTo>
                    <a:pt x="230" y="312"/>
                  </a:lnTo>
                  <a:lnTo>
                    <a:pt x="226" y="312"/>
                  </a:lnTo>
                  <a:lnTo>
                    <a:pt x="223" y="309"/>
                  </a:lnTo>
                  <a:lnTo>
                    <a:pt x="220" y="305"/>
                  </a:lnTo>
                  <a:lnTo>
                    <a:pt x="211" y="296"/>
                  </a:lnTo>
                  <a:lnTo>
                    <a:pt x="204" y="288"/>
                  </a:lnTo>
                  <a:lnTo>
                    <a:pt x="172" y="259"/>
                  </a:lnTo>
                  <a:lnTo>
                    <a:pt x="174" y="261"/>
                  </a:lnTo>
                  <a:lnTo>
                    <a:pt x="174" y="263"/>
                  </a:lnTo>
                  <a:lnTo>
                    <a:pt x="172" y="263"/>
                  </a:lnTo>
                  <a:lnTo>
                    <a:pt x="171" y="264"/>
                  </a:lnTo>
                  <a:lnTo>
                    <a:pt x="167" y="263"/>
                  </a:lnTo>
                  <a:lnTo>
                    <a:pt x="163" y="261"/>
                  </a:lnTo>
                  <a:lnTo>
                    <a:pt x="156" y="259"/>
                  </a:lnTo>
                  <a:lnTo>
                    <a:pt x="150" y="257"/>
                  </a:lnTo>
                  <a:lnTo>
                    <a:pt x="142" y="257"/>
                  </a:lnTo>
                  <a:lnTo>
                    <a:pt x="135" y="260"/>
                  </a:lnTo>
                  <a:lnTo>
                    <a:pt x="143" y="259"/>
                  </a:lnTo>
                  <a:lnTo>
                    <a:pt x="153" y="260"/>
                  </a:lnTo>
                  <a:lnTo>
                    <a:pt x="162" y="264"/>
                  </a:lnTo>
                  <a:lnTo>
                    <a:pt x="170" y="268"/>
                  </a:lnTo>
                  <a:lnTo>
                    <a:pt x="179" y="273"/>
                  </a:lnTo>
                  <a:lnTo>
                    <a:pt x="186" y="279"/>
                  </a:lnTo>
                  <a:lnTo>
                    <a:pt x="194" y="285"/>
                  </a:lnTo>
                  <a:lnTo>
                    <a:pt x="200" y="292"/>
                  </a:lnTo>
                  <a:lnTo>
                    <a:pt x="209" y="301"/>
                  </a:lnTo>
                  <a:lnTo>
                    <a:pt x="217" y="309"/>
                  </a:lnTo>
                  <a:lnTo>
                    <a:pt x="226" y="318"/>
                  </a:lnTo>
                  <a:lnTo>
                    <a:pt x="237" y="326"/>
                  </a:lnTo>
                  <a:lnTo>
                    <a:pt x="241" y="345"/>
                  </a:lnTo>
                  <a:lnTo>
                    <a:pt x="247" y="363"/>
                  </a:lnTo>
                  <a:lnTo>
                    <a:pt x="248" y="371"/>
                  </a:lnTo>
                  <a:lnTo>
                    <a:pt x="249" y="379"/>
                  </a:lnTo>
                  <a:lnTo>
                    <a:pt x="249" y="382"/>
                  </a:lnTo>
                  <a:lnTo>
                    <a:pt x="249" y="385"/>
                  </a:lnTo>
                  <a:lnTo>
                    <a:pt x="248" y="387"/>
                  </a:lnTo>
                  <a:lnTo>
                    <a:pt x="247" y="389"/>
                  </a:lnTo>
                  <a:lnTo>
                    <a:pt x="243" y="383"/>
                  </a:lnTo>
                  <a:lnTo>
                    <a:pt x="237" y="379"/>
                  </a:lnTo>
                  <a:lnTo>
                    <a:pt x="231" y="375"/>
                  </a:lnTo>
                  <a:lnTo>
                    <a:pt x="223" y="371"/>
                  </a:lnTo>
                  <a:lnTo>
                    <a:pt x="217" y="366"/>
                  </a:lnTo>
                  <a:lnTo>
                    <a:pt x="210" y="362"/>
                  </a:lnTo>
                  <a:lnTo>
                    <a:pt x="205" y="357"/>
                  </a:lnTo>
                  <a:lnTo>
                    <a:pt x="202" y="350"/>
                  </a:lnTo>
                  <a:lnTo>
                    <a:pt x="198" y="338"/>
                  </a:lnTo>
                  <a:lnTo>
                    <a:pt x="195" y="329"/>
                  </a:lnTo>
                  <a:lnTo>
                    <a:pt x="191" y="321"/>
                  </a:lnTo>
                  <a:lnTo>
                    <a:pt x="185" y="316"/>
                  </a:lnTo>
                  <a:lnTo>
                    <a:pt x="181" y="310"/>
                  </a:lnTo>
                  <a:lnTo>
                    <a:pt x="177" y="305"/>
                  </a:lnTo>
                  <a:lnTo>
                    <a:pt x="172" y="300"/>
                  </a:lnTo>
                  <a:lnTo>
                    <a:pt x="169" y="292"/>
                  </a:lnTo>
                  <a:lnTo>
                    <a:pt x="152" y="284"/>
                  </a:lnTo>
                  <a:lnTo>
                    <a:pt x="136" y="273"/>
                  </a:lnTo>
                  <a:lnTo>
                    <a:pt x="127" y="268"/>
                  </a:lnTo>
                  <a:lnTo>
                    <a:pt x="119" y="263"/>
                  </a:lnTo>
                  <a:lnTo>
                    <a:pt x="110" y="259"/>
                  </a:lnTo>
                  <a:lnTo>
                    <a:pt x="100" y="256"/>
                  </a:lnTo>
                  <a:lnTo>
                    <a:pt x="109" y="263"/>
                  </a:lnTo>
                  <a:lnTo>
                    <a:pt x="116" y="271"/>
                  </a:lnTo>
                  <a:lnTo>
                    <a:pt x="120" y="275"/>
                  </a:lnTo>
                  <a:lnTo>
                    <a:pt x="123" y="280"/>
                  </a:lnTo>
                  <a:lnTo>
                    <a:pt x="124" y="284"/>
                  </a:lnTo>
                  <a:lnTo>
                    <a:pt x="124" y="287"/>
                  </a:lnTo>
                  <a:lnTo>
                    <a:pt x="123" y="289"/>
                  </a:lnTo>
                  <a:lnTo>
                    <a:pt x="122" y="289"/>
                  </a:lnTo>
                  <a:lnTo>
                    <a:pt x="121" y="289"/>
                  </a:lnTo>
                  <a:lnTo>
                    <a:pt x="120" y="289"/>
                  </a:lnTo>
                  <a:lnTo>
                    <a:pt x="116" y="287"/>
                  </a:lnTo>
                  <a:lnTo>
                    <a:pt x="113" y="284"/>
                  </a:lnTo>
                  <a:lnTo>
                    <a:pt x="120" y="293"/>
                  </a:lnTo>
                  <a:lnTo>
                    <a:pt x="127" y="301"/>
                  </a:lnTo>
                  <a:lnTo>
                    <a:pt x="130" y="306"/>
                  </a:lnTo>
                  <a:lnTo>
                    <a:pt x="133" y="310"/>
                  </a:lnTo>
                  <a:lnTo>
                    <a:pt x="133" y="314"/>
                  </a:lnTo>
                  <a:lnTo>
                    <a:pt x="130" y="318"/>
                  </a:lnTo>
                  <a:lnTo>
                    <a:pt x="127" y="320"/>
                  </a:lnTo>
                  <a:lnTo>
                    <a:pt x="124" y="320"/>
                  </a:lnTo>
                  <a:lnTo>
                    <a:pt x="120" y="320"/>
                  </a:lnTo>
                  <a:lnTo>
                    <a:pt x="115" y="318"/>
                  </a:lnTo>
                  <a:lnTo>
                    <a:pt x="106" y="316"/>
                  </a:lnTo>
                  <a:lnTo>
                    <a:pt x="96" y="313"/>
                  </a:lnTo>
                  <a:lnTo>
                    <a:pt x="100" y="316"/>
                  </a:lnTo>
                  <a:lnTo>
                    <a:pt x="106" y="318"/>
                  </a:lnTo>
                  <a:lnTo>
                    <a:pt x="108" y="320"/>
                  </a:lnTo>
                  <a:lnTo>
                    <a:pt x="110" y="321"/>
                  </a:lnTo>
                  <a:lnTo>
                    <a:pt x="110" y="322"/>
                  </a:lnTo>
                  <a:lnTo>
                    <a:pt x="110" y="324"/>
                  </a:lnTo>
                  <a:lnTo>
                    <a:pt x="109" y="326"/>
                  </a:lnTo>
                  <a:lnTo>
                    <a:pt x="106" y="326"/>
                  </a:lnTo>
                  <a:lnTo>
                    <a:pt x="102" y="326"/>
                  </a:lnTo>
                  <a:lnTo>
                    <a:pt x="98" y="326"/>
                  </a:lnTo>
                  <a:lnTo>
                    <a:pt x="89" y="326"/>
                  </a:lnTo>
                  <a:lnTo>
                    <a:pt x="81" y="325"/>
                  </a:lnTo>
                  <a:lnTo>
                    <a:pt x="93" y="329"/>
                  </a:lnTo>
                  <a:lnTo>
                    <a:pt x="106" y="332"/>
                  </a:lnTo>
                  <a:lnTo>
                    <a:pt x="112" y="333"/>
                  </a:lnTo>
                  <a:lnTo>
                    <a:pt x="116" y="334"/>
                  </a:lnTo>
                  <a:lnTo>
                    <a:pt x="120" y="337"/>
                  </a:lnTo>
                  <a:lnTo>
                    <a:pt x="122" y="340"/>
                  </a:lnTo>
                  <a:lnTo>
                    <a:pt x="120" y="342"/>
                  </a:lnTo>
                  <a:lnTo>
                    <a:pt x="115" y="346"/>
                  </a:lnTo>
                  <a:lnTo>
                    <a:pt x="109" y="349"/>
                  </a:lnTo>
                  <a:lnTo>
                    <a:pt x="102" y="350"/>
                  </a:lnTo>
                  <a:lnTo>
                    <a:pt x="94" y="352"/>
                  </a:lnTo>
                  <a:lnTo>
                    <a:pt x="85" y="352"/>
                  </a:lnTo>
                  <a:lnTo>
                    <a:pt x="76" y="349"/>
                  </a:lnTo>
                  <a:lnTo>
                    <a:pt x="68" y="345"/>
                  </a:lnTo>
                  <a:lnTo>
                    <a:pt x="72" y="349"/>
                  </a:lnTo>
                  <a:lnTo>
                    <a:pt x="78" y="353"/>
                  </a:lnTo>
                  <a:lnTo>
                    <a:pt x="83" y="354"/>
                  </a:lnTo>
                  <a:lnTo>
                    <a:pt x="89" y="355"/>
                  </a:lnTo>
                  <a:lnTo>
                    <a:pt x="97" y="355"/>
                  </a:lnTo>
                  <a:lnTo>
                    <a:pt x="106" y="354"/>
                  </a:lnTo>
                  <a:lnTo>
                    <a:pt x="113" y="352"/>
                  </a:lnTo>
                  <a:lnTo>
                    <a:pt x="123" y="349"/>
                  </a:lnTo>
                  <a:lnTo>
                    <a:pt x="137" y="354"/>
                  </a:lnTo>
                  <a:lnTo>
                    <a:pt x="150" y="363"/>
                  </a:lnTo>
                  <a:lnTo>
                    <a:pt x="156" y="369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5" y="390"/>
                  </a:lnTo>
                  <a:lnTo>
                    <a:pt x="164" y="391"/>
                  </a:lnTo>
                  <a:lnTo>
                    <a:pt x="160" y="391"/>
                  </a:lnTo>
                  <a:lnTo>
                    <a:pt x="153" y="390"/>
                  </a:lnTo>
                  <a:lnTo>
                    <a:pt x="147" y="389"/>
                  </a:lnTo>
                  <a:lnTo>
                    <a:pt x="139" y="386"/>
                  </a:lnTo>
                  <a:lnTo>
                    <a:pt x="133" y="382"/>
                  </a:lnTo>
                  <a:lnTo>
                    <a:pt x="130" y="379"/>
                  </a:lnTo>
                  <a:lnTo>
                    <a:pt x="128" y="377"/>
                  </a:lnTo>
                  <a:lnTo>
                    <a:pt x="126" y="374"/>
                  </a:lnTo>
                  <a:lnTo>
                    <a:pt x="125" y="371"/>
                  </a:lnTo>
                  <a:lnTo>
                    <a:pt x="124" y="375"/>
                  </a:lnTo>
                  <a:lnTo>
                    <a:pt x="122" y="377"/>
                  </a:lnTo>
                  <a:lnTo>
                    <a:pt x="120" y="379"/>
                  </a:lnTo>
                  <a:lnTo>
                    <a:pt x="117" y="381"/>
                  </a:lnTo>
                  <a:lnTo>
                    <a:pt x="112" y="382"/>
                  </a:lnTo>
                  <a:lnTo>
                    <a:pt x="106" y="381"/>
                  </a:lnTo>
                  <a:lnTo>
                    <a:pt x="93" y="379"/>
                  </a:lnTo>
                  <a:lnTo>
                    <a:pt x="80" y="378"/>
                  </a:lnTo>
                  <a:lnTo>
                    <a:pt x="85" y="379"/>
                  </a:lnTo>
                  <a:lnTo>
                    <a:pt x="90" y="381"/>
                  </a:lnTo>
                  <a:lnTo>
                    <a:pt x="93" y="382"/>
                  </a:lnTo>
                  <a:lnTo>
                    <a:pt x="94" y="383"/>
                  </a:lnTo>
                  <a:lnTo>
                    <a:pt x="95" y="385"/>
                  </a:lnTo>
                  <a:lnTo>
                    <a:pt x="94" y="387"/>
                  </a:lnTo>
                  <a:lnTo>
                    <a:pt x="93" y="389"/>
                  </a:lnTo>
                  <a:lnTo>
                    <a:pt x="88" y="390"/>
                  </a:lnTo>
                  <a:lnTo>
                    <a:pt x="83" y="391"/>
                  </a:lnTo>
                  <a:lnTo>
                    <a:pt x="78" y="391"/>
                  </a:lnTo>
                  <a:lnTo>
                    <a:pt x="64" y="391"/>
                  </a:lnTo>
                  <a:lnTo>
                    <a:pt x="51" y="393"/>
                  </a:lnTo>
                  <a:lnTo>
                    <a:pt x="59" y="405"/>
                  </a:lnTo>
                  <a:lnTo>
                    <a:pt x="68" y="416"/>
                  </a:lnTo>
                  <a:lnTo>
                    <a:pt x="71" y="423"/>
                  </a:lnTo>
                  <a:lnTo>
                    <a:pt x="73" y="430"/>
                  </a:lnTo>
                  <a:lnTo>
                    <a:pt x="73" y="435"/>
                  </a:lnTo>
                  <a:lnTo>
                    <a:pt x="72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8" y="442"/>
                  </a:lnTo>
                  <a:lnTo>
                    <a:pt x="66" y="440"/>
                  </a:lnTo>
                  <a:lnTo>
                    <a:pt x="62" y="438"/>
                  </a:lnTo>
                  <a:lnTo>
                    <a:pt x="59" y="435"/>
                  </a:lnTo>
                  <a:lnTo>
                    <a:pt x="66" y="443"/>
                  </a:lnTo>
                  <a:lnTo>
                    <a:pt x="71" y="450"/>
                  </a:lnTo>
                  <a:lnTo>
                    <a:pt x="73" y="454"/>
                  </a:lnTo>
                  <a:lnTo>
                    <a:pt x="74" y="458"/>
                  </a:lnTo>
                  <a:lnTo>
                    <a:pt x="74" y="462"/>
                  </a:lnTo>
                  <a:lnTo>
                    <a:pt x="73" y="465"/>
                  </a:lnTo>
                  <a:lnTo>
                    <a:pt x="67" y="465"/>
                  </a:lnTo>
                  <a:lnTo>
                    <a:pt x="62" y="465"/>
                  </a:lnTo>
                  <a:lnTo>
                    <a:pt x="58" y="463"/>
                  </a:lnTo>
                  <a:lnTo>
                    <a:pt x="55" y="460"/>
                  </a:lnTo>
                  <a:lnTo>
                    <a:pt x="51" y="452"/>
                  </a:lnTo>
                  <a:lnTo>
                    <a:pt x="44" y="446"/>
                  </a:lnTo>
                  <a:lnTo>
                    <a:pt x="47" y="452"/>
                  </a:lnTo>
                  <a:lnTo>
                    <a:pt x="49" y="456"/>
                  </a:lnTo>
                  <a:lnTo>
                    <a:pt x="49" y="459"/>
                  </a:lnTo>
                  <a:lnTo>
                    <a:pt x="47" y="459"/>
                  </a:lnTo>
                  <a:lnTo>
                    <a:pt x="42" y="454"/>
                  </a:lnTo>
                  <a:lnTo>
                    <a:pt x="31" y="444"/>
                  </a:lnTo>
                  <a:lnTo>
                    <a:pt x="42" y="456"/>
                  </a:lnTo>
                  <a:lnTo>
                    <a:pt x="54" y="469"/>
                  </a:lnTo>
                  <a:lnTo>
                    <a:pt x="59" y="476"/>
                  </a:lnTo>
                  <a:lnTo>
                    <a:pt x="64" y="483"/>
                  </a:lnTo>
                  <a:lnTo>
                    <a:pt x="65" y="485"/>
                  </a:lnTo>
                  <a:lnTo>
                    <a:pt x="65" y="488"/>
                  </a:lnTo>
                  <a:lnTo>
                    <a:pt x="65" y="491"/>
                  </a:lnTo>
                  <a:lnTo>
                    <a:pt x="65" y="493"/>
                  </a:lnTo>
                  <a:lnTo>
                    <a:pt x="54" y="492"/>
                  </a:lnTo>
                  <a:lnTo>
                    <a:pt x="46" y="489"/>
                  </a:lnTo>
                  <a:lnTo>
                    <a:pt x="41" y="484"/>
                  </a:lnTo>
                  <a:lnTo>
                    <a:pt x="37" y="479"/>
                  </a:lnTo>
                  <a:lnTo>
                    <a:pt x="31" y="465"/>
                  </a:lnTo>
                  <a:lnTo>
                    <a:pt x="27" y="454"/>
                  </a:lnTo>
                  <a:lnTo>
                    <a:pt x="28" y="458"/>
                  </a:lnTo>
                  <a:lnTo>
                    <a:pt x="28" y="462"/>
                  </a:lnTo>
                  <a:lnTo>
                    <a:pt x="27" y="464"/>
                  </a:lnTo>
                  <a:lnTo>
                    <a:pt x="26" y="467"/>
                  </a:lnTo>
                  <a:lnTo>
                    <a:pt x="13" y="460"/>
                  </a:lnTo>
                  <a:lnTo>
                    <a:pt x="0" y="455"/>
                  </a:lnTo>
                  <a:lnTo>
                    <a:pt x="12" y="462"/>
                  </a:lnTo>
                  <a:lnTo>
                    <a:pt x="21" y="468"/>
                  </a:lnTo>
                  <a:lnTo>
                    <a:pt x="26" y="472"/>
                  </a:lnTo>
                  <a:lnTo>
                    <a:pt x="30" y="477"/>
                  </a:lnTo>
                  <a:lnTo>
                    <a:pt x="32" y="481"/>
                  </a:lnTo>
                  <a:lnTo>
                    <a:pt x="34" y="487"/>
                  </a:lnTo>
                  <a:lnTo>
                    <a:pt x="33" y="489"/>
                  </a:lnTo>
                  <a:lnTo>
                    <a:pt x="32" y="491"/>
                  </a:lnTo>
                  <a:lnTo>
                    <a:pt x="30" y="492"/>
                  </a:lnTo>
                  <a:lnTo>
                    <a:pt x="27" y="492"/>
                  </a:lnTo>
                  <a:lnTo>
                    <a:pt x="20" y="493"/>
                  </a:lnTo>
                  <a:lnTo>
                    <a:pt x="14" y="495"/>
                  </a:lnTo>
                  <a:lnTo>
                    <a:pt x="33" y="495"/>
                  </a:lnTo>
                  <a:lnTo>
                    <a:pt x="47" y="496"/>
                  </a:lnTo>
                  <a:lnTo>
                    <a:pt x="56" y="497"/>
                  </a:lnTo>
                  <a:lnTo>
                    <a:pt x="61" y="499"/>
                  </a:lnTo>
                  <a:lnTo>
                    <a:pt x="70" y="505"/>
                  </a:lnTo>
                  <a:lnTo>
                    <a:pt x="83" y="516"/>
                  </a:lnTo>
                  <a:lnTo>
                    <a:pt x="95" y="530"/>
                  </a:lnTo>
                  <a:lnTo>
                    <a:pt x="107" y="544"/>
                  </a:lnTo>
                  <a:lnTo>
                    <a:pt x="117" y="557"/>
                  </a:lnTo>
                  <a:lnTo>
                    <a:pt x="126" y="570"/>
                  </a:lnTo>
                  <a:lnTo>
                    <a:pt x="124" y="573"/>
                  </a:lnTo>
                  <a:lnTo>
                    <a:pt x="121" y="574"/>
                  </a:lnTo>
                  <a:lnTo>
                    <a:pt x="117" y="574"/>
                  </a:lnTo>
                  <a:lnTo>
                    <a:pt x="114" y="573"/>
                  </a:lnTo>
                  <a:lnTo>
                    <a:pt x="106" y="570"/>
                  </a:lnTo>
                  <a:lnTo>
                    <a:pt x="98" y="565"/>
                  </a:lnTo>
                  <a:lnTo>
                    <a:pt x="82" y="553"/>
                  </a:lnTo>
                  <a:lnTo>
                    <a:pt x="69" y="541"/>
                  </a:lnTo>
                  <a:lnTo>
                    <a:pt x="73" y="546"/>
                  </a:lnTo>
                  <a:lnTo>
                    <a:pt x="75" y="550"/>
                  </a:lnTo>
                  <a:lnTo>
                    <a:pt x="78" y="556"/>
                  </a:lnTo>
                  <a:lnTo>
                    <a:pt x="79" y="558"/>
                  </a:lnTo>
                  <a:lnTo>
                    <a:pt x="79" y="561"/>
                  </a:lnTo>
                  <a:lnTo>
                    <a:pt x="75" y="562"/>
                  </a:lnTo>
                  <a:lnTo>
                    <a:pt x="71" y="561"/>
                  </a:lnTo>
                  <a:lnTo>
                    <a:pt x="65" y="557"/>
                  </a:lnTo>
                  <a:lnTo>
                    <a:pt x="68" y="560"/>
                  </a:lnTo>
                  <a:lnTo>
                    <a:pt x="72" y="564"/>
                  </a:lnTo>
                  <a:lnTo>
                    <a:pt x="76" y="566"/>
                  </a:lnTo>
                  <a:lnTo>
                    <a:pt x="78" y="570"/>
                  </a:lnTo>
                  <a:lnTo>
                    <a:pt x="75" y="574"/>
                  </a:lnTo>
                  <a:lnTo>
                    <a:pt x="72" y="575"/>
                  </a:lnTo>
                  <a:lnTo>
                    <a:pt x="68" y="575"/>
                  </a:lnTo>
                  <a:lnTo>
                    <a:pt x="64" y="575"/>
                  </a:lnTo>
                  <a:lnTo>
                    <a:pt x="69" y="577"/>
                  </a:lnTo>
                  <a:lnTo>
                    <a:pt x="75" y="578"/>
                  </a:lnTo>
                  <a:lnTo>
                    <a:pt x="79" y="578"/>
                  </a:lnTo>
                  <a:lnTo>
                    <a:pt x="81" y="579"/>
                  </a:lnTo>
                  <a:lnTo>
                    <a:pt x="82" y="581"/>
                  </a:lnTo>
                  <a:lnTo>
                    <a:pt x="82" y="582"/>
                  </a:lnTo>
                  <a:lnTo>
                    <a:pt x="81" y="585"/>
                  </a:lnTo>
                  <a:lnTo>
                    <a:pt x="79" y="586"/>
                  </a:lnTo>
                  <a:lnTo>
                    <a:pt x="75" y="587"/>
                  </a:lnTo>
                  <a:lnTo>
                    <a:pt x="71" y="587"/>
                  </a:lnTo>
                  <a:lnTo>
                    <a:pt x="62" y="587"/>
                  </a:lnTo>
                  <a:lnTo>
                    <a:pt x="55" y="587"/>
                  </a:lnTo>
                  <a:lnTo>
                    <a:pt x="62" y="589"/>
                  </a:lnTo>
                  <a:lnTo>
                    <a:pt x="71" y="589"/>
                  </a:lnTo>
                  <a:lnTo>
                    <a:pt x="75" y="590"/>
                  </a:lnTo>
                  <a:lnTo>
                    <a:pt x="78" y="591"/>
                  </a:lnTo>
                  <a:lnTo>
                    <a:pt x="80" y="594"/>
                  </a:lnTo>
                  <a:lnTo>
                    <a:pt x="81" y="597"/>
                  </a:lnTo>
                  <a:lnTo>
                    <a:pt x="80" y="599"/>
                  </a:lnTo>
                  <a:lnTo>
                    <a:pt x="79" y="601"/>
                  </a:lnTo>
                  <a:lnTo>
                    <a:pt x="75" y="601"/>
                  </a:lnTo>
                  <a:lnTo>
                    <a:pt x="71" y="601"/>
                  </a:lnTo>
                  <a:lnTo>
                    <a:pt x="60" y="598"/>
                  </a:lnTo>
                  <a:lnTo>
                    <a:pt x="48" y="598"/>
                  </a:lnTo>
                  <a:lnTo>
                    <a:pt x="44" y="598"/>
                  </a:lnTo>
                  <a:lnTo>
                    <a:pt x="40" y="598"/>
                  </a:lnTo>
                  <a:lnTo>
                    <a:pt x="35" y="597"/>
                  </a:lnTo>
                  <a:lnTo>
                    <a:pt x="32" y="595"/>
                  </a:lnTo>
                  <a:lnTo>
                    <a:pt x="27" y="591"/>
                  </a:lnTo>
                  <a:lnTo>
                    <a:pt x="23" y="587"/>
                  </a:lnTo>
                  <a:lnTo>
                    <a:pt x="25" y="590"/>
                  </a:lnTo>
                  <a:lnTo>
                    <a:pt x="27" y="593"/>
                  </a:lnTo>
                  <a:lnTo>
                    <a:pt x="28" y="597"/>
                  </a:lnTo>
                  <a:lnTo>
                    <a:pt x="28" y="599"/>
                  </a:lnTo>
                  <a:lnTo>
                    <a:pt x="24" y="601"/>
                  </a:lnTo>
                  <a:lnTo>
                    <a:pt x="17" y="602"/>
                  </a:lnTo>
                  <a:lnTo>
                    <a:pt x="32" y="603"/>
                  </a:lnTo>
                  <a:lnTo>
                    <a:pt x="46" y="607"/>
                  </a:lnTo>
                  <a:lnTo>
                    <a:pt x="53" y="610"/>
                  </a:lnTo>
                  <a:lnTo>
                    <a:pt x="59" y="614"/>
                  </a:lnTo>
                  <a:lnTo>
                    <a:pt x="64" y="618"/>
                  </a:lnTo>
                  <a:lnTo>
                    <a:pt x="68" y="624"/>
                  </a:lnTo>
                  <a:lnTo>
                    <a:pt x="79" y="624"/>
                  </a:lnTo>
                  <a:lnTo>
                    <a:pt x="78" y="621"/>
                  </a:lnTo>
                  <a:lnTo>
                    <a:pt x="75" y="618"/>
                  </a:lnTo>
                  <a:lnTo>
                    <a:pt x="73" y="617"/>
                  </a:lnTo>
                  <a:lnTo>
                    <a:pt x="73" y="615"/>
                  </a:lnTo>
                  <a:lnTo>
                    <a:pt x="73" y="613"/>
                  </a:lnTo>
                  <a:lnTo>
                    <a:pt x="73" y="611"/>
                  </a:lnTo>
                  <a:lnTo>
                    <a:pt x="76" y="609"/>
                  </a:lnTo>
                  <a:lnTo>
                    <a:pt x="80" y="605"/>
                  </a:lnTo>
                  <a:lnTo>
                    <a:pt x="85" y="602"/>
                  </a:lnTo>
                  <a:lnTo>
                    <a:pt x="89" y="601"/>
                  </a:lnTo>
                  <a:lnTo>
                    <a:pt x="93" y="602"/>
                  </a:lnTo>
                  <a:lnTo>
                    <a:pt x="95" y="603"/>
                  </a:lnTo>
                  <a:lnTo>
                    <a:pt x="99" y="615"/>
                  </a:lnTo>
                  <a:lnTo>
                    <a:pt x="104" y="624"/>
                  </a:lnTo>
                  <a:lnTo>
                    <a:pt x="117" y="624"/>
                  </a:lnTo>
                  <a:lnTo>
                    <a:pt x="120" y="619"/>
                  </a:lnTo>
                  <a:lnTo>
                    <a:pt x="123" y="615"/>
                  </a:lnTo>
                  <a:lnTo>
                    <a:pt x="126" y="614"/>
                  </a:lnTo>
                  <a:lnTo>
                    <a:pt x="130" y="614"/>
                  </a:lnTo>
                  <a:lnTo>
                    <a:pt x="135" y="614"/>
                  </a:lnTo>
                  <a:lnTo>
                    <a:pt x="138" y="617"/>
                  </a:lnTo>
                  <a:lnTo>
                    <a:pt x="141" y="621"/>
                  </a:lnTo>
                  <a:lnTo>
                    <a:pt x="143" y="624"/>
                  </a:lnTo>
                  <a:lnTo>
                    <a:pt x="172" y="624"/>
                  </a:lnTo>
                  <a:lnTo>
                    <a:pt x="170" y="623"/>
                  </a:lnTo>
                  <a:lnTo>
                    <a:pt x="168" y="621"/>
                  </a:lnTo>
                  <a:lnTo>
                    <a:pt x="167" y="619"/>
                  </a:lnTo>
                  <a:lnTo>
                    <a:pt x="167" y="617"/>
                  </a:lnTo>
                  <a:lnTo>
                    <a:pt x="167" y="611"/>
                  </a:lnTo>
                  <a:lnTo>
                    <a:pt x="168" y="606"/>
                  </a:lnTo>
                  <a:lnTo>
                    <a:pt x="171" y="594"/>
                  </a:lnTo>
                  <a:lnTo>
                    <a:pt x="175" y="582"/>
                  </a:lnTo>
                  <a:lnTo>
                    <a:pt x="183" y="579"/>
                  </a:lnTo>
                  <a:lnTo>
                    <a:pt x="190" y="575"/>
                  </a:lnTo>
                  <a:lnTo>
                    <a:pt x="194" y="574"/>
                  </a:lnTo>
                  <a:lnTo>
                    <a:pt x="200" y="573"/>
                  </a:lnTo>
                  <a:lnTo>
                    <a:pt x="209" y="573"/>
                  </a:lnTo>
                  <a:lnTo>
                    <a:pt x="221" y="573"/>
                  </a:lnTo>
                  <a:lnTo>
                    <a:pt x="229" y="577"/>
                  </a:lnTo>
                  <a:lnTo>
                    <a:pt x="235" y="582"/>
                  </a:lnTo>
                  <a:lnTo>
                    <a:pt x="240" y="589"/>
                  </a:lnTo>
                  <a:lnTo>
                    <a:pt x="245" y="594"/>
                  </a:lnTo>
                  <a:lnTo>
                    <a:pt x="248" y="601"/>
                  </a:lnTo>
                  <a:lnTo>
                    <a:pt x="252" y="606"/>
                  </a:lnTo>
                  <a:lnTo>
                    <a:pt x="258" y="611"/>
                  </a:lnTo>
                  <a:lnTo>
                    <a:pt x="264" y="615"/>
                  </a:lnTo>
                  <a:lnTo>
                    <a:pt x="266" y="621"/>
                  </a:lnTo>
                  <a:lnTo>
                    <a:pt x="270" y="624"/>
                  </a:lnTo>
                  <a:lnTo>
                    <a:pt x="301" y="624"/>
                  </a:lnTo>
                  <a:lnTo>
                    <a:pt x="301" y="621"/>
                  </a:lnTo>
                  <a:lnTo>
                    <a:pt x="301" y="615"/>
                  </a:lnTo>
                  <a:lnTo>
                    <a:pt x="299" y="613"/>
                  </a:lnTo>
                  <a:lnTo>
                    <a:pt x="296" y="609"/>
                  </a:lnTo>
                  <a:lnTo>
                    <a:pt x="295" y="606"/>
                  </a:lnTo>
                  <a:lnTo>
                    <a:pt x="295" y="602"/>
                  </a:lnTo>
                  <a:lnTo>
                    <a:pt x="295" y="595"/>
                  </a:lnTo>
                  <a:lnTo>
                    <a:pt x="298" y="587"/>
                  </a:lnTo>
                  <a:lnTo>
                    <a:pt x="305" y="571"/>
                  </a:lnTo>
                  <a:lnTo>
                    <a:pt x="309" y="556"/>
                  </a:lnTo>
                  <a:lnTo>
                    <a:pt x="320" y="540"/>
                  </a:lnTo>
                  <a:lnTo>
                    <a:pt x="330" y="522"/>
                  </a:lnTo>
                  <a:lnTo>
                    <a:pt x="334" y="513"/>
                  </a:lnTo>
                  <a:lnTo>
                    <a:pt x="339" y="504"/>
                  </a:lnTo>
                  <a:lnTo>
                    <a:pt x="342" y="495"/>
                  </a:lnTo>
                  <a:lnTo>
                    <a:pt x="343" y="484"/>
                  </a:lnTo>
                  <a:lnTo>
                    <a:pt x="344" y="480"/>
                  </a:lnTo>
                  <a:lnTo>
                    <a:pt x="347" y="477"/>
                  </a:lnTo>
                  <a:lnTo>
                    <a:pt x="352" y="476"/>
                  </a:lnTo>
                  <a:lnTo>
                    <a:pt x="356" y="475"/>
                  </a:lnTo>
                  <a:lnTo>
                    <a:pt x="359" y="476"/>
                  </a:lnTo>
                  <a:lnTo>
                    <a:pt x="363" y="477"/>
                  </a:lnTo>
                  <a:lnTo>
                    <a:pt x="364" y="480"/>
                  </a:lnTo>
                  <a:lnTo>
                    <a:pt x="364" y="484"/>
                  </a:lnTo>
                  <a:lnTo>
                    <a:pt x="360" y="497"/>
                  </a:lnTo>
                  <a:lnTo>
                    <a:pt x="355" y="512"/>
                  </a:lnTo>
                  <a:lnTo>
                    <a:pt x="353" y="518"/>
                  </a:lnTo>
                  <a:lnTo>
                    <a:pt x="352" y="525"/>
                  </a:lnTo>
                  <a:lnTo>
                    <a:pt x="350" y="533"/>
                  </a:lnTo>
                  <a:lnTo>
                    <a:pt x="350" y="540"/>
                  </a:lnTo>
                  <a:lnTo>
                    <a:pt x="354" y="550"/>
                  </a:lnTo>
                  <a:lnTo>
                    <a:pt x="354" y="560"/>
                  </a:lnTo>
                  <a:lnTo>
                    <a:pt x="354" y="570"/>
                  </a:lnTo>
                  <a:lnTo>
                    <a:pt x="352" y="579"/>
                  </a:lnTo>
                  <a:lnTo>
                    <a:pt x="348" y="589"/>
                  </a:lnTo>
                  <a:lnTo>
                    <a:pt x="344" y="598"/>
                  </a:lnTo>
                  <a:lnTo>
                    <a:pt x="339" y="606"/>
                  </a:lnTo>
                  <a:lnTo>
                    <a:pt x="332" y="611"/>
                  </a:lnTo>
                  <a:lnTo>
                    <a:pt x="327" y="615"/>
                  </a:lnTo>
                  <a:lnTo>
                    <a:pt x="322" y="617"/>
                  </a:lnTo>
                  <a:lnTo>
                    <a:pt x="318" y="619"/>
                  </a:lnTo>
                  <a:lnTo>
                    <a:pt x="315" y="624"/>
                  </a:lnTo>
                  <a:lnTo>
                    <a:pt x="342" y="624"/>
                  </a:lnTo>
                  <a:lnTo>
                    <a:pt x="349" y="615"/>
                  </a:lnTo>
                  <a:lnTo>
                    <a:pt x="356" y="606"/>
                  </a:lnTo>
                  <a:lnTo>
                    <a:pt x="361" y="595"/>
                  </a:lnTo>
                  <a:lnTo>
                    <a:pt x="364" y="582"/>
                  </a:lnTo>
                  <a:lnTo>
                    <a:pt x="367" y="577"/>
                  </a:lnTo>
                  <a:lnTo>
                    <a:pt x="369" y="571"/>
                  </a:lnTo>
                  <a:lnTo>
                    <a:pt x="369" y="565"/>
                  </a:lnTo>
                  <a:lnTo>
                    <a:pt x="368" y="560"/>
                  </a:lnTo>
                  <a:lnTo>
                    <a:pt x="364" y="548"/>
                  </a:lnTo>
                  <a:lnTo>
                    <a:pt x="363" y="536"/>
                  </a:lnTo>
                  <a:lnTo>
                    <a:pt x="363" y="528"/>
                  </a:lnTo>
                  <a:lnTo>
                    <a:pt x="364" y="521"/>
                  </a:lnTo>
                  <a:lnTo>
                    <a:pt x="367" y="518"/>
                  </a:lnTo>
                  <a:lnTo>
                    <a:pt x="368" y="517"/>
                  </a:lnTo>
                  <a:lnTo>
                    <a:pt x="370" y="516"/>
                  </a:lnTo>
                  <a:lnTo>
                    <a:pt x="373" y="515"/>
                  </a:lnTo>
                  <a:lnTo>
                    <a:pt x="372" y="525"/>
                  </a:lnTo>
                  <a:lnTo>
                    <a:pt x="371" y="541"/>
                  </a:lnTo>
                  <a:lnTo>
                    <a:pt x="376" y="542"/>
                  </a:lnTo>
                  <a:lnTo>
                    <a:pt x="381" y="545"/>
                  </a:lnTo>
                  <a:lnTo>
                    <a:pt x="385" y="549"/>
                  </a:lnTo>
                  <a:lnTo>
                    <a:pt x="387" y="554"/>
                  </a:lnTo>
                  <a:lnTo>
                    <a:pt x="387" y="5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Freeform 43">
              <a:extLst>
                <a:ext uri="{FF2B5EF4-FFF2-40B4-BE49-F238E27FC236}">
                  <a16:creationId xmlns:a16="http://schemas.microsoft.com/office/drawing/2014/main" id="{23607C3B-0CE7-4831-B79D-85D8DFDA1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" y="3163"/>
              <a:ext cx="148" cy="196"/>
            </a:xfrm>
            <a:custGeom>
              <a:avLst/>
              <a:gdLst>
                <a:gd name="T0" fmla="*/ 50 w 444"/>
                <a:gd name="T1" fmla="*/ 31 h 783"/>
                <a:gd name="T2" fmla="*/ 84 w 444"/>
                <a:gd name="T3" fmla="*/ 57 h 783"/>
                <a:gd name="T4" fmla="*/ 67 w 444"/>
                <a:gd name="T5" fmla="*/ 21 h 783"/>
                <a:gd name="T6" fmla="*/ 90 w 444"/>
                <a:gd name="T7" fmla="*/ 26 h 783"/>
                <a:gd name="T8" fmla="*/ 100 w 444"/>
                <a:gd name="T9" fmla="*/ 42 h 783"/>
                <a:gd name="T10" fmla="*/ 101 w 444"/>
                <a:gd name="T11" fmla="*/ 50 h 783"/>
                <a:gd name="T12" fmla="*/ 102 w 444"/>
                <a:gd name="T13" fmla="*/ 55 h 783"/>
                <a:gd name="T14" fmla="*/ 66 w 444"/>
                <a:gd name="T15" fmla="*/ 3 h 783"/>
                <a:gd name="T16" fmla="*/ 88 w 444"/>
                <a:gd name="T17" fmla="*/ 17 h 783"/>
                <a:gd name="T18" fmla="*/ 97 w 444"/>
                <a:gd name="T19" fmla="*/ 8 h 783"/>
                <a:gd name="T20" fmla="*/ 99 w 444"/>
                <a:gd name="T21" fmla="*/ 63 h 783"/>
                <a:gd name="T22" fmla="*/ 118 w 444"/>
                <a:gd name="T23" fmla="*/ 78 h 783"/>
                <a:gd name="T24" fmla="*/ 107 w 444"/>
                <a:gd name="T25" fmla="*/ 52 h 783"/>
                <a:gd name="T26" fmla="*/ 138 w 444"/>
                <a:gd name="T27" fmla="*/ 58 h 783"/>
                <a:gd name="T28" fmla="*/ 121 w 444"/>
                <a:gd name="T29" fmla="*/ 50 h 783"/>
                <a:gd name="T30" fmla="*/ 125 w 444"/>
                <a:gd name="T31" fmla="*/ 38 h 783"/>
                <a:gd name="T32" fmla="*/ 65 w 444"/>
                <a:gd name="T33" fmla="*/ 36 h 783"/>
                <a:gd name="T34" fmla="*/ 126 w 444"/>
                <a:gd name="T35" fmla="*/ 112 h 783"/>
                <a:gd name="T36" fmla="*/ 88 w 444"/>
                <a:gd name="T37" fmla="*/ 77 h 783"/>
                <a:gd name="T38" fmla="*/ 118 w 444"/>
                <a:gd name="T39" fmla="*/ 103 h 783"/>
                <a:gd name="T40" fmla="*/ 88 w 444"/>
                <a:gd name="T41" fmla="*/ 98 h 783"/>
                <a:gd name="T42" fmla="*/ 61 w 444"/>
                <a:gd name="T43" fmla="*/ 97 h 783"/>
                <a:gd name="T44" fmla="*/ 58 w 444"/>
                <a:gd name="T45" fmla="*/ 121 h 783"/>
                <a:gd name="T46" fmla="*/ 50 w 444"/>
                <a:gd name="T47" fmla="*/ 103 h 783"/>
                <a:gd name="T48" fmla="*/ 47 w 444"/>
                <a:gd name="T49" fmla="*/ 106 h 783"/>
                <a:gd name="T50" fmla="*/ 59 w 444"/>
                <a:gd name="T51" fmla="*/ 102 h 783"/>
                <a:gd name="T52" fmla="*/ 59 w 444"/>
                <a:gd name="T53" fmla="*/ 94 h 783"/>
                <a:gd name="T54" fmla="*/ 64 w 444"/>
                <a:gd name="T55" fmla="*/ 108 h 783"/>
                <a:gd name="T56" fmla="*/ 52 w 444"/>
                <a:gd name="T57" fmla="*/ 107 h 783"/>
                <a:gd name="T58" fmla="*/ 59 w 444"/>
                <a:gd name="T59" fmla="*/ 25 h 783"/>
                <a:gd name="T60" fmla="*/ 43 w 444"/>
                <a:gd name="T61" fmla="*/ 10 h 783"/>
                <a:gd name="T62" fmla="*/ 126 w 444"/>
                <a:gd name="T63" fmla="*/ 195 h 783"/>
                <a:gd name="T64" fmla="*/ 123 w 444"/>
                <a:gd name="T65" fmla="*/ 120 h 783"/>
                <a:gd name="T66" fmla="*/ 96 w 444"/>
                <a:gd name="T67" fmla="*/ 110 h 783"/>
                <a:gd name="T68" fmla="*/ 36 w 444"/>
                <a:gd name="T69" fmla="*/ 126 h 783"/>
                <a:gd name="T70" fmla="*/ 41 w 444"/>
                <a:gd name="T71" fmla="*/ 109 h 783"/>
                <a:gd name="T72" fmla="*/ 36 w 444"/>
                <a:gd name="T73" fmla="*/ 97 h 783"/>
                <a:gd name="T74" fmla="*/ 56 w 444"/>
                <a:gd name="T75" fmla="*/ 91 h 783"/>
                <a:gd name="T76" fmla="*/ 83 w 444"/>
                <a:gd name="T77" fmla="*/ 63 h 783"/>
                <a:gd name="T78" fmla="*/ 70 w 444"/>
                <a:gd name="T79" fmla="*/ 70 h 783"/>
                <a:gd name="T80" fmla="*/ 62 w 444"/>
                <a:gd name="T81" fmla="*/ 54 h 783"/>
                <a:gd name="T82" fmla="*/ 7 w 444"/>
                <a:gd name="T83" fmla="*/ 69 h 783"/>
                <a:gd name="T84" fmla="*/ 6 w 444"/>
                <a:gd name="T85" fmla="*/ 63 h 783"/>
                <a:gd name="T86" fmla="*/ 21 w 444"/>
                <a:gd name="T87" fmla="*/ 59 h 783"/>
                <a:gd name="T88" fmla="*/ 53 w 444"/>
                <a:gd name="T89" fmla="*/ 50 h 783"/>
                <a:gd name="T90" fmla="*/ 38 w 444"/>
                <a:gd name="T91" fmla="*/ 36 h 783"/>
                <a:gd name="T92" fmla="*/ 16 w 444"/>
                <a:gd name="T93" fmla="*/ 24 h 783"/>
                <a:gd name="T94" fmla="*/ 39 w 444"/>
                <a:gd name="T95" fmla="*/ 23 h 783"/>
                <a:gd name="T96" fmla="*/ 40 w 444"/>
                <a:gd name="T97" fmla="*/ 14 h 783"/>
                <a:gd name="T98" fmla="*/ 20 w 444"/>
                <a:gd name="T99" fmla="*/ 5 h 783"/>
                <a:gd name="T100" fmla="*/ 21 w 444"/>
                <a:gd name="T101" fmla="*/ 2 h 783"/>
                <a:gd name="T102" fmla="*/ 41 w 444"/>
                <a:gd name="T103" fmla="*/ 4 h 783"/>
                <a:gd name="T104" fmla="*/ 53 w 444"/>
                <a:gd name="T105" fmla="*/ 2 h 783"/>
                <a:gd name="T106" fmla="*/ 105 w 444"/>
                <a:gd name="T107" fmla="*/ 9 h 783"/>
                <a:gd name="T108" fmla="*/ 114 w 444"/>
                <a:gd name="T109" fmla="*/ 34 h 783"/>
                <a:gd name="T110" fmla="*/ 132 w 444"/>
                <a:gd name="T111" fmla="*/ 16 h 783"/>
                <a:gd name="T112" fmla="*/ 135 w 444"/>
                <a:gd name="T113" fmla="*/ 20 h 783"/>
                <a:gd name="T114" fmla="*/ 125 w 444"/>
                <a:gd name="T115" fmla="*/ 34 h 783"/>
                <a:gd name="T116" fmla="*/ 137 w 444"/>
                <a:gd name="T117" fmla="*/ 46 h 783"/>
                <a:gd name="T118" fmla="*/ 141 w 444"/>
                <a:gd name="T119" fmla="*/ 72 h 783"/>
                <a:gd name="T120" fmla="*/ 136 w 444"/>
                <a:gd name="T121" fmla="*/ 108 h 7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44" h="783">
                  <a:moveTo>
                    <a:pt x="230" y="225"/>
                  </a:moveTo>
                  <a:lnTo>
                    <a:pt x="215" y="221"/>
                  </a:lnTo>
                  <a:lnTo>
                    <a:pt x="204" y="216"/>
                  </a:lnTo>
                  <a:lnTo>
                    <a:pt x="196" y="210"/>
                  </a:lnTo>
                  <a:lnTo>
                    <a:pt x="188" y="204"/>
                  </a:lnTo>
                  <a:lnTo>
                    <a:pt x="177" y="191"/>
                  </a:lnTo>
                  <a:lnTo>
                    <a:pt x="164" y="177"/>
                  </a:lnTo>
                  <a:lnTo>
                    <a:pt x="156" y="175"/>
                  </a:lnTo>
                  <a:lnTo>
                    <a:pt x="146" y="173"/>
                  </a:lnTo>
                  <a:lnTo>
                    <a:pt x="142" y="172"/>
                  </a:lnTo>
                  <a:lnTo>
                    <a:pt x="138" y="169"/>
                  </a:lnTo>
                  <a:lnTo>
                    <a:pt x="135" y="164"/>
                  </a:lnTo>
                  <a:lnTo>
                    <a:pt x="132" y="156"/>
                  </a:lnTo>
                  <a:lnTo>
                    <a:pt x="131" y="161"/>
                  </a:lnTo>
                  <a:lnTo>
                    <a:pt x="130" y="165"/>
                  </a:lnTo>
                  <a:lnTo>
                    <a:pt x="128" y="168"/>
                  </a:lnTo>
                  <a:lnTo>
                    <a:pt x="126" y="169"/>
                  </a:lnTo>
                  <a:lnTo>
                    <a:pt x="121" y="171"/>
                  </a:lnTo>
                  <a:lnTo>
                    <a:pt x="116" y="169"/>
                  </a:lnTo>
                  <a:lnTo>
                    <a:pt x="119" y="156"/>
                  </a:lnTo>
                  <a:lnTo>
                    <a:pt x="124" y="143"/>
                  </a:lnTo>
                  <a:lnTo>
                    <a:pt x="135" y="132"/>
                  </a:lnTo>
                  <a:lnTo>
                    <a:pt x="145" y="126"/>
                  </a:lnTo>
                  <a:lnTo>
                    <a:pt x="149" y="123"/>
                  </a:lnTo>
                  <a:lnTo>
                    <a:pt x="155" y="120"/>
                  </a:lnTo>
                  <a:lnTo>
                    <a:pt x="162" y="118"/>
                  </a:lnTo>
                  <a:lnTo>
                    <a:pt x="171" y="116"/>
                  </a:lnTo>
                  <a:lnTo>
                    <a:pt x="174" y="118"/>
                  </a:lnTo>
                  <a:lnTo>
                    <a:pt x="176" y="120"/>
                  </a:lnTo>
                  <a:lnTo>
                    <a:pt x="178" y="124"/>
                  </a:lnTo>
                  <a:lnTo>
                    <a:pt x="179" y="130"/>
                  </a:lnTo>
                  <a:lnTo>
                    <a:pt x="179" y="142"/>
                  </a:lnTo>
                  <a:lnTo>
                    <a:pt x="182" y="152"/>
                  </a:lnTo>
                  <a:lnTo>
                    <a:pt x="187" y="153"/>
                  </a:lnTo>
                  <a:lnTo>
                    <a:pt x="190" y="156"/>
                  </a:lnTo>
                  <a:lnTo>
                    <a:pt x="192" y="160"/>
                  </a:lnTo>
                  <a:lnTo>
                    <a:pt x="195" y="165"/>
                  </a:lnTo>
                  <a:lnTo>
                    <a:pt x="198" y="172"/>
                  </a:lnTo>
                  <a:lnTo>
                    <a:pt x="200" y="179"/>
                  </a:lnTo>
                  <a:lnTo>
                    <a:pt x="204" y="185"/>
                  </a:lnTo>
                  <a:lnTo>
                    <a:pt x="211" y="192"/>
                  </a:lnTo>
                  <a:lnTo>
                    <a:pt x="217" y="200"/>
                  </a:lnTo>
                  <a:lnTo>
                    <a:pt x="223" y="208"/>
                  </a:lnTo>
                  <a:lnTo>
                    <a:pt x="226" y="217"/>
                  </a:lnTo>
                  <a:lnTo>
                    <a:pt x="230" y="225"/>
                  </a:lnTo>
                  <a:close/>
                  <a:moveTo>
                    <a:pt x="259" y="229"/>
                  </a:moveTo>
                  <a:lnTo>
                    <a:pt x="255" y="230"/>
                  </a:lnTo>
                  <a:lnTo>
                    <a:pt x="252" y="229"/>
                  </a:lnTo>
                  <a:lnTo>
                    <a:pt x="250" y="226"/>
                  </a:lnTo>
                  <a:lnTo>
                    <a:pt x="250" y="224"/>
                  </a:lnTo>
                  <a:lnTo>
                    <a:pt x="250" y="220"/>
                  </a:lnTo>
                  <a:lnTo>
                    <a:pt x="251" y="214"/>
                  </a:lnTo>
                  <a:lnTo>
                    <a:pt x="253" y="209"/>
                  </a:lnTo>
                  <a:lnTo>
                    <a:pt x="256" y="204"/>
                  </a:lnTo>
                  <a:lnTo>
                    <a:pt x="252" y="202"/>
                  </a:lnTo>
                  <a:lnTo>
                    <a:pt x="247" y="200"/>
                  </a:lnTo>
                  <a:lnTo>
                    <a:pt x="245" y="197"/>
                  </a:lnTo>
                  <a:lnTo>
                    <a:pt x="243" y="193"/>
                  </a:lnTo>
                  <a:lnTo>
                    <a:pt x="241" y="184"/>
                  </a:lnTo>
                  <a:lnTo>
                    <a:pt x="240" y="172"/>
                  </a:lnTo>
                  <a:lnTo>
                    <a:pt x="240" y="160"/>
                  </a:lnTo>
                  <a:lnTo>
                    <a:pt x="239" y="145"/>
                  </a:lnTo>
                  <a:lnTo>
                    <a:pt x="238" y="132"/>
                  </a:lnTo>
                  <a:lnTo>
                    <a:pt x="236" y="119"/>
                  </a:lnTo>
                  <a:lnTo>
                    <a:pt x="231" y="114"/>
                  </a:lnTo>
                  <a:lnTo>
                    <a:pt x="226" y="108"/>
                  </a:lnTo>
                  <a:lnTo>
                    <a:pt x="220" y="104"/>
                  </a:lnTo>
                  <a:lnTo>
                    <a:pt x="216" y="102"/>
                  </a:lnTo>
                  <a:lnTo>
                    <a:pt x="211" y="98"/>
                  </a:lnTo>
                  <a:lnTo>
                    <a:pt x="206" y="94"/>
                  </a:lnTo>
                  <a:lnTo>
                    <a:pt x="203" y="90"/>
                  </a:lnTo>
                  <a:lnTo>
                    <a:pt x="201" y="85"/>
                  </a:lnTo>
                  <a:lnTo>
                    <a:pt x="209" y="69"/>
                  </a:lnTo>
                  <a:lnTo>
                    <a:pt x="216" y="49"/>
                  </a:lnTo>
                  <a:lnTo>
                    <a:pt x="219" y="41"/>
                  </a:lnTo>
                  <a:lnTo>
                    <a:pt x="224" y="34"/>
                  </a:lnTo>
                  <a:lnTo>
                    <a:pt x="226" y="33"/>
                  </a:lnTo>
                  <a:lnTo>
                    <a:pt x="228" y="32"/>
                  </a:lnTo>
                  <a:lnTo>
                    <a:pt x="230" y="33"/>
                  </a:lnTo>
                  <a:lnTo>
                    <a:pt x="233" y="34"/>
                  </a:lnTo>
                  <a:lnTo>
                    <a:pt x="237" y="39"/>
                  </a:lnTo>
                  <a:lnTo>
                    <a:pt x="240" y="46"/>
                  </a:lnTo>
                  <a:lnTo>
                    <a:pt x="242" y="51"/>
                  </a:lnTo>
                  <a:lnTo>
                    <a:pt x="243" y="57"/>
                  </a:lnTo>
                  <a:lnTo>
                    <a:pt x="243" y="62"/>
                  </a:lnTo>
                  <a:lnTo>
                    <a:pt x="243" y="67"/>
                  </a:lnTo>
                  <a:lnTo>
                    <a:pt x="242" y="73"/>
                  </a:lnTo>
                  <a:lnTo>
                    <a:pt x="240" y="77"/>
                  </a:lnTo>
                  <a:lnTo>
                    <a:pt x="243" y="77"/>
                  </a:lnTo>
                  <a:lnTo>
                    <a:pt x="247" y="78"/>
                  </a:lnTo>
                  <a:lnTo>
                    <a:pt x="252" y="81"/>
                  </a:lnTo>
                  <a:lnTo>
                    <a:pt x="256" y="85"/>
                  </a:lnTo>
                  <a:lnTo>
                    <a:pt x="266" y="92"/>
                  </a:lnTo>
                  <a:lnTo>
                    <a:pt x="275" y="100"/>
                  </a:lnTo>
                  <a:lnTo>
                    <a:pt x="272" y="102"/>
                  </a:lnTo>
                  <a:lnTo>
                    <a:pt x="269" y="103"/>
                  </a:lnTo>
                  <a:lnTo>
                    <a:pt x="281" y="115"/>
                  </a:lnTo>
                  <a:lnTo>
                    <a:pt x="293" y="127"/>
                  </a:lnTo>
                  <a:lnTo>
                    <a:pt x="302" y="140"/>
                  </a:lnTo>
                  <a:lnTo>
                    <a:pt x="312" y="153"/>
                  </a:lnTo>
                  <a:lnTo>
                    <a:pt x="321" y="167"/>
                  </a:lnTo>
                  <a:lnTo>
                    <a:pt x="328" y="183"/>
                  </a:lnTo>
                  <a:lnTo>
                    <a:pt x="336" y="197"/>
                  </a:lnTo>
                  <a:lnTo>
                    <a:pt x="341" y="213"/>
                  </a:lnTo>
                  <a:lnTo>
                    <a:pt x="340" y="217"/>
                  </a:lnTo>
                  <a:lnTo>
                    <a:pt x="337" y="221"/>
                  </a:lnTo>
                  <a:lnTo>
                    <a:pt x="335" y="225"/>
                  </a:lnTo>
                  <a:lnTo>
                    <a:pt x="333" y="225"/>
                  </a:lnTo>
                  <a:lnTo>
                    <a:pt x="328" y="210"/>
                  </a:lnTo>
                  <a:lnTo>
                    <a:pt x="324" y="201"/>
                  </a:lnTo>
                  <a:lnTo>
                    <a:pt x="319" y="195"/>
                  </a:lnTo>
                  <a:lnTo>
                    <a:pt x="312" y="188"/>
                  </a:lnTo>
                  <a:lnTo>
                    <a:pt x="310" y="181"/>
                  </a:lnTo>
                  <a:lnTo>
                    <a:pt x="308" y="177"/>
                  </a:lnTo>
                  <a:lnTo>
                    <a:pt x="306" y="172"/>
                  </a:lnTo>
                  <a:lnTo>
                    <a:pt x="302" y="168"/>
                  </a:lnTo>
                  <a:lnTo>
                    <a:pt x="296" y="160"/>
                  </a:lnTo>
                  <a:lnTo>
                    <a:pt x="289" y="153"/>
                  </a:lnTo>
                  <a:lnTo>
                    <a:pt x="295" y="160"/>
                  </a:lnTo>
                  <a:lnTo>
                    <a:pt x="300" y="168"/>
                  </a:lnTo>
                  <a:lnTo>
                    <a:pt x="301" y="172"/>
                  </a:lnTo>
                  <a:lnTo>
                    <a:pt x="303" y="176"/>
                  </a:lnTo>
                  <a:lnTo>
                    <a:pt x="303" y="179"/>
                  </a:lnTo>
                  <a:lnTo>
                    <a:pt x="302" y="183"/>
                  </a:lnTo>
                  <a:lnTo>
                    <a:pt x="301" y="184"/>
                  </a:lnTo>
                  <a:lnTo>
                    <a:pt x="299" y="184"/>
                  </a:lnTo>
                  <a:lnTo>
                    <a:pt x="295" y="184"/>
                  </a:lnTo>
                  <a:lnTo>
                    <a:pt x="291" y="181"/>
                  </a:lnTo>
                  <a:lnTo>
                    <a:pt x="286" y="179"/>
                  </a:lnTo>
                  <a:lnTo>
                    <a:pt x="283" y="173"/>
                  </a:lnTo>
                  <a:lnTo>
                    <a:pt x="280" y="167"/>
                  </a:lnTo>
                  <a:lnTo>
                    <a:pt x="279" y="159"/>
                  </a:lnTo>
                  <a:lnTo>
                    <a:pt x="279" y="164"/>
                  </a:lnTo>
                  <a:lnTo>
                    <a:pt x="279" y="169"/>
                  </a:lnTo>
                  <a:lnTo>
                    <a:pt x="280" y="173"/>
                  </a:lnTo>
                  <a:lnTo>
                    <a:pt x="282" y="177"/>
                  </a:lnTo>
                  <a:lnTo>
                    <a:pt x="286" y="183"/>
                  </a:lnTo>
                  <a:lnTo>
                    <a:pt x="292" y="188"/>
                  </a:lnTo>
                  <a:lnTo>
                    <a:pt x="297" y="192"/>
                  </a:lnTo>
                  <a:lnTo>
                    <a:pt x="301" y="195"/>
                  </a:lnTo>
                  <a:lnTo>
                    <a:pt x="302" y="196"/>
                  </a:lnTo>
                  <a:lnTo>
                    <a:pt x="303" y="197"/>
                  </a:lnTo>
                  <a:lnTo>
                    <a:pt x="305" y="198"/>
                  </a:lnTo>
                  <a:lnTo>
                    <a:pt x="303" y="200"/>
                  </a:lnTo>
                  <a:lnTo>
                    <a:pt x="298" y="202"/>
                  </a:lnTo>
                  <a:lnTo>
                    <a:pt x="292" y="204"/>
                  </a:lnTo>
                  <a:lnTo>
                    <a:pt x="285" y="202"/>
                  </a:lnTo>
                  <a:lnTo>
                    <a:pt x="279" y="200"/>
                  </a:lnTo>
                  <a:lnTo>
                    <a:pt x="275" y="198"/>
                  </a:lnTo>
                  <a:lnTo>
                    <a:pt x="272" y="196"/>
                  </a:lnTo>
                  <a:lnTo>
                    <a:pt x="269" y="192"/>
                  </a:lnTo>
                  <a:lnTo>
                    <a:pt x="267" y="188"/>
                  </a:lnTo>
                  <a:lnTo>
                    <a:pt x="265" y="184"/>
                  </a:lnTo>
                  <a:lnTo>
                    <a:pt x="263" y="177"/>
                  </a:lnTo>
                  <a:lnTo>
                    <a:pt x="260" y="171"/>
                  </a:lnTo>
                  <a:lnTo>
                    <a:pt x="259" y="164"/>
                  </a:lnTo>
                  <a:lnTo>
                    <a:pt x="260" y="180"/>
                  </a:lnTo>
                  <a:lnTo>
                    <a:pt x="264" y="191"/>
                  </a:lnTo>
                  <a:lnTo>
                    <a:pt x="265" y="196"/>
                  </a:lnTo>
                  <a:lnTo>
                    <a:pt x="267" y="200"/>
                  </a:lnTo>
                  <a:lnTo>
                    <a:pt x="269" y="202"/>
                  </a:lnTo>
                  <a:lnTo>
                    <a:pt x="272" y="205"/>
                  </a:lnTo>
                  <a:lnTo>
                    <a:pt x="278" y="208"/>
                  </a:lnTo>
                  <a:lnTo>
                    <a:pt x="285" y="210"/>
                  </a:lnTo>
                  <a:lnTo>
                    <a:pt x="293" y="212"/>
                  </a:lnTo>
                  <a:lnTo>
                    <a:pt x="301" y="213"/>
                  </a:lnTo>
                  <a:lnTo>
                    <a:pt x="305" y="216"/>
                  </a:lnTo>
                  <a:lnTo>
                    <a:pt x="306" y="221"/>
                  </a:lnTo>
                  <a:lnTo>
                    <a:pt x="306" y="226"/>
                  </a:lnTo>
                  <a:lnTo>
                    <a:pt x="307" y="230"/>
                  </a:lnTo>
                  <a:lnTo>
                    <a:pt x="301" y="233"/>
                  </a:lnTo>
                  <a:lnTo>
                    <a:pt x="296" y="234"/>
                  </a:lnTo>
                  <a:lnTo>
                    <a:pt x="292" y="234"/>
                  </a:lnTo>
                  <a:lnTo>
                    <a:pt x="287" y="233"/>
                  </a:lnTo>
                  <a:lnTo>
                    <a:pt x="278" y="229"/>
                  </a:lnTo>
                  <a:lnTo>
                    <a:pt x="269" y="226"/>
                  </a:lnTo>
                  <a:lnTo>
                    <a:pt x="265" y="224"/>
                  </a:lnTo>
                  <a:lnTo>
                    <a:pt x="263" y="221"/>
                  </a:lnTo>
                  <a:lnTo>
                    <a:pt x="261" y="221"/>
                  </a:lnTo>
                  <a:lnTo>
                    <a:pt x="260" y="222"/>
                  </a:lnTo>
                  <a:lnTo>
                    <a:pt x="259" y="225"/>
                  </a:lnTo>
                  <a:lnTo>
                    <a:pt x="259" y="229"/>
                  </a:lnTo>
                  <a:close/>
                  <a:moveTo>
                    <a:pt x="190" y="71"/>
                  </a:moveTo>
                  <a:lnTo>
                    <a:pt x="189" y="67"/>
                  </a:lnTo>
                  <a:lnTo>
                    <a:pt x="189" y="62"/>
                  </a:lnTo>
                  <a:lnTo>
                    <a:pt x="191" y="55"/>
                  </a:lnTo>
                  <a:lnTo>
                    <a:pt x="193" y="49"/>
                  </a:lnTo>
                  <a:lnTo>
                    <a:pt x="196" y="41"/>
                  </a:lnTo>
                  <a:lnTo>
                    <a:pt x="198" y="33"/>
                  </a:lnTo>
                  <a:lnTo>
                    <a:pt x="199" y="24"/>
                  </a:lnTo>
                  <a:lnTo>
                    <a:pt x="198" y="16"/>
                  </a:lnTo>
                  <a:lnTo>
                    <a:pt x="199" y="12"/>
                  </a:lnTo>
                  <a:lnTo>
                    <a:pt x="200" y="10"/>
                  </a:lnTo>
                  <a:lnTo>
                    <a:pt x="203" y="10"/>
                  </a:lnTo>
                  <a:lnTo>
                    <a:pt x="205" y="13"/>
                  </a:lnTo>
                  <a:lnTo>
                    <a:pt x="211" y="17"/>
                  </a:lnTo>
                  <a:lnTo>
                    <a:pt x="215" y="22"/>
                  </a:lnTo>
                  <a:lnTo>
                    <a:pt x="210" y="34"/>
                  </a:lnTo>
                  <a:lnTo>
                    <a:pt x="203" y="51"/>
                  </a:lnTo>
                  <a:lnTo>
                    <a:pt x="200" y="61"/>
                  </a:lnTo>
                  <a:lnTo>
                    <a:pt x="197" y="67"/>
                  </a:lnTo>
                  <a:lnTo>
                    <a:pt x="195" y="69"/>
                  </a:lnTo>
                  <a:lnTo>
                    <a:pt x="193" y="71"/>
                  </a:lnTo>
                  <a:lnTo>
                    <a:pt x="191" y="71"/>
                  </a:lnTo>
                  <a:lnTo>
                    <a:pt x="190" y="71"/>
                  </a:lnTo>
                  <a:close/>
                  <a:moveTo>
                    <a:pt x="254" y="17"/>
                  </a:moveTo>
                  <a:lnTo>
                    <a:pt x="250" y="17"/>
                  </a:lnTo>
                  <a:lnTo>
                    <a:pt x="245" y="18"/>
                  </a:lnTo>
                  <a:lnTo>
                    <a:pt x="244" y="20"/>
                  </a:lnTo>
                  <a:lnTo>
                    <a:pt x="244" y="22"/>
                  </a:lnTo>
                  <a:lnTo>
                    <a:pt x="244" y="24"/>
                  </a:lnTo>
                  <a:lnTo>
                    <a:pt x="245" y="28"/>
                  </a:lnTo>
                  <a:lnTo>
                    <a:pt x="250" y="41"/>
                  </a:lnTo>
                  <a:lnTo>
                    <a:pt x="254" y="51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71" y="78"/>
                  </a:lnTo>
                  <a:lnTo>
                    <a:pt x="280" y="87"/>
                  </a:lnTo>
                  <a:lnTo>
                    <a:pt x="291" y="96"/>
                  </a:lnTo>
                  <a:lnTo>
                    <a:pt x="306" y="110"/>
                  </a:lnTo>
                  <a:lnTo>
                    <a:pt x="309" y="112"/>
                  </a:lnTo>
                  <a:lnTo>
                    <a:pt x="314" y="120"/>
                  </a:lnTo>
                  <a:lnTo>
                    <a:pt x="316" y="123"/>
                  </a:lnTo>
                  <a:lnTo>
                    <a:pt x="319" y="124"/>
                  </a:lnTo>
                  <a:lnTo>
                    <a:pt x="321" y="120"/>
                  </a:lnTo>
                  <a:lnTo>
                    <a:pt x="322" y="112"/>
                  </a:lnTo>
                  <a:lnTo>
                    <a:pt x="320" y="104"/>
                  </a:lnTo>
                  <a:lnTo>
                    <a:pt x="320" y="98"/>
                  </a:lnTo>
                  <a:lnTo>
                    <a:pt x="321" y="90"/>
                  </a:lnTo>
                  <a:lnTo>
                    <a:pt x="321" y="83"/>
                  </a:lnTo>
                  <a:lnTo>
                    <a:pt x="321" y="79"/>
                  </a:lnTo>
                  <a:lnTo>
                    <a:pt x="321" y="74"/>
                  </a:lnTo>
                  <a:lnTo>
                    <a:pt x="321" y="73"/>
                  </a:lnTo>
                  <a:lnTo>
                    <a:pt x="320" y="70"/>
                  </a:lnTo>
                  <a:lnTo>
                    <a:pt x="319" y="69"/>
                  </a:lnTo>
                  <a:lnTo>
                    <a:pt x="316" y="66"/>
                  </a:lnTo>
                  <a:lnTo>
                    <a:pt x="308" y="55"/>
                  </a:lnTo>
                  <a:lnTo>
                    <a:pt x="298" y="43"/>
                  </a:lnTo>
                  <a:lnTo>
                    <a:pt x="294" y="38"/>
                  </a:lnTo>
                  <a:lnTo>
                    <a:pt x="291" y="33"/>
                  </a:lnTo>
                  <a:lnTo>
                    <a:pt x="288" y="28"/>
                  </a:lnTo>
                  <a:lnTo>
                    <a:pt x="286" y="24"/>
                  </a:lnTo>
                  <a:lnTo>
                    <a:pt x="285" y="21"/>
                  </a:lnTo>
                  <a:lnTo>
                    <a:pt x="284" y="18"/>
                  </a:lnTo>
                  <a:lnTo>
                    <a:pt x="281" y="18"/>
                  </a:lnTo>
                  <a:lnTo>
                    <a:pt x="277" y="17"/>
                  </a:lnTo>
                  <a:lnTo>
                    <a:pt x="269" y="16"/>
                  </a:lnTo>
                  <a:lnTo>
                    <a:pt x="265" y="16"/>
                  </a:lnTo>
                  <a:lnTo>
                    <a:pt x="260" y="14"/>
                  </a:lnTo>
                  <a:lnTo>
                    <a:pt x="254" y="17"/>
                  </a:lnTo>
                  <a:close/>
                  <a:moveTo>
                    <a:pt x="268" y="269"/>
                  </a:moveTo>
                  <a:lnTo>
                    <a:pt x="264" y="262"/>
                  </a:lnTo>
                  <a:lnTo>
                    <a:pt x="260" y="254"/>
                  </a:lnTo>
                  <a:lnTo>
                    <a:pt x="260" y="249"/>
                  </a:lnTo>
                  <a:lnTo>
                    <a:pt x="259" y="245"/>
                  </a:lnTo>
                  <a:lnTo>
                    <a:pt x="260" y="242"/>
                  </a:lnTo>
                  <a:lnTo>
                    <a:pt x="260" y="238"/>
                  </a:lnTo>
                  <a:lnTo>
                    <a:pt x="265" y="238"/>
                  </a:lnTo>
                  <a:lnTo>
                    <a:pt x="268" y="238"/>
                  </a:lnTo>
                  <a:lnTo>
                    <a:pt x="272" y="240"/>
                  </a:lnTo>
                  <a:lnTo>
                    <a:pt x="275" y="241"/>
                  </a:lnTo>
                  <a:lnTo>
                    <a:pt x="283" y="245"/>
                  </a:lnTo>
                  <a:lnTo>
                    <a:pt x="293" y="248"/>
                  </a:lnTo>
                  <a:lnTo>
                    <a:pt x="298" y="253"/>
                  </a:lnTo>
                  <a:lnTo>
                    <a:pt x="302" y="259"/>
                  </a:lnTo>
                  <a:lnTo>
                    <a:pt x="306" y="266"/>
                  </a:lnTo>
                  <a:lnTo>
                    <a:pt x="309" y="273"/>
                  </a:lnTo>
                  <a:lnTo>
                    <a:pt x="303" y="275"/>
                  </a:lnTo>
                  <a:lnTo>
                    <a:pt x="298" y="277"/>
                  </a:lnTo>
                  <a:lnTo>
                    <a:pt x="294" y="275"/>
                  </a:lnTo>
                  <a:lnTo>
                    <a:pt x="291" y="274"/>
                  </a:lnTo>
                  <a:lnTo>
                    <a:pt x="286" y="273"/>
                  </a:lnTo>
                  <a:lnTo>
                    <a:pt x="281" y="270"/>
                  </a:lnTo>
                  <a:lnTo>
                    <a:pt x="275" y="269"/>
                  </a:lnTo>
                  <a:lnTo>
                    <a:pt x="268" y="269"/>
                  </a:lnTo>
                  <a:close/>
                  <a:moveTo>
                    <a:pt x="313" y="261"/>
                  </a:moveTo>
                  <a:lnTo>
                    <a:pt x="323" y="263"/>
                  </a:lnTo>
                  <a:lnTo>
                    <a:pt x="333" y="265"/>
                  </a:lnTo>
                  <a:lnTo>
                    <a:pt x="342" y="266"/>
                  </a:lnTo>
                  <a:lnTo>
                    <a:pt x="353" y="266"/>
                  </a:lnTo>
                  <a:lnTo>
                    <a:pt x="355" y="273"/>
                  </a:lnTo>
                  <a:lnTo>
                    <a:pt x="357" y="281"/>
                  </a:lnTo>
                  <a:lnTo>
                    <a:pt x="359" y="286"/>
                  </a:lnTo>
                  <a:lnTo>
                    <a:pt x="360" y="293"/>
                  </a:lnTo>
                  <a:lnTo>
                    <a:pt x="360" y="298"/>
                  </a:lnTo>
                  <a:lnTo>
                    <a:pt x="359" y="303"/>
                  </a:lnTo>
                  <a:lnTo>
                    <a:pt x="357" y="307"/>
                  </a:lnTo>
                  <a:lnTo>
                    <a:pt x="355" y="311"/>
                  </a:lnTo>
                  <a:lnTo>
                    <a:pt x="350" y="306"/>
                  </a:lnTo>
                  <a:lnTo>
                    <a:pt x="343" y="303"/>
                  </a:lnTo>
                  <a:lnTo>
                    <a:pt x="338" y="302"/>
                  </a:lnTo>
                  <a:lnTo>
                    <a:pt x="332" y="299"/>
                  </a:lnTo>
                  <a:lnTo>
                    <a:pt x="328" y="290"/>
                  </a:lnTo>
                  <a:lnTo>
                    <a:pt x="325" y="281"/>
                  </a:lnTo>
                  <a:lnTo>
                    <a:pt x="323" y="275"/>
                  </a:lnTo>
                  <a:lnTo>
                    <a:pt x="321" y="271"/>
                  </a:lnTo>
                  <a:lnTo>
                    <a:pt x="318" y="266"/>
                  </a:lnTo>
                  <a:lnTo>
                    <a:pt x="313" y="261"/>
                  </a:lnTo>
                  <a:close/>
                  <a:moveTo>
                    <a:pt x="330" y="251"/>
                  </a:moveTo>
                  <a:lnTo>
                    <a:pt x="325" y="254"/>
                  </a:lnTo>
                  <a:lnTo>
                    <a:pt x="321" y="254"/>
                  </a:lnTo>
                  <a:lnTo>
                    <a:pt x="319" y="253"/>
                  </a:lnTo>
                  <a:lnTo>
                    <a:pt x="316" y="249"/>
                  </a:lnTo>
                  <a:lnTo>
                    <a:pt x="313" y="240"/>
                  </a:lnTo>
                  <a:lnTo>
                    <a:pt x="311" y="230"/>
                  </a:lnTo>
                  <a:lnTo>
                    <a:pt x="311" y="217"/>
                  </a:lnTo>
                  <a:lnTo>
                    <a:pt x="312" y="206"/>
                  </a:lnTo>
                  <a:lnTo>
                    <a:pt x="313" y="204"/>
                  </a:lnTo>
                  <a:lnTo>
                    <a:pt x="314" y="202"/>
                  </a:lnTo>
                  <a:lnTo>
                    <a:pt x="316" y="202"/>
                  </a:lnTo>
                  <a:lnTo>
                    <a:pt x="319" y="204"/>
                  </a:lnTo>
                  <a:lnTo>
                    <a:pt x="322" y="209"/>
                  </a:lnTo>
                  <a:lnTo>
                    <a:pt x="324" y="216"/>
                  </a:lnTo>
                  <a:lnTo>
                    <a:pt x="326" y="222"/>
                  </a:lnTo>
                  <a:lnTo>
                    <a:pt x="328" y="228"/>
                  </a:lnTo>
                  <a:lnTo>
                    <a:pt x="330" y="241"/>
                  </a:lnTo>
                  <a:lnTo>
                    <a:pt x="330" y="251"/>
                  </a:lnTo>
                  <a:close/>
                  <a:moveTo>
                    <a:pt x="343" y="226"/>
                  </a:moveTo>
                  <a:lnTo>
                    <a:pt x="340" y="230"/>
                  </a:lnTo>
                  <a:lnTo>
                    <a:pt x="339" y="237"/>
                  </a:lnTo>
                  <a:lnTo>
                    <a:pt x="339" y="244"/>
                  </a:lnTo>
                  <a:lnTo>
                    <a:pt x="340" y="250"/>
                  </a:lnTo>
                  <a:lnTo>
                    <a:pt x="343" y="251"/>
                  </a:lnTo>
                  <a:lnTo>
                    <a:pt x="347" y="254"/>
                  </a:lnTo>
                  <a:lnTo>
                    <a:pt x="350" y="254"/>
                  </a:lnTo>
                  <a:lnTo>
                    <a:pt x="353" y="253"/>
                  </a:lnTo>
                  <a:lnTo>
                    <a:pt x="352" y="246"/>
                  </a:lnTo>
                  <a:lnTo>
                    <a:pt x="350" y="240"/>
                  </a:lnTo>
                  <a:lnTo>
                    <a:pt x="348" y="233"/>
                  </a:lnTo>
                  <a:lnTo>
                    <a:pt x="343" y="226"/>
                  </a:lnTo>
                  <a:close/>
                  <a:moveTo>
                    <a:pt x="407" y="277"/>
                  </a:moveTo>
                  <a:lnTo>
                    <a:pt x="408" y="262"/>
                  </a:lnTo>
                  <a:lnTo>
                    <a:pt x="409" y="253"/>
                  </a:lnTo>
                  <a:lnTo>
                    <a:pt x="411" y="245"/>
                  </a:lnTo>
                  <a:lnTo>
                    <a:pt x="412" y="236"/>
                  </a:lnTo>
                  <a:lnTo>
                    <a:pt x="414" y="233"/>
                  </a:lnTo>
                  <a:lnTo>
                    <a:pt x="415" y="230"/>
                  </a:lnTo>
                  <a:lnTo>
                    <a:pt x="415" y="232"/>
                  </a:lnTo>
                  <a:lnTo>
                    <a:pt x="417" y="236"/>
                  </a:lnTo>
                  <a:lnTo>
                    <a:pt x="417" y="246"/>
                  </a:lnTo>
                  <a:lnTo>
                    <a:pt x="418" y="257"/>
                  </a:lnTo>
                  <a:lnTo>
                    <a:pt x="419" y="267"/>
                  </a:lnTo>
                  <a:lnTo>
                    <a:pt x="418" y="277"/>
                  </a:lnTo>
                  <a:lnTo>
                    <a:pt x="417" y="279"/>
                  </a:lnTo>
                  <a:lnTo>
                    <a:pt x="416" y="281"/>
                  </a:lnTo>
                  <a:lnTo>
                    <a:pt x="414" y="281"/>
                  </a:lnTo>
                  <a:lnTo>
                    <a:pt x="412" y="281"/>
                  </a:lnTo>
                  <a:lnTo>
                    <a:pt x="409" y="279"/>
                  </a:lnTo>
                  <a:lnTo>
                    <a:pt x="407" y="277"/>
                  </a:lnTo>
                  <a:close/>
                  <a:moveTo>
                    <a:pt x="389" y="263"/>
                  </a:moveTo>
                  <a:lnTo>
                    <a:pt x="384" y="263"/>
                  </a:lnTo>
                  <a:lnTo>
                    <a:pt x="380" y="261"/>
                  </a:lnTo>
                  <a:lnTo>
                    <a:pt x="378" y="257"/>
                  </a:lnTo>
                  <a:lnTo>
                    <a:pt x="376" y="253"/>
                  </a:lnTo>
                  <a:lnTo>
                    <a:pt x="374" y="241"/>
                  </a:lnTo>
                  <a:lnTo>
                    <a:pt x="370" y="232"/>
                  </a:lnTo>
                  <a:lnTo>
                    <a:pt x="366" y="221"/>
                  </a:lnTo>
                  <a:lnTo>
                    <a:pt x="364" y="212"/>
                  </a:lnTo>
                  <a:lnTo>
                    <a:pt x="363" y="205"/>
                  </a:lnTo>
                  <a:lnTo>
                    <a:pt x="363" y="200"/>
                  </a:lnTo>
                  <a:lnTo>
                    <a:pt x="364" y="195"/>
                  </a:lnTo>
                  <a:lnTo>
                    <a:pt x="366" y="191"/>
                  </a:lnTo>
                  <a:lnTo>
                    <a:pt x="369" y="188"/>
                  </a:lnTo>
                  <a:lnTo>
                    <a:pt x="374" y="184"/>
                  </a:lnTo>
                  <a:lnTo>
                    <a:pt x="374" y="181"/>
                  </a:lnTo>
                  <a:lnTo>
                    <a:pt x="376" y="180"/>
                  </a:lnTo>
                  <a:lnTo>
                    <a:pt x="378" y="180"/>
                  </a:lnTo>
                  <a:lnTo>
                    <a:pt x="381" y="179"/>
                  </a:lnTo>
                  <a:lnTo>
                    <a:pt x="388" y="179"/>
                  </a:lnTo>
                  <a:lnTo>
                    <a:pt x="391" y="176"/>
                  </a:lnTo>
                  <a:lnTo>
                    <a:pt x="389" y="173"/>
                  </a:lnTo>
                  <a:lnTo>
                    <a:pt x="385" y="172"/>
                  </a:lnTo>
                  <a:lnTo>
                    <a:pt x="381" y="171"/>
                  </a:lnTo>
                  <a:lnTo>
                    <a:pt x="378" y="171"/>
                  </a:lnTo>
                  <a:lnTo>
                    <a:pt x="374" y="169"/>
                  </a:lnTo>
                  <a:lnTo>
                    <a:pt x="370" y="168"/>
                  </a:lnTo>
                  <a:lnTo>
                    <a:pt x="370" y="165"/>
                  </a:lnTo>
                  <a:lnTo>
                    <a:pt x="369" y="164"/>
                  </a:lnTo>
                  <a:lnTo>
                    <a:pt x="369" y="161"/>
                  </a:lnTo>
                  <a:lnTo>
                    <a:pt x="370" y="159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1" y="153"/>
                  </a:lnTo>
                  <a:lnTo>
                    <a:pt x="374" y="153"/>
                  </a:lnTo>
                  <a:lnTo>
                    <a:pt x="377" y="155"/>
                  </a:lnTo>
                  <a:lnTo>
                    <a:pt x="381" y="157"/>
                  </a:lnTo>
                  <a:lnTo>
                    <a:pt x="391" y="165"/>
                  </a:lnTo>
                  <a:lnTo>
                    <a:pt x="399" y="171"/>
                  </a:lnTo>
                  <a:lnTo>
                    <a:pt x="398" y="176"/>
                  </a:lnTo>
                  <a:lnTo>
                    <a:pt x="399" y="181"/>
                  </a:lnTo>
                  <a:lnTo>
                    <a:pt x="402" y="187"/>
                  </a:lnTo>
                  <a:lnTo>
                    <a:pt x="404" y="192"/>
                  </a:lnTo>
                  <a:lnTo>
                    <a:pt x="399" y="189"/>
                  </a:lnTo>
                  <a:lnTo>
                    <a:pt x="395" y="187"/>
                  </a:lnTo>
                  <a:lnTo>
                    <a:pt x="398" y="200"/>
                  </a:lnTo>
                  <a:lnTo>
                    <a:pt x="399" y="210"/>
                  </a:lnTo>
                  <a:lnTo>
                    <a:pt x="398" y="221"/>
                  </a:lnTo>
                  <a:lnTo>
                    <a:pt x="397" y="229"/>
                  </a:lnTo>
                  <a:lnTo>
                    <a:pt x="392" y="246"/>
                  </a:lnTo>
                  <a:lnTo>
                    <a:pt x="389" y="263"/>
                  </a:lnTo>
                  <a:close/>
                  <a:moveTo>
                    <a:pt x="231" y="184"/>
                  </a:moveTo>
                  <a:lnTo>
                    <a:pt x="231" y="188"/>
                  </a:lnTo>
                  <a:lnTo>
                    <a:pt x="231" y="189"/>
                  </a:lnTo>
                  <a:lnTo>
                    <a:pt x="230" y="188"/>
                  </a:lnTo>
                  <a:lnTo>
                    <a:pt x="227" y="185"/>
                  </a:lnTo>
                  <a:lnTo>
                    <a:pt x="213" y="167"/>
                  </a:lnTo>
                  <a:lnTo>
                    <a:pt x="200" y="151"/>
                  </a:lnTo>
                  <a:lnTo>
                    <a:pt x="195" y="142"/>
                  </a:lnTo>
                  <a:lnTo>
                    <a:pt x="191" y="131"/>
                  </a:lnTo>
                  <a:lnTo>
                    <a:pt x="191" y="126"/>
                  </a:lnTo>
                  <a:lnTo>
                    <a:pt x="190" y="119"/>
                  </a:lnTo>
                  <a:lnTo>
                    <a:pt x="191" y="112"/>
                  </a:lnTo>
                  <a:lnTo>
                    <a:pt x="192" y="104"/>
                  </a:lnTo>
                  <a:lnTo>
                    <a:pt x="193" y="102"/>
                  </a:lnTo>
                  <a:lnTo>
                    <a:pt x="196" y="102"/>
                  </a:lnTo>
                  <a:lnTo>
                    <a:pt x="197" y="104"/>
                  </a:lnTo>
                  <a:lnTo>
                    <a:pt x="199" y="107"/>
                  </a:lnTo>
                  <a:lnTo>
                    <a:pt x="214" y="120"/>
                  </a:lnTo>
                  <a:lnTo>
                    <a:pt x="228" y="134"/>
                  </a:lnTo>
                  <a:lnTo>
                    <a:pt x="230" y="140"/>
                  </a:lnTo>
                  <a:lnTo>
                    <a:pt x="231" y="145"/>
                  </a:lnTo>
                  <a:lnTo>
                    <a:pt x="231" y="152"/>
                  </a:lnTo>
                  <a:lnTo>
                    <a:pt x="231" y="159"/>
                  </a:lnTo>
                  <a:lnTo>
                    <a:pt x="231" y="172"/>
                  </a:lnTo>
                  <a:lnTo>
                    <a:pt x="231" y="184"/>
                  </a:lnTo>
                  <a:close/>
                  <a:moveTo>
                    <a:pt x="369" y="444"/>
                  </a:moveTo>
                  <a:lnTo>
                    <a:pt x="370" y="446"/>
                  </a:lnTo>
                  <a:lnTo>
                    <a:pt x="371" y="448"/>
                  </a:lnTo>
                  <a:lnTo>
                    <a:pt x="373" y="449"/>
                  </a:lnTo>
                  <a:lnTo>
                    <a:pt x="375" y="449"/>
                  </a:lnTo>
                  <a:lnTo>
                    <a:pt x="376" y="448"/>
                  </a:lnTo>
                  <a:lnTo>
                    <a:pt x="377" y="446"/>
                  </a:lnTo>
                  <a:lnTo>
                    <a:pt x="378" y="444"/>
                  </a:lnTo>
                  <a:lnTo>
                    <a:pt x="378" y="441"/>
                  </a:lnTo>
                  <a:lnTo>
                    <a:pt x="379" y="422"/>
                  </a:lnTo>
                  <a:lnTo>
                    <a:pt x="378" y="405"/>
                  </a:lnTo>
                  <a:lnTo>
                    <a:pt x="376" y="388"/>
                  </a:lnTo>
                  <a:lnTo>
                    <a:pt x="374" y="371"/>
                  </a:lnTo>
                  <a:lnTo>
                    <a:pt x="369" y="359"/>
                  </a:lnTo>
                  <a:lnTo>
                    <a:pt x="366" y="344"/>
                  </a:lnTo>
                  <a:lnTo>
                    <a:pt x="364" y="339"/>
                  </a:lnTo>
                  <a:lnTo>
                    <a:pt x="362" y="334"/>
                  </a:lnTo>
                  <a:lnTo>
                    <a:pt x="359" y="330"/>
                  </a:lnTo>
                  <a:lnTo>
                    <a:pt x="355" y="327"/>
                  </a:lnTo>
                  <a:lnTo>
                    <a:pt x="343" y="324"/>
                  </a:lnTo>
                  <a:lnTo>
                    <a:pt x="334" y="320"/>
                  </a:lnTo>
                  <a:lnTo>
                    <a:pt x="327" y="315"/>
                  </a:lnTo>
                  <a:lnTo>
                    <a:pt x="321" y="307"/>
                  </a:lnTo>
                  <a:lnTo>
                    <a:pt x="307" y="298"/>
                  </a:lnTo>
                  <a:lnTo>
                    <a:pt x="293" y="291"/>
                  </a:lnTo>
                  <a:lnTo>
                    <a:pt x="285" y="289"/>
                  </a:lnTo>
                  <a:lnTo>
                    <a:pt x="279" y="287"/>
                  </a:lnTo>
                  <a:lnTo>
                    <a:pt x="273" y="289"/>
                  </a:lnTo>
                  <a:lnTo>
                    <a:pt x="268" y="291"/>
                  </a:lnTo>
                  <a:lnTo>
                    <a:pt x="265" y="298"/>
                  </a:lnTo>
                  <a:lnTo>
                    <a:pt x="263" y="306"/>
                  </a:lnTo>
                  <a:lnTo>
                    <a:pt x="261" y="316"/>
                  </a:lnTo>
                  <a:lnTo>
                    <a:pt x="260" y="328"/>
                  </a:lnTo>
                  <a:lnTo>
                    <a:pt x="260" y="339"/>
                  </a:lnTo>
                  <a:lnTo>
                    <a:pt x="261" y="348"/>
                  </a:lnTo>
                  <a:lnTo>
                    <a:pt x="264" y="356"/>
                  </a:lnTo>
                  <a:lnTo>
                    <a:pt x="266" y="360"/>
                  </a:lnTo>
                  <a:lnTo>
                    <a:pt x="266" y="363"/>
                  </a:lnTo>
                  <a:lnTo>
                    <a:pt x="266" y="364"/>
                  </a:lnTo>
                  <a:lnTo>
                    <a:pt x="267" y="367"/>
                  </a:lnTo>
                  <a:lnTo>
                    <a:pt x="268" y="368"/>
                  </a:lnTo>
                  <a:lnTo>
                    <a:pt x="272" y="371"/>
                  </a:lnTo>
                  <a:lnTo>
                    <a:pt x="278" y="373"/>
                  </a:lnTo>
                  <a:lnTo>
                    <a:pt x="284" y="377"/>
                  </a:lnTo>
                  <a:lnTo>
                    <a:pt x="291" y="381"/>
                  </a:lnTo>
                  <a:lnTo>
                    <a:pt x="296" y="388"/>
                  </a:lnTo>
                  <a:lnTo>
                    <a:pt x="300" y="396"/>
                  </a:lnTo>
                  <a:lnTo>
                    <a:pt x="312" y="401"/>
                  </a:lnTo>
                  <a:lnTo>
                    <a:pt x="323" y="408"/>
                  </a:lnTo>
                  <a:lnTo>
                    <a:pt x="334" y="414"/>
                  </a:lnTo>
                  <a:lnTo>
                    <a:pt x="346" y="420"/>
                  </a:lnTo>
                  <a:lnTo>
                    <a:pt x="349" y="420"/>
                  </a:lnTo>
                  <a:lnTo>
                    <a:pt x="351" y="418"/>
                  </a:lnTo>
                  <a:lnTo>
                    <a:pt x="354" y="414"/>
                  </a:lnTo>
                  <a:lnTo>
                    <a:pt x="355" y="412"/>
                  </a:lnTo>
                  <a:lnTo>
                    <a:pt x="356" y="421"/>
                  </a:lnTo>
                  <a:lnTo>
                    <a:pt x="359" y="430"/>
                  </a:lnTo>
                  <a:lnTo>
                    <a:pt x="361" y="434"/>
                  </a:lnTo>
                  <a:lnTo>
                    <a:pt x="363" y="438"/>
                  </a:lnTo>
                  <a:lnTo>
                    <a:pt x="366" y="441"/>
                  </a:lnTo>
                  <a:lnTo>
                    <a:pt x="369" y="444"/>
                  </a:lnTo>
                  <a:close/>
                  <a:moveTo>
                    <a:pt x="223" y="311"/>
                  </a:moveTo>
                  <a:lnTo>
                    <a:pt x="226" y="308"/>
                  </a:lnTo>
                  <a:lnTo>
                    <a:pt x="229" y="307"/>
                  </a:lnTo>
                  <a:lnTo>
                    <a:pt x="231" y="307"/>
                  </a:lnTo>
                  <a:lnTo>
                    <a:pt x="234" y="307"/>
                  </a:lnTo>
                  <a:lnTo>
                    <a:pt x="240" y="310"/>
                  </a:lnTo>
                  <a:lnTo>
                    <a:pt x="246" y="312"/>
                  </a:lnTo>
                  <a:lnTo>
                    <a:pt x="245" y="320"/>
                  </a:lnTo>
                  <a:lnTo>
                    <a:pt x="246" y="328"/>
                  </a:lnTo>
                  <a:lnTo>
                    <a:pt x="245" y="335"/>
                  </a:lnTo>
                  <a:lnTo>
                    <a:pt x="243" y="340"/>
                  </a:lnTo>
                  <a:lnTo>
                    <a:pt x="243" y="352"/>
                  </a:lnTo>
                  <a:lnTo>
                    <a:pt x="242" y="361"/>
                  </a:lnTo>
                  <a:lnTo>
                    <a:pt x="243" y="364"/>
                  </a:lnTo>
                  <a:lnTo>
                    <a:pt x="244" y="368"/>
                  </a:lnTo>
                  <a:lnTo>
                    <a:pt x="246" y="373"/>
                  </a:lnTo>
                  <a:lnTo>
                    <a:pt x="251" y="377"/>
                  </a:lnTo>
                  <a:lnTo>
                    <a:pt x="265" y="392"/>
                  </a:lnTo>
                  <a:lnTo>
                    <a:pt x="277" y="408"/>
                  </a:lnTo>
                  <a:lnTo>
                    <a:pt x="280" y="412"/>
                  </a:lnTo>
                  <a:lnTo>
                    <a:pt x="280" y="416"/>
                  </a:lnTo>
                  <a:lnTo>
                    <a:pt x="280" y="420"/>
                  </a:lnTo>
                  <a:lnTo>
                    <a:pt x="279" y="424"/>
                  </a:lnTo>
                  <a:lnTo>
                    <a:pt x="274" y="433"/>
                  </a:lnTo>
                  <a:lnTo>
                    <a:pt x="270" y="440"/>
                  </a:lnTo>
                  <a:lnTo>
                    <a:pt x="264" y="440"/>
                  </a:lnTo>
                  <a:lnTo>
                    <a:pt x="256" y="437"/>
                  </a:lnTo>
                  <a:lnTo>
                    <a:pt x="253" y="437"/>
                  </a:lnTo>
                  <a:lnTo>
                    <a:pt x="248" y="438"/>
                  </a:lnTo>
                  <a:lnTo>
                    <a:pt x="243" y="442"/>
                  </a:lnTo>
                  <a:lnTo>
                    <a:pt x="237" y="449"/>
                  </a:lnTo>
                  <a:lnTo>
                    <a:pt x="229" y="442"/>
                  </a:lnTo>
                  <a:lnTo>
                    <a:pt x="222" y="438"/>
                  </a:lnTo>
                  <a:lnTo>
                    <a:pt x="213" y="434"/>
                  </a:lnTo>
                  <a:lnTo>
                    <a:pt x="204" y="430"/>
                  </a:lnTo>
                  <a:lnTo>
                    <a:pt x="198" y="426"/>
                  </a:lnTo>
                  <a:lnTo>
                    <a:pt x="193" y="422"/>
                  </a:lnTo>
                  <a:lnTo>
                    <a:pt x="190" y="417"/>
                  </a:lnTo>
                  <a:lnTo>
                    <a:pt x="187" y="413"/>
                  </a:lnTo>
                  <a:lnTo>
                    <a:pt x="184" y="404"/>
                  </a:lnTo>
                  <a:lnTo>
                    <a:pt x="178" y="395"/>
                  </a:lnTo>
                  <a:lnTo>
                    <a:pt x="182" y="388"/>
                  </a:lnTo>
                  <a:lnTo>
                    <a:pt x="184" y="384"/>
                  </a:lnTo>
                  <a:lnTo>
                    <a:pt x="187" y="376"/>
                  </a:lnTo>
                  <a:lnTo>
                    <a:pt x="191" y="361"/>
                  </a:lnTo>
                  <a:lnTo>
                    <a:pt x="198" y="346"/>
                  </a:lnTo>
                  <a:lnTo>
                    <a:pt x="206" y="332"/>
                  </a:lnTo>
                  <a:lnTo>
                    <a:pt x="214" y="320"/>
                  </a:lnTo>
                  <a:lnTo>
                    <a:pt x="223" y="311"/>
                  </a:lnTo>
                  <a:close/>
                  <a:moveTo>
                    <a:pt x="154" y="479"/>
                  </a:moveTo>
                  <a:lnTo>
                    <a:pt x="150" y="477"/>
                  </a:lnTo>
                  <a:lnTo>
                    <a:pt x="149" y="473"/>
                  </a:lnTo>
                  <a:lnTo>
                    <a:pt x="148" y="471"/>
                  </a:lnTo>
                  <a:lnTo>
                    <a:pt x="148" y="469"/>
                  </a:lnTo>
                  <a:lnTo>
                    <a:pt x="152" y="465"/>
                  </a:lnTo>
                  <a:lnTo>
                    <a:pt x="161" y="461"/>
                  </a:lnTo>
                  <a:lnTo>
                    <a:pt x="172" y="464"/>
                  </a:lnTo>
                  <a:lnTo>
                    <a:pt x="181" y="467"/>
                  </a:lnTo>
                  <a:lnTo>
                    <a:pt x="188" y="470"/>
                  </a:lnTo>
                  <a:lnTo>
                    <a:pt x="199" y="471"/>
                  </a:lnTo>
                  <a:lnTo>
                    <a:pt x="200" y="474"/>
                  </a:lnTo>
                  <a:lnTo>
                    <a:pt x="200" y="477"/>
                  </a:lnTo>
                  <a:lnTo>
                    <a:pt x="198" y="478"/>
                  </a:lnTo>
                  <a:lnTo>
                    <a:pt x="193" y="479"/>
                  </a:lnTo>
                  <a:lnTo>
                    <a:pt x="184" y="482"/>
                  </a:lnTo>
                  <a:lnTo>
                    <a:pt x="173" y="482"/>
                  </a:lnTo>
                  <a:lnTo>
                    <a:pt x="163" y="482"/>
                  </a:lnTo>
                  <a:lnTo>
                    <a:pt x="154" y="479"/>
                  </a:lnTo>
                  <a:close/>
                  <a:moveTo>
                    <a:pt x="136" y="461"/>
                  </a:moveTo>
                  <a:lnTo>
                    <a:pt x="136" y="458"/>
                  </a:lnTo>
                  <a:lnTo>
                    <a:pt x="138" y="456"/>
                  </a:lnTo>
                  <a:lnTo>
                    <a:pt x="142" y="453"/>
                  </a:lnTo>
                  <a:lnTo>
                    <a:pt x="145" y="452"/>
                  </a:lnTo>
                  <a:lnTo>
                    <a:pt x="147" y="452"/>
                  </a:lnTo>
                  <a:lnTo>
                    <a:pt x="149" y="453"/>
                  </a:lnTo>
                  <a:lnTo>
                    <a:pt x="150" y="454"/>
                  </a:lnTo>
                  <a:lnTo>
                    <a:pt x="150" y="457"/>
                  </a:lnTo>
                  <a:lnTo>
                    <a:pt x="149" y="458"/>
                  </a:lnTo>
                  <a:lnTo>
                    <a:pt x="148" y="461"/>
                  </a:lnTo>
                  <a:lnTo>
                    <a:pt x="147" y="462"/>
                  </a:lnTo>
                  <a:lnTo>
                    <a:pt x="145" y="462"/>
                  </a:lnTo>
                  <a:lnTo>
                    <a:pt x="141" y="462"/>
                  </a:lnTo>
                  <a:lnTo>
                    <a:pt x="136" y="461"/>
                  </a:lnTo>
                  <a:close/>
                  <a:moveTo>
                    <a:pt x="134" y="412"/>
                  </a:moveTo>
                  <a:lnTo>
                    <a:pt x="137" y="412"/>
                  </a:lnTo>
                  <a:lnTo>
                    <a:pt x="143" y="413"/>
                  </a:lnTo>
                  <a:lnTo>
                    <a:pt x="146" y="414"/>
                  </a:lnTo>
                  <a:lnTo>
                    <a:pt x="148" y="414"/>
                  </a:lnTo>
                  <a:lnTo>
                    <a:pt x="150" y="414"/>
                  </a:lnTo>
                  <a:lnTo>
                    <a:pt x="151" y="412"/>
                  </a:lnTo>
                  <a:lnTo>
                    <a:pt x="151" y="409"/>
                  </a:lnTo>
                  <a:lnTo>
                    <a:pt x="148" y="407"/>
                  </a:lnTo>
                  <a:lnTo>
                    <a:pt x="144" y="404"/>
                  </a:lnTo>
                  <a:lnTo>
                    <a:pt x="140" y="401"/>
                  </a:lnTo>
                  <a:lnTo>
                    <a:pt x="134" y="399"/>
                  </a:lnTo>
                  <a:lnTo>
                    <a:pt x="129" y="397"/>
                  </a:lnTo>
                  <a:lnTo>
                    <a:pt x="126" y="397"/>
                  </a:lnTo>
                  <a:lnTo>
                    <a:pt x="123" y="399"/>
                  </a:lnTo>
                  <a:lnTo>
                    <a:pt x="121" y="401"/>
                  </a:lnTo>
                  <a:lnTo>
                    <a:pt x="121" y="408"/>
                  </a:lnTo>
                  <a:lnTo>
                    <a:pt x="118" y="407"/>
                  </a:lnTo>
                  <a:lnTo>
                    <a:pt x="116" y="407"/>
                  </a:lnTo>
                  <a:lnTo>
                    <a:pt x="113" y="407"/>
                  </a:lnTo>
                  <a:lnTo>
                    <a:pt x="110" y="409"/>
                  </a:lnTo>
                  <a:lnTo>
                    <a:pt x="110" y="412"/>
                  </a:lnTo>
                  <a:lnTo>
                    <a:pt x="113" y="416"/>
                  </a:lnTo>
                  <a:lnTo>
                    <a:pt x="116" y="418"/>
                  </a:lnTo>
                  <a:lnTo>
                    <a:pt x="120" y="422"/>
                  </a:lnTo>
                  <a:lnTo>
                    <a:pt x="124" y="425"/>
                  </a:lnTo>
                  <a:lnTo>
                    <a:pt x="130" y="428"/>
                  </a:lnTo>
                  <a:lnTo>
                    <a:pt x="133" y="429"/>
                  </a:lnTo>
                  <a:lnTo>
                    <a:pt x="136" y="428"/>
                  </a:lnTo>
                  <a:lnTo>
                    <a:pt x="138" y="425"/>
                  </a:lnTo>
                  <a:lnTo>
                    <a:pt x="140" y="422"/>
                  </a:lnTo>
                  <a:lnTo>
                    <a:pt x="140" y="421"/>
                  </a:lnTo>
                  <a:lnTo>
                    <a:pt x="138" y="420"/>
                  </a:lnTo>
                  <a:lnTo>
                    <a:pt x="135" y="416"/>
                  </a:lnTo>
                  <a:lnTo>
                    <a:pt x="134" y="412"/>
                  </a:lnTo>
                  <a:close/>
                  <a:moveTo>
                    <a:pt x="137" y="395"/>
                  </a:moveTo>
                  <a:lnTo>
                    <a:pt x="137" y="392"/>
                  </a:lnTo>
                  <a:lnTo>
                    <a:pt x="138" y="389"/>
                  </a:lnTo>
                  <a:lnTo>
                    <a:pt x="140" y="388"/>
                  </a:lnTo>
                  <a:lnTo>
                    <a:pt x="143" y="385"/>
                  </a:lnTo>
                  <a:lnTo>
                    <a:pt x="149" y="384"/>
                  </a:lnTo>
                  <a:lnTo>
                    <a:pt x="152" y="383"/>
                  </a:lnTo>
                  <a:lnTo>
                    <a:pt x="157" y="384"/>
                  </a:lnTo>
                  <a:lnTo>
                    <a:pt x="159" y="387"/>
                  </a:lnTo>
                  <a:lnTo>
                    <a:pt x="159" y="391"/>
                  </a:lnTo>
                  <a:lnTo>
                    <a:pt x="158" y="395"/>
                  </a:lnTo>
                  <a:lnTo>
                    <a:pt x="152" y="396"/>
                  </a:lnTo>
                  <a:lnTo>
                    <a:pt x="148" y="400"/>
                  </a:lnTo>
                  <a:lnTo>
                    <a:pt x="144" y="397"/>
                  </a:lnTo>
                  <a:lnTo>
                    <a:pt x="137" y="395"/>
                  </a:lnTo>
                  <a:close/>
                  <a:moveTo>
                    <a:pt x="160" y="417"/>
                  </a:moveTo>
                  <a:lnTo>
                    <a:pt x="167" y="405"/>
                  </a:lnTo>
                  <a:lnTo>
                    <a:pt x="170" y="399"/>
                  </a:lnTo>
                  <a:lnTo>
                    <a:pt x="174" y="401"/>
                  </a:lnTo>
                  <a:lnTo>
                    <a:pt x="178" y="407"/>
                  </a:lnTo>
                  <a:lnTo>
                    <a:pt x="181" y="409"/>
                  </a:lnTo>
                  <a:lnTo>
                    <a:pt x="182" y="413"/>
                  </a:lnTo>
                  <a:lnTo>
                    <a:pt x="182" y="417"/>
                  </a:lnTo>
                  <a:lnTo>
                    <a:pt x="182" y="421"/>
                  </a:lnTo>
                  <a:lnTo>
                    <a:pt x="179" y="422"/>
                  </a:lnTo>
                  <a:lnTo>
                    <a:pt x="177" y="424"/>
                  </a:lnTo>
                  <a:lnTo>
                    <a:pt x="174" y="425"/>
                  </a:lnTo>
                  <a:lnTo>
                    <a:pt x="171" y="424"/>
                  </a:lnTo>
                  <a:lnTo>
                    <a:pt x="168" y="422"/>
                  </a:lnTo>
                  <a:lnTo>
                    <a:pt x="164" y="421"/>
                  </a:lnTo>
                  <a:lnTo>
                    <a:pt x="162" y="420"/>
                  </a:lnTo>
                  <a:lnTo>
                    <a:pt x="160" y="417"/>
                  </a:lnTo>
                  <a:close/>
                  <a:moveTo>
                    <a:pt x="165" y="381"/>
                  </a:moveTo>
                  <a:lnTo>
                    <a:pt x="164" y="379"/>
                  </a:lnTo>
                  <a:lnTo>
                    <a:pt x="165" y="376"/>
                  </a:lnTo>
                  <a:lnTo>
                    <a:pt x="167" y="373"/>
                  </a:lnTo>
                  <a:lnTo>
                    <a:pt x="169" y="371"/>
                  </a:lnTo>
                  <a:lnTo>
                    <a:pt x="175" y="367"/>
                  </a:lnTo>
                  <a:lnTo>
                    <a:pt x="179" y="361"/>
                  </a:lnTo>
                  <a:lnTo>
                    <a:pt x="181" y="365"/>
                  </a:lnTo>
                  <a:lnTo>
                    <a:pt x="181" y="368"/>
                  </a:lnTo>
                  <a:lnTo>
                    <a:pt x="181" y="369"/>
                  </a:lnTo>
                  <a:lnTo>
                    <a:pt x="179" y="372"/>
                  </a:lnTo>
                  <a:lnTo>
                    <a:pt x="177" y="376"/>
                  </a:lnTo>
                  <a:lnTo>
                    <a:pt x="175" y="380"/>
                  </a:lnTo>
                  <a:lnTo>
                    <a:pt x="173" y="384"/>
                  </a:lnTo>
                  <a:lnTo>
                    <a:pt x="171" y="387"/>
                  </a:lnTo>
                  <a:lnTo>
                    <a:pt x="169" y="387"/>
                  </a:lnTo>
                  <a:lnTo>
                    <a:pt x="168" y="387"/>
                  </a:lnTo>
                  <a:lnTo>
                    <a:pt x="167" y="384"/>
                  </a:lnTo>
                  <a:lnTo>
                    <a:pt x="165" y="381"/>
                  </a:lnTo>
                  <a:close/>
                  <a:moveTo>
                    <a:pt x="155" y="426"/>
                  </a:moveTo>
                  <a:lnTo>
                    <a:pt x="157" y="428"/>
                  </a:lnTo>
                  <a:lnTo>
                    <a:pt x="159" y="429"/>
                  </a:lnTo>
                  <a:lnTo>
                    <a:pt x="159" y="430"/>
                  </a:lnTo>
                  <a:lnTo>
                    <a:pt x="159" y="433"/>
                  </a:lnTo>
                  <a:lnTo>
                    <a:pt x="159" y="436"/>
                  </a:lnTo>
                  <a:lnTo>
                    <a:pt x="158" y="438"/>
                  </a:lnTo>
                  <a:lnTo>
                    <a:pt x="159" y="440"/>
                  </a:lnTo>
                  <a:lnTo>
                    <a:pt x="160" y="441"/>
                  </a:lnTo>
                  <a:lnTo>
                    <a:pt x="162" y="441"/>
                  </a:lnTo>
                  <a:lnTo>
                    <a:pt x="164" y="438"/>
                  </a:lnTo>
                  <a:lnTo>
                    <a:pt x="167" y="436"/>
                  </a:lnTo>
                  <a:lnTo>
                    <a:pt x="170" y="432"/>
                  </a:lnTo>
                  <a:lnTo>
                    <a:pt x="175" y="430"/>
                  </a:lnTo>
                  <a:lnTo>
                    <a:pt x="184" y="429"/>
                  </a:lnTo>
                  <a:lnTo>
                    <a:pt x="188" y="430"/>
                  </a:lnTo>
                  <a:lnTo>
                    <a:pt x="191" y="430"/>
                  </a:lnTo>
                  <a:lnTo>
                    <a:pt x="195" y="432"/>
                  </a:lnTo>
                  <a:lnTo>
                    <a:pt x="197" y="434"/>
                  </a:lnTo>
                  <a:lnTo>
                    <a:pt x="202" y="440"/>
                  </a:lnTo>
                  <a:lnTo>
                    <a:pt x="206" y="444"/>
                  </a:lnTo>
                  <a:lnTo>
                    <a:pt x="210" y="446"/>
                  </a:lnTo>
                  <a:lnTo>
                    <a:pt x="213" y="448"/>
                  </a:lnTo>
                  <a:lnTo>
                    <a:pt x="216" y="449"/>
                  </a:lnTo>
                  <a:lnTo>
                    <a:pt x="220" y="450"/>
                  </a:lnTo>
                  <a:lnTo>
                    <a:pt x="204" y="452"/>
                  </a:lnTo>
                  <a:lnTo>
                    <a:pt x="197" y="454"/>
                  </a:lnTo>
                  <a:lnTo>
                    <a:pt x="193" y="457"/>
                  </a:lnTo>
                  <a:lnTo>
                    <a:pt x="190" y="458"/>
                  </a:lnTo>
                  <a:lnTo>
                    <a:pt x="181" y="457"/>
                  </a:lnTo>
                  <a:lnTo>
                    <a:pt x="172" y="454"/>
                  </a:lnTo>
                  <a:lnTo>
                    <a:pt x="163" y="452"/>
                  </a:lnTo>
                  <a:lnTo>
                    <a:pt x="155" y="448"/>
                  </a:lnTo>
                  <a:lnTo>
                    <a:pt x="150" y="445"/>
                  </a:lnTo>
                  <a:lnTo>
                    <a:pt x="148" y="442"/>
                  </a:lnTo>
                  <a:lnTo>
                    <a:pt x="147" y="438"/>
                  </a:lnTo>
                  <a:lnTo>
                    <a:pt x="147" y="436"/>
                  </a:lnTo>
                  <a:lnTo>
                    <a:pt x="148" y="432"/>
                  </a:lnTo>
                  <a:lnTo>
                    <a:pt x="150" y="429"/>
                  </a:lnTo>
                  <a:lnTo>
                    <a:pt x="152" y="428"/>
                  </a:lnTo>
                  <a:lnTo>
                    <a:pt x="155" y="426"/>
                  </a:lnTo>
                  <a:close/>
                  <a:moveTo>
                    <a:pt x="114" y="136"/>
                  </a:moveTo>
                  <a:lnTo>
                    <a:pt x="119" y="122"/>
                  </a:lnTo>
                  <a:lnTo>
                    <a:pt x="123" y="107"/>
                  </a:lnTo>
                  <a:lnTo>
                    <a:pt x="126" y="99"/>
                  </a:lnTo>
                  <a:lnTo>
                    <a:pt x="130" y="92"/>
                  </a:lnTo>
                  <a:lnTo>
                    <a:pt x="133" y="91"/>
                  </a:lnTo>
                  <a:lnTo>
                    <a:pt x="136" y="89"/>
                  </a:lnTo>
                  <a:lnTo>
                    <a:pt x="141" y="87"/>
                  </a:lnTo>
                  <a:lnTo>
                    <a:pt x="146" y="86"/>
                  </a:lnTo>
                  <a:lnTo>
                    <a:pt x="157" y="86"/>
                  </a:lnTo>
                  <a:lnTo>
                    <a:pt x="163" y="87"/>
                  </a:lnTo>
                  <a:lnTo>
                    <a:pt x="165" y="89"/>
                  </a:lnTo>
                  <a:lnTo>
                    <a:pt x="168" y="87"/>
                  </a:lnTo>
                  <a:lnTo>
                    <a:pt x="169" y="85"/>
                  </a:lnTo>
                  <a:lnTo>
                    <a:pt x="171" y="81"/>
                  </a:lnTo>
                  <a:lnTo>
                    <a:pt x="175" y="81"/>
                  </a:lnTo>
                  <a:lnTo>
                    <a:pt x="179" y="82"/>
                  </a:lnTo>
                  <a:lnTo>
                    <a:pt x="182" y="83"/>
                  </a:lnTo>
                  <a:lnTo>
                    <a:pt x="183" y="86"/>
                  </a:lnTo>
                  <a:lnTo>
                    <a:pt x="183" y="89"/>
                  </a:lnTo>
                  <a:lnTo>
                    <a:pt x="183" y="92"/>
                  </a:lnTo>
                  <a:lnTo>
                    <a:pt x="182" y="96"/>
                  </a:lnTo>
                  <a:lnTo>
                    <a:pt x="179" y="100"/>
                  </a:lnTo>
                  <a:lnTo>
                    <a:pt x="177" y="98"/>
                  </a:lnTo>
                  <a:lnTo>
                    <a:pt x="176" y="95"/>
                  </a:lnTo>
                  <a:lnTo>
                    <a:pt x="174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69" y="95"/>
                  </a:lnTo>
                  <a:lnTo>
                    <a:pt x="168" y="98"/>
                  </a:lnTo>
                  <a:lnTo>
                    <a:pt x="167" y="100"/>
                  </a:lnTo>
                  <a:lnTo>
                    <a:pt x="165" y="106"/>
                  </a:lnTo>
                  <a:lnTo>
                    <a:pt x="163" y="108"/>
                  </a:lnTo>
                  <a:lnTo>
                    <a:pt x="160" y="111"/>
                  </a:lnTo>
                  <a:lnTo>
                    <a:pt x="156" y="114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34" y="126"/>
                  </a:lnTo>
                  <a:lnTo>
                    <a:pt x="132" y="130"/>
                  </a:lnTo>
                  <a:lnTo>
                    <a:pt x="129" y="132"/>
                  </a:lnTo>
                  <a:lnTo>
                    <a:pt x="126" y="135"/>
                  </a:lnTo>
                  <a:lnTo>
                    <a:pt x="122" y="136"/>
                  </a:lnTo>
                  <a:lnTo>
                    <a:pt x="119" y="136"/>
                  </a:lnTo>
                  <a:lnTo>
                    <a:pt x="116" y="136"/>
                  </a:lnTo>
                  <a:lnTo>
                    <a:pt x="114" y="136"/>
                  </a:lnTo>
                  <a:close/>
                  <a:moveTo>
                    <a:pt x="143" y="50"/>
                  </a:moveTo>
                  <a:lnTo>
                    <a:pt x="136" y="43"/>
                  </a:lnTo>
                  <a:lnTo>
                    <a:pt x="129" y="38"/>
                  </a:lnTo>
                  <a:lnTo>
                    <a:pt x="124" y="34"/>
                  </a:lnTo>
                  <a:lnTo>
                    <a:pt x="122" y="32"/>
                  </a:lnTo>
                  <a:lnTo>
                    <a:pt x="120" y="28"/>
                  </a:lnTo>
                  <a:lnTo>
                    <a:pt x="118" y="22"/>
                  </a:lnTo>
                  <a:lnTo>
                    <a:pt x="117" y="20"/>
                  </a:lnTo>
                  <a:lnTo>
                    <a:pt x="116" y="20"/>
                  </a:lnTo>
                  <a:lnTo>
                    <a:pt x="114" y="20"/>
                  </a:lnTo>
                  <a:lnTo>
                    <a:pt x="113" y="21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1" y="34"/>
                  </a:lnTo>
                  <a:lnTo>
                    <a:pt x="111" y="37"/>
                  </a:lnTo>
                  <a:lnTo>
                    <a:pt x="114" y="41"/>
                  </a:lnTo>
                  <a:lnTo>
                    <a:pt x="117" y="43"/>
                  </a:lnTo>
                  <a:lnTo>
                    <a:pt x="121" y="46"/>
                  </a:lnTo>
                  <a:lnTo>
                    <a:pt x="132" y="49"/>
                  </a:lnTo>
                  <a:lnTo>
                    <a:pt x="143" y="50"/>
                  </a:lnTo>
                  <a:close/>
                  <a:moveTo>
                    <a:pt x="443" y="768"/>
                  </a:moveTo>
                  <a:lnTo>
                    <a:pt x="432" y="767"/>
                  </a:lnTo>
                  <a:lnTo>
                    <a:pt x="420" y="768"/>
                  </a:lnTo>
                  <a:lnTo>
                    <a:pt x="408" y="771"/>
                  </a:lnTo>
                  <a:lnTo>
                    <a:pt x="397" y="774"/>
                  </a:lnTo>
                  <a:lnTo>
                    <a:pt x="378" y="780"/>
                  </a:lnTo>
                  <a:lnTo>
                    <a:pt x="366" y="783"/>
                  </a:lnTo>
                  <a:lnTo>
                    <a:pt x="383" y="771"/>
                  </a:lnTo>
                  <a:lnTo>
                    <a:pt x="402" y="759"/>
                  </a:lnTo>
                  <a:lnTo>
                    <a:pt x="410" y="754"/>
                  </a:lnTo>
                  <a:lnTo>
                    <a:pt x="417" y="747"/>
                  </a:lnTo>
                  <a:lnTo>
                    <a:pt x="419" y="744"/>
                  </a:lnTo>
                  <a:lnTo>
                    <a:pt x="421" y="740"/>
                  </a:lnTo>
                  <a:lnTo>
                    <a:pt x="422" y="736"/>
                  </a:lnTo>
                  <a:lnTo>
                    <a:pt x="422" y="734"/>
                  </a:lnTo>
                  <a:lnTo>
                    <a:pt x="420" y="698"/>
                  </a:lnTo>
                  <a:lnTo>
                    <a:pt x="418" y="664"/>
                  </a:lnTo>
                  <a:lnTo>
                    <a:pt x="417" y="645"/>
                  </a:lnTo>
                  <a:lnTo>
                    <a:pt x="415" y="628"/>
                  </a:lnTo>
                  <a:lnTo>
                    <a:pt x="411" y="611"/>
                  </a:lnTo>
                  <a:lnTo>
                    <a:pt x="407" y="593"/>
                  </a:lnTo>
                  <a:lnTo>
                    <a:pt x="402" y="570"/>
                  </a:lnTo>
                  <a:lnTo>
                    <a:pt x="397" y="546"/>
                  </a:lnTo>
                  <a:lnTo>
                    <a:pt x="395" y="534"/>
                  </a:lnTo>
                  <a:lnTo>
                    <a:pt x="392" y="522"/>
                  </a:lnTo>
                  <a:lnTo>
                    <a:pt x="389" y="510"/>
                  </a:lnTo>
                  <a:lnTo>
                    <a:pt x="384" y="498"/>
                  </a:lnTo>
                  <a:lnTo>
                    <a:pt x="378" y="491"/>
                  </a:lnTo>
                  <a:lnTo>
                    <a:pt x="374" y="486"/>
                  </a:lnTo>
                  <a:lnTo>
                    <a:pt x="370" y="479"/>
                  </a:lnTo>
                  <a:lnTo>
                    <a:pt x="367" y="473"/>
                  </a:lnTo>
                  <a:lnTo>
                    <a:pt x="364" y="473"/>
                  </a:lnTo>
                  <a:lnTo>
                    <a:pt x="362" y="471"/>
                  </a:lnTo>
                  <a:lnTo>
                    <a:pt x="360" y="470"/>
                  </a:lnTo>
                  <a:lnTo>
                    <a:pt x="359" y="467"/>
                  </a:lnTo>
                  <a:lnTo>
                    <a:pt x="355" y="462"/>
                  </a:lnTo>
                  <a:lnTo>
                    <a:pt x="352" y="456"/>
                  </a:lnTo>
                  <a:lnTo>
                    <a:pt x="349" y="450"/>
                  </a:lnTo>
                  <a:lnTo>
                    <a:pt x="344" y="446"/>
                  </a:lnTo>
                  <a:lnTo>
                    <a:pt x="342" y="446"/>
                  </a:lnTo>
                  <a:lnTo>
                    <a:pt x="339" y="448"/>
                  </a:lnTo>
                  <a:lnTo>
                    <a:pt x="336" y="449"/>
                  </a:lnTo>
                  <a:lnTo>
                    <a:pt x="333" y="452"/>
                  </a:lnTo>
                  <a:lnTo>
                    <a:pt x="328" y="444"/>
                  </a:lnTo>
                  <a:lnTo>
                    <a:pt x="323" y="437"/>
                  </a:lnTo>
                  <a:lnTo>
                    <a:pt x="319" y="433"/>
                  </a:lnTo>
                  <a:lnTo>
                    <a:pt x="313" y="432"/>
                  </a:lnTo>
                  <a:lnTo>
                    <a:pt x="309" y="429"/>
                  </a:lnTo>
                  <a:lnTo>
                    <a:pt x="305" y="429"/>
                  </a:lnTo>
                  <a:lnTo>
                    <a:pt x="301" y="429"/>
                  </a:lnTo>
                  <a:lnTo>
                    <a:pt x="298" y="429"/>
                  </a:lnTo>
                  <a:lnTo>
                    <a:pt x="294" y="432"/>
                  </a:lnTo>
                  <a:lnTo>
                    <a:pt x="291" y="436"/>
                  </a:lnTo>
                  <a:lnTo>
                    <a:pt x="288" y="441"/>
                  </a:lnTo>
                  <a:lnTo>
                    <a:pt x="286" y="446"/>
                  </a:lnTo>
                  <a:lnTo>
                    <a:pt x="283" y="450"/>
                  </a:lnTo>
                  <a:lnTo>
                    <a:pt x="280" y="452"/>
                  </a:lnTo>
                  <a:lnTo>
                    <a:pt x="267" y="452"/>
                  </a:lnTo>
                  <a:lnTo>
                    <a:pt x="251" y="452"/>
                  </a:lnTo>
                  <a:lnTo>
                    <a:pt x="241" y="457"/>
                  </a:lnTo>
                  <a:lnTo>
                    <a:pt x="233" y="461"/>
                  </a:lnTo>
                  <a:lnTo>
                    <a:pt x="227" y="466"/>
                  </a:lnTo>
                  <a:lnTo>
                    <a:pt x="222" y="471"/>
                  </a:lnTo>
                  <a:lnTo>
                    <a:pt x="213" y="482"/>
                  </a:lnTo>
                  <a:lnTo>
                    <a:pt x="205" y="494"/>
                  </a:lnTo>
                  <a:lnTo>
                    <a:pt x="200" y="491"/>
                  </a:lnTo>
                  <a:lnTo>
                    <a:pt x="193" y="490"/>
                  </a:lnTo>
                  <a:lnTo>
                    <a:pt x="186" y="489"/>
                  </a:lnTo>
                  <a:lnTo>
                    <a:pt x="179" y="489"/>
                  </a:lnTo>
                  <a:lnTo>
                    <a:pt x="165" y="489"/>
                  </a:lnTo>
                  <a:lnTo>
                    <a:pt x="152" y="489"/>
                  </a:lnTo>
                  <a:lnTo>
                    <a:pt x="148" y="495"/>
                  </a:lnTo>
                  <a:lnTo>
                    <a:pt x="143" y="501"/>
                  </a:lnTo>
                  <a:lnTo>
                    <a:pt x="136" y="505"/>
                  </a:lnTo>
                  <a:lnTo>
                    <a:pt x="130" y="506"/>
                  </a:lnTo>
                  <a:lnTo>
                    <a:pt x="122" y="507"/>
                  </a:lnTo>
                  <a:lnTo>
                    <a:pt x="115" y="506"/>
                  </a:lnTo>
                  <a:lnTo>
                    <a:pt x="108" y="505"/>
                  </a:lnTo>
                  <a:lnTo>
                    <a:pt x="102" y="501"/>
                  </a:lnTo>
                  <a:lnTo>
                    <a:pt x="107" y="503"/>
                  </a:lnTo>
                  <a:lnTo>
                    <a:pt x="114" y="505"/>
                  </a:lnTo>
                  <a:lnTo>
                    <a:pt x="121" y="505"/>
                  </a:lnTo>
                  <a:lnTo>
                    <a:pt x="128" y="503"/>
                  </a:lnTo>
                  <a:lnTo>
                    <a:pt x="134" y="501"/>
                  </a:lnTo>
                  <a:lnTo>
                    <a:pt x="141" y="495"/>
                  </a:lnTo>
                  <a:lnTo>
                    <a:pt x="146" y="490"/>
                  </a:lnTo>
                  <a:lnTo>
                    <a:pt x="149" y="483"/>
                  </a:lnTo>
                  <a:lnTo>
                    <a:pt x="145" y="477"/>
                  </a:lnTo>
                  <a:lnTo>
                    <a:pt x="141" y="471"/>
                  </a:lnTo>
                  <a:lnTo>
                    <a:pt x="135" y="469"/>
                  </a:lnTo>
                  <a:lnTo>
                    <a:pt x="130" y="465"/>
                  </a:lnTo>
                  <a:lnTo>
                    <a:pt x="119" y="461"/>
                  </a:lnTo>
                  <a:lnTo>
                    <a:pt x="106" y="458"/>
                  </a:lnTo>
                  <a:lnTo>
                    <a:pt x="118" y="458"/>
                  </a:lnTo>
                  <a:lnTo>
                    <a:pt x="129" y="457"/>
                  </a:lnTo>
                  <a:lnTo>
                    <a:pt x="133" y="456"/>
                  </a:lnTo>
                  <a:lnTo>
                    <a:pt x="135" y="453"/>
                  </a:lnTo>
                  <a:lnTo>
                    <a:pt x="136" y="448"/>
                  </a:lnTo>
                  <a:lnTo>
                    <a:pt x="136" y="441"/>
                  </a:lnTo>
                  <a:lnTo>
                    <a:pt x="133" y="438"/>
                  </a:lnTo>
                  <a:lnTo>
                    <a:pt x="129" y="437"/>
                  </a:lnTo>
                  <a:lnTo>
                    <a:pt x="122" y="437"/>
                  </a:lnTo>
                  <a:lnTo>
                    <a:pt x="116" y="437"/>
                  </a:lnTo>
                  <a:lnTo>
                    <a:pt x="100" y="438"/>
                  </a:lnTo>
                  <a:lnTo>
                    <a:pt x="86" y="438"/>
                  </a:lnTo>
                  <a:lnTo>
                    <a:pt x="94" y="437"/>
                  </a:lnTo>
                  <a:lnTo>
                    <a:pt x="105" y="436"/>
                  </a:lnTo>
                  <a:lnTo>
                    <a:pt x="114" y="433"/>
                  </a:lnTo>
                  <a:lnTo>
                    <a:pt x="119" y="430"/>
                  </a:lnTo>
                  <a:lnTo>
                    <a:pt x="115" y="424"/>
                  </a:lnTo>
                  <a:lnTo>
                    <a:pt x="108" y="417"/>
                  </a:lnTo>
                  <a:lnTo>
                    <a:pt x="102" y="412"/>
                  </a:lnTo>
                  <a:lnTo>
                    <a:pt x="94" y="407"/>
                  </a:lnTo>
                  <a:lnTo>
                    <a:pt x="78" y="399"/>
                  </a:lnTo>
                  <a:lnTo>
                    <a:pt x="63" y="388"/>
                  </a:lnTo>
                  <a:lnTo>
                    <a:pt x="76" y="395"/>
                  </a:lnTo>
                  <a:lnTo>
                    <a:pt x="89" y="399"/>
                  </a:lnTo>
                  <a:lnTo>
                    <a:pt x="95" y="401"/>
                  </a:lnTo>
                  <a:lnTo>
                    <a:pt x="101" y="401"/>
                  </a:lnTo>
                  <a:lnTo>
                    <a:pt x="105" y="401"/>
                  </a:lnTo>
                  <a:lnTo>
                    <a:pt x="107" y="399"/>
                  </a:lnTo>
                  <a:lnTo>
                    <a:pt x="109" y="397"/>
                  </a:lnTo>
                  <a:lnTo>
                    <a:pt x="110" y="396"/>
                  </a:lnTo>
                  <a:lnTo>
                    <a:pt x="110" y="393"/>
                  </a:lnTo>
                  <a:lnTo>
                    <a:pt x="110" y="392"/>
                  </a:lnTo>
                  <a:lnTo>
                    <a:pt x="108" y="389"/>
                  </a:lnTo>
                  <a:lnTo>
                    <a:pt x="105" y="387"/>
                  </a:lnTo>
                  <a:lnTo>
                    <a:pt x="96" y="380"/>
                  </a:lnTo>
                  <a:lnTo>
                    <a:pt x="89" y="375"/>
                  </a:lnTo>
                  <a:lnTo>
                    <a:pt x="99" y="379"/>
                  </a:lnTo>
                  <a:lnTo>
                    <a:pt x="108" y="381"/>
                  </a:lnTo>
                  <a:lnTo>
                    <a:pt x="114" y="384"/>
                  </a:lnTo>
                  <a:lnTo>
                    <a:pt x="118" y="385"/>
                  </a:lnTo>
                  <a:lnTo>
                    <a:pt x="121" y="388"/>
                  </a:lnTo>
                  <a:lnTo>
                    <a:pt x="123" y="391"/>
                  </a:lnTo>
                  <a:lnTo>
                    <a:pt x="128" y="389"/>
                  </a:lnTo>
                  <a:lnTo>
                    <a:pt x="132" y="387"/>
                  </a:lnTo>
                  <a:lnTo>
                    <a:pt x="135" y="384"/>
                  </a:lnTo>
                  <a:lnTo>
                    <a:pt x="137" y="380"/>
                  </a:lnTo>
                  <a:lnTo>
                    <a:pt x="137" y="376"/>
                  </a:lnTo>
                  <a:lnTo>
                    <a:pt x="136" y="371"/>
                  </a:lnTo>
                  <a:lnTo>
                    <a:pt x="131" y="365"/>
                  </a:lnTo>
                  <a:lnTo>
                    <a:pt x="123" y="360"/>
                  </a:lnTo>
                  <a:lnTo>
                    <a:pt x="133" y="364"/>
                  </a:lnTo>
                  <a:lnTo>
                    <a:pt x="142" y="369"/>
                  </a:lnTo>
                  <a:lnTo>
                    <a:pt x="146" y="371"/>
                  </a:lnTo>
                  <a:lnTo>
                    <a:pt x="150" y="372"/>
                  </a:lnTo>
                  <a:lnTo>
                    <a:pt x="155" y="372"/>
                  </a:lnTo>
                  <a:lnTo>
                    <a:pt x="160" y="369"/>
                  </a:lnTo>
                  <a:lnTo>
                    <a:pt x="167" y="363"/>
                  </a:lnTo>
                  <a:lnTo>
                    <a:pt x="173" y="355"/>
                  </a:lnTo>
                  <a:lnTo>
                    <a:pt x="176" y="351"/>
                  </a:lnTo>
                  <a:lnTo>
                    <a:pt x="181" y="348"/>
                  </a:lnTo>
                  <a:lnTo>
                    <a:pt x="184" y="346"/>
                  </a:lnTo>
                  <a:lnTo>
                    <a:pt x="188" y="344"/>
                  </a:lnTo>
                  <a:lnTo>
                    <a:pt x="192" y="335"/>
                  </a:lnTo>
                  <a:lnTo>
                    <a:pt x="197" y="326"/>
                  </a:lnTo>
                  <a:lnTo>
                    <a:pt x="202" y="319"/>
                  </a:lnTo>
                  <a:lnTo>
                    <a:pt x="206" y="312"/>
                  </a:lnTo>
                  <a:lnTo>
                    <a:pt x="218" y="301"/>
                  </a:lnTo>
                  <a:lnTo>
                    <a:pt x="229" y="293"/>
                  </a:lnTo>
                  <a:lnTo>
                    <a:pt x="232" y="293"/>
                  </a:lnTo>
                  <a:lnTo>
                    <a:pt x="237" y="293"/>
                  </a:lnTo>
                  <a:lnTo>
                    <a:pt x="241" y="290"/>
                  </a:lnTo>
                  <a:lnTo>
                    <a:pt x="245" y="287"/>
                  </a:lnTo>
                  <a:lnTo>
                    <a:pt x="248" y="285"/>
                  </a:lnTo>
                  <a:lnTo>
                    <a:pt x="252" y="279"/>
                  </a:lnTo>
                  <a:lnTo>
                    <a:pt x="254" y="274"/>
                  </a:lnTo>
                  <a:lnTo>
                    <a:pt x="255" y="267"/>
                  </a:lnTo>
                  <a:lnTo>
                    <a:pt x="254" y="262"/>
                  </a:lnTo>
                  <a:lnTo>
                    <a:pt x="252" y="257"/>
                  </a:lnTo>
                  <a:lnTo>
                    <a:pt x="252" y="254"/>
                  </a:lnTo>
                  <a:lnTo>
                    <a:pt x="251" y="251"/>
                  </a:lnTo>
                  <a:lnTo>
                    <a:pt x="248" y="251"/>
                  </a:lnTo>
                  <a:lnTo>
                    <a:pt x="246" y="251"/>
                  </a:lnTo>
                  <a:lnTo>
                    <a:pt x="247" y="262"/>
                  </a:lnTo>
                  <a:lnTo>
                    <a:pt x="248" y="274"/>
                  </a:lnTo>
                  <a:lnTo>
                    <a:pt x="246" y="267"/>
                  </a:lnTo>
                  <a:lnTo>
                    <a:pt x="243" y="258"/>
                  </a:lnTo>
                  <a:lnTo>
                    <a:pt x="242" y="255"/>
                  </a:lnTo>
                  <a:lnTo>
                    <a:pt x="241" y="253"/>
                  </a:lnTo>
                  <a:lnTo>
                    <a:pt x="240" y="253"/>
                  </a:lnTo>
                  <a:lnTo>
                    <a:pt x="238" y="255"/>
                  </a:lnTo>
                  <a:lnTo>
                    <a:pt x="230" y="265"/>
                  </a:lnTo>
                  <a:lnTo>
                    <a:pt x="223" y="274"/>
                  </a:lnTo>
                  <a:lnTo>
                    <a:pt x="215" y="282"/>
                  </a:lnTo>
                  <a:lnTo>
                    <a:pt x="206" y="290"/>
                  </a:lnTo>
                  <a:lnTo>
                    <a:pt x="190" y="306"/>
                  </a:lnTo>
                  <a:lnTo>
                    <a:pt x="174" y="324"/>
                  </a:lnTo>
                  <a:lnTo>
                    <a:pt x="182" y="311"/>
                  </a:lnTo>
                  <a:lnTo>
                    <a:pt x="188" y="301"/>
                  </a:lnTo>
                  <a:lnTo>
                    <a:pt x="189" y="295"/>
                  </a:lnTo>
                  <a:lnTo>
                    <a:pt x="189" y="291"/>
                  </a:lnTo>
                  <a:lnTo>
                    <a:pt x="187" y="286"/>
                  </a:lnTo>
                  <a:lnTo>
                    <a:pt x="183" y="282"/>
                  </a:lnTo>
                  <a:lnTo>
                    <a:pt x="192" y="283"/>
                  </a:lnTo>
                  <a:lnTo>
                    <a:pt x="202" y="286"/>
                  </a:lnTo>
                  <a:lnTo>
                    <a:pt x="210" y="281"/>
                  </a:lnTo>
                  <a:lnTo>
                    <a:pt x="216" y="273"/>
                  </a:lnTo>
                  <a:lnTo>
                    <a:pt x="217" y="267"/>
                  </a:lnTo>
                  <a:lnTo>
                    <a:pt x="216" y="263"/>
                  </a:lnTo>
                  <a:lnTo>
                    <a:pt x="214" y="259"/>
                  </a:lnTo>
                  <a:lnTo>
                    <a:pt x="211" y="257"/>
                  </a:lnTo>
                  <a:lnTo>
                    <a:pt x="206" y="254"/>
                  </a:lnTo>
                  <a:lnTo>
                    <a:pt x="200" y="254"/>
                  </a:lnTo>
                  <a:lnTo>
                    <a:pt x="192" y="254"/>
                  </a:lnTo>
                  <a:lnTo>
                    <a:pt x="185" y="255"/>
                  </a:lnTo>
                  <a:lnTo>
                    <a:pt x="191" y="251"/>
                  </a:lnTo>
                  <a:lnTo>
                    <a:pt x="198" y="250"/>
                  </a:lnTo>
                  <a:lnTo>
                    <a:pt x="203" y="250"/>
                  </a:lnTo>
                  <a:lnTo>
                    <a:pt x="209" y="250"/>
                  </a:lnTo>
                  <a:lnTo>
                    <a:pt x="217" y="253"/>
                  </a:lnTo>
                  <a:lnTo>
                    <a:pt x="228" y="255"/>
                  </a:lnTo>
                  <a:lnTo>
                    <a:pt x="229" y="250"/>
                  </a:lnTo>
                  <a:lnTo>
                    <a:pt x="229" y="245"/>
                  </a:lnTo>
                  <a:lnTo>
                    <a:pt x="227" y="240"/>
                  </a:lnTo>
                  <a:lnTo>
                    <a:pt x="225" y="234"/>
                  </a:lnTo>
                  <a:lnTo>
                    <a:pt x="215" y="232"/>
                  </a:lnTo>
                  <a:lnTo>
                    <a:pt x="206" y="229"/>
                  </a:lnTo>
                  <a:lnTo>
                    <a:pt x="200" y="224"/>
                  </a:lnTo>
                  <a:lnTo>
                    <a:pt x="192" y="218"/>
                  </a:lnTo>
                  <a:lnTo>
                    <a:pt x="185" y="214"/>
                  </a:lnTo>
                  <a:lnTo>
                    <a:pt x="176" y="210"/>
                  </a:lnTo>
                  <a:lnTo>
                    <a:pt x="165" y="208"/>
                  </a:lnTo>
                  <a:lnTo>
                    <a:pt x="154" y="208"/>
                  </a:lnTo>
                  <a:lnTo>
                    <a:pt x="148" y="214"/>
                  </a:lnTo>
                  <a:lnTo>
                    <a:pt x="142" y="221"/>
                  </a:lnTo>
                  <a:lnTo>
                    <a:pt x="135" y="226"/>
                  </a:lnTo>
                  <a:lnTo>
                    <a:pt x="129" y="232"/>
                  </a:lnTo>
                  <a:lnTo>
                    <a:pt x="114" y="241"/>
                  </a:lnTo>
                  <a:lnTo>
                    <a:pt x="100" y="250"/>
                  </a:lnTo>
                  <a:lnTo>
                    <a:pt x="94" y="258"/>
                  </a:lnTo>
                  <a:lnTo>
                    <a:pt x="87" y="263"/>
                  </a:lnTo>
                  <a:lnTo>
                    <a:pt x="79" y="270"/>
                  </a:lnTo>
                  <a:lnTo>
                    <a:pt x="72" y="274"/>
                  </a:lnTo>
                  <a:lnTo>
                    <a:pt x="63" y="279"/>
                  </a:lnTo>
                  <a:lnTo>
                    <a:pt x="55" y="286"/>
                  </a:lnTo>
                  <a:lnTo>
                    <a:pt x="49" y="291"/>
                  </a:lnTo>
                  <a:lnTo>
                    <a:pt x="42" y="299"/>
                  </a:lnTo>
                  <a:lnTo>
                    <a:pt x="48" y="290"/>
                  </a:lnTo>
                  <a:lnTo>
                    <a:pt x="53" y="282"/>
                  </a:lnTo>
                  <a:lnTo>
                    <a:pt x="41" y="282"/>
                  </a:lnTo>
                  <a:lnTo>
                    <a:pt x="32" y="279"/>
                  </a:lnTo>
                  <a:lnTo>
                    <a:pt x="22" y="275"/>
                  </a:lnTo>
                  <a:lnTo>
                    <a:pt x="11" y="273"/>
                  </a:lnTo>
                  <a:lnTo>
                    <a:pt x="22" y="274"/>
                  </a:lnTo>
                  <a:lnTo>
                    <a:pt x="32" y="275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7" y="275"/>
                  </a:lnTo>
                  <a:lnTo>
                    <a:pt x="52" y="274"/>
                  </a:lnTo>
                  <a:lnTo>
                    <a:pt x="59" y="273"/>
                  </a:lnTo>
                  <a:lnTo>
                    <a:pt x="65" y="269"/>
                  </a:lnTo>
                  <a:lnTo>
                    <a:pt x="73" y="266"/>
                  </a:lnTo>
                  <a:lnTo>
                    <a:pt x="79" y="261"/>
                  </a:lnTo>
                  <a:lnTo>
                    <a:pt x="85" y="257"/>
                  </a:lnTo>
                  <a:lnTo>
                    <a:pt x="89" y="253"/>
                  </a:lnTo>
                  <a:lnTo>
                    <a:pt x="92" y="249"/>
                  </a:lnTo>
                  <a:lnTo>
                    <a:pt x="92" y="245"/>
                  </a:lnTo>
                  <a:lnTo>
                    <a:pt x="89" y="241"/>
                  </a:lnTo>
                  <a:lnTo>
                    <a:pt x="86" y="238"/>
                  </a:lnTo>
                  <a:lnTo>
                    <a:pt x="81" y="237"/>
                  </a:lnTo>
                  <a:lnTo>
                    <a:pt x="76" y="238"/>
                  </a:lnTo>
                  <a:lnTo>
                    <a:pt x="65" y="244"/>
                  </a:lnTo>
                  <a:lnTo>
                    <a:pt x="53" y="250"/>
                  </a:lnTo>
                  <a:lnTo>
                    <a:pt x="46" y="253"/>
                  </a:lnTo>
                  <a:lnTo>
                    <a:pt x="38" y="254"/>
                  </a:lnTo>
                  <a:lnTo>
                    <a:pt x="31" y="254"/>
                  </a:lnTo>
                  <a:lnTo>
                    <a:pt x="23" y="253"/>
                  </a:lnTo>
                  <a:lnTo>
                    <a:pt x="17" y="250"/>
                  </a:lnTo>
                  <a:lnTo>
                    <a:pt x="10" y="246"/>
                  </a:lnTo>
                  <a:lnTo>
                    <a:pt x="5" y="240"/>
                  </a:lnTo>
                  <a:lnTo>
                    <a:pt x="0" y="232"/>
                  </a:lnTo>
                  <a:lnTo>
                    <a:pt x="5" y="237"/>
                  </a:lnTo>
                  <a:lnTo>
                    <a:pt x="9" y="241"/>
                  </a:lnTo>
                  <a:lnTo>
                    <a:pt x="14" y="245"/>
                  </a:lnTo>
                  <a:lnTo>
                    <a:pt x="21" y="246"/>
                  </a:lnTo>
                  <a:lnTo>
                    <a:pt x="26" y="248"/>
                  </a:lnTo>
                  <a:lnTo>
                    <a:pt x="33" y="248"/>
                  </a:lnTo>
                  <a:lnTo>
                    <a:pt x="39" y="246"/>
                  </a:lnTo>
                  <a:lnTo>
                    <a:pt x="46" y="245"/>
                  </a:lnTo>
                  <a:lnTo>
                    <a:pt x="36" y="240"/>
                  </a:lnTo>
                  <a:lnTo>
                    <a:pt x="26" y="232"/>
                  </a:lnTo>
                  <a:lnTo>
                    <a:pt x="23" y="228"/>
                  </a:lnTo>
                  <a:lnTo>
                    <a:pt x="21" y="222"/>
                  </a:lnTo>
                  <a:lnTo>
                    <a:pt x="20" y="217"/>
                  </a:lnTo>
                  <a:lnTo>
                    <a:pt x="20" y="210"/>
                  </a:lnTo>
                  <a:lnTo>
                    <a:pt x="22" y="218"/>
                  </a:lnTo>
                  <a:lnTo>
                    <a:pt x="26" y="225"/>
                  </a:lnTo>
                  <a:lnTo>
                    <a:pt x="32" y="232"/>
                  </a:lnTo>
                  <a:lnTo>
                    <a:pt x="38" y="236"/>
                  </a:lnTo>
                  <a:lnTo>
                    <a:pt x="46" y="237"/>
                  </a:lnTo>
                  <a:lnTo>
                    <a:pt x="54" y="238"/>
                  </a:lnTo>
                  <a:lnTo>
                    <a:pt x="63" y="236"/>
                  </a:lnTo>
                  <a:lnTo>
                    <a:pt x="73" y="232"/>
                  </a:lnTo>
                  <a:lnTo>
                    <a:pt x="73" y="229"/>
                  </a:lnTo>
                  <a:lnTo>
                    <a:pt x="72" y="226"/>
                  </a:lnTo>
                  <a:lnTo>
                    <a:pt x="72" y="224"/>
                  </a:lnTo>
                  <a:lnTo>
                    <a:pt x="74" y="221"/>
                  </a:lnTo>
                  <a:lnTo>
                    <a:pt x="79" y="225"/>
                  </a:lnTo>
                  <a:lnTo>
                    <a:pt x="83" y="232"/>
                  </a:lnTo>
                  <a:lnTo>
                    <a:pt x="90" y="236"/>
                  </a:lnTo>
                  <a:lnTo>
                    <a:pt x="97" y="237"/>
                  </a:lnTo>
                  <a:lnTo>
                    <a:pt x="104" y="236"/>
                  </a:lnTo>
                  <a:lnTo>
                    <a:pt x="111" y="234"/>
                  </a:lnTo>
                  <a:lnTo>
                    <a:pt x="119" y="230"/>
                  </a:lnTo>
                  <a:lnTo>
                    <a:pt x="127" y="226"/>
                  </a:lnTo>
                  <a:lnTo>
                    <a:pt x="134" y="221"/>
                  </a:lnTo>
                  <a:lnTo>
                    <a:pt x="142" y="213"/>
                  </a:lnTo>
                  <a:lnTo>
                    <a:pt x="141" y="208"/>
                  </a:lnTo>
                  <a:lnTo>
                    <a:pt x="141" y="202"/>
                  </a:lnTo>
                  <a:lnTo>
                    <a:pt x="141" y="198"/>
                  </a:lnTo>
                  <a:lnTo>
                    <a:pt x="143" y="197"/>
                  </a:lnTo>
                  <a:lnTo>
                    <a:pt x="145" y="195"/>
                  </a:lnTo>
                  <a:lnTo>
                    <a:pt x="147" y="195"/>
                  </a:lnTo>
                  <a:lnTo>
                    <a:pt x="149" y="195"/>
                  </a:lnTo>
                  <a:lnTo>
                    <a:pt x="152" y="196"/>
                  </a:lnTo>
                  <a:lnTo>
                    <a:pt x="158" y="198"/>
                  </a:lnTo>
                  <a:lnTo>
                    <a:pt x="163" y="200"/>
                  </a:lnTo>
                  <a:lnTo>
                    <a:pt x="167" y="198"/>
                  </a:lnTo>
                  <a:lnTo>
                    <a:pt x="168" y="198"/>
                  </a:lnTo>
                  <a:lnTo>
                    <a:pt x="170" y="196"/>
                  </a:lnTo>
                  <a:lnTo>
                    <a:pt x="170" y="193"/>
                  </a:lnTo>
                  <a:lnTo>
                    <a:pt x="165" y="188"/>
                  </a:lnTo>
                  <a:lnTo>
                    <a:pt x="158" y="184"/>
                  </a:lnTo>
                  <a:lnTo>
                    <a:pt x="147" y="180"/>
                  </a:lnTo>
                  <a:lnTo>
                    <a:pt x="135" y="177"/>
                  </a:lnTo>
                  <a:lnTo>
                    <a:pt x="122" y="177"/>
                  </a:lnTo>
                  <a:lnTo>
                    <a:pt x="109" y="177"/>
                  </a:lnTo>
                  <a:lnTo>
                    <a:pt x="103" y="179"/>
                  </a:lnTo>
                  <a:lnTo>
                    <a:pt x="97" y="180"/>
                  </a:lnTo>
                  <a:lnTo>
                    <a:pt x="92" y="183"/>
                  </a:lnTo>
                  <a:lnTo>
                    <a:pt x="87" y="185"/>
                  </a:lnTo>
                  <a:lnTo>
                    <a:pt x="95" y="179"/>
                  </a:lnTo>
                  <a:lnTo>
                    <a:pt x="104" y="175"/>
                  </a:lnTo>
                  <a:lnTo>
                    <a:pt x="107" y="171"/>
                  </a:lnTo>
                  <a:lnTo>
                    <a:pt x="111" y="165"/>
                  </a:lnTo>
                  <a:lnTo>
                    <a:pt x="114" y="159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14" y="143"/>
                  </a:lnTo>
                  <a:lnTo>
                    <a:pt x="113" y="142"/>
                  </a:lnTo>
                  <a:lnTo>
                    <a:pt x="110" y="140"/>
                  </a:lnTo>
                  <a:lnTo>
                    <a:pt x="105" y="140"/>
                  </a:lnTo>
                  <a:lnTo>
                    <a:pt x="100" y="142"/>
                  </a:lnTo>
                  <a:lnTo>
                    <a:pt x="88" y="147"/>
                  </a:lnTo>
                  <a:lnTo>
                    <a:pt x="76" y="149"/>
                  </a:lnTo>
                  <a:lnTo>
                    <a:pt x="88" y="143"/>
                  </a:lnTo>
                  <a:lnTo>
                    <a:pt x="101" y="138"/>
                  </a:lnTo>
                  <a:lnTo>
                    <a:pt x="106" y="134"/>
                  </a:lnTo>
                  <a:lnTo>
                    <a:pt x="111" y="128"/>
                  </a:lnTo>
                  <a:lnTo>
                    <a:pt x="114" y="126"/>
                  </a:lnTo>
                  <a:lnTo>
                    <a:pt x="115" y="122"/>
                  </a:lnTo>
                  <a:lnTo>
                    <a:pt x="117" y="116"/>
                  </a:lnTo>
                  <a:lnTo>
                    <a:pt x="117" y="111"/>
                  </a:lnTo>
                  <a:lnTo>
                    <a:pt x="116" y="108"/>
                  </a:lnTo>
                  <a:lnTo>
                    <a:pt x="115" y="108"/>
                  </a:lnTo>
                  <a:lnTo>
                    <a:pt x="111" y="107"/>
                  </a:lnTo>
                  <a:lnTo>
                    <a:pt x="108" y="107"/>
                  </a:lnTo>
                  <a:lnTo>
                    <a:pt x="99" y="108"/>
                  </a:lnTo>
                  <a:lnTo>
                    <a:pt x="88" y="110"/>
                  </a:lnTo>
                  <a:lnTo>
                    <a:pt x="76" y="110"/>
                  </a:lnTo>
                  <a:lnTo>
                    <a:pt x="64" y="107"/>
                  </a:lnTo>
                  <a:lnTo>
                    <a:pt x="58" y="106"/>
                  </a:lnTo>
                  <a:lnTo>
                    <a:pt x="52" y="102"/>
                  </a:lnTo>
                  <a:lnTo>
                    <a:pt x="47" y="96"/>
                  </a:lnTo>
                  <a:lnTo>
                    <a:pt x="41" y="91"/>
                  </a:lnTo>
                  <a:lnTo>
                    <a:pt x="50" y="96"/>
                  </a:lnTo>
                  <a:lnTo>
                    <a:pt x="58" y="100"/>
                  </a:lnTo>
                  <a:lnTo>
                    <a:pt x="64" y="103"/>
                  </a:lnTo>
                  <a:lnTo>
                    <a:pt x="71" y="103"/>
                  </a:lnTo>
                  <a:lnTo>
                    <a:pt x="75" y="102"/>
                  </a:lnTo>
                  <a:lnTo>
                    <a:pt x="78" y="98"/>
                  </a:lnTo>
                  <a:lnTo>
                    <a:pt x="79" y="92"/>
                  </a:lnTo>
                  <a:lnTo>
                    <a:pt x="78" y="85"/>
                  </a:lnTo>
                  <a:lnTo>
                    <a:pt x="79" y="91"/>
                  </a:lnTo>
                  <a:lnTo>
                    <a:pt x="80" y="95"/>
                  </a:lnTo>
                  <a:lnTo>
                    <a:pt x="82" y="99"/>
                  </a:lnTo>
                  <a:lnTo>
                    <a:pt x="86" y="102"/>
                  </a:lnTo>
                  <a:lnTo>
                    <a:pt x="89" y="104"/>
                  </a:lnTo>
                  <a:lnTo>
                    <a:pt x="92" y="106"/>
                  </a:lnTo>
                  <a:lnTo>
                    <a:pt x="96" y="106"/>
                  </a:lnTo>
                  <a:lnTo>
                    <a:pt x="101" y="106"/>
                  </a:lnTo>
                  <a:lnTo>
                    <a:pt x="108" y="104"/>
                  </a:lnTo>
                  <a:lnTo>
                    <a:pt x="115" y="100"/>
                  </a:lnTo>
                  <a:lnTo>
                    <a:pt x="118" y="98"/>
                  </a:lnTo>
                  <a:lnTo>
                    <a:pt x="119" y="95"/>
                  </a:lnTo>
                  <a:lnTo>
                    <a:pt x="121" y="92"/>
                  </a:lnTo>
                  <a:lnTo>
                    <a:pt x="121" y="89"/>
                  </a:lnTo>
                  <a:lnTo>
                    <a:pt x="118" y="90"/>
                  </a:lnTo>
                  <a:lnTo>
                    <a:pt x="115" y="89"/>
                  </a:lnTo>
                  <a:lnTo>
                    <a:pt x="111" y="87"/>
                  </a:lnTo>
                  <a:lnTo>
                    <a:pt x="108" y="86"/>
                  </a:lnTo>
                  <a:lnTo>
                    <a:pt x="104" y="81"/>
                  </a:lnTo>
                  <a:lnTo>
                    <a:pt x="102" y="73"/>
                  </a:lnTo>
                  <a:lnTo>
                    <a:pt x="103" y="77"/>
                  </a:lnTo>
                  <a:lnTo>
                    <a:pt x="105" y="79"/>
                  </a:lnTo>
                  <a:lnTo>
                    <a:pt x="107" y="82"/>
                  </a:lnTo>
                  <a:lnTo>
                    <a:pt x="110" y="83"/>
                  </a:lnTo>
                  <a:lnTo>
                    <a:pt x="117" y="85"/>
                  </a:lnTo>
                  <a:lnTo>
                    <a:pt x="124" y="85"/>
                  </a:lnTo>
                  <a:lnTo>
                    <a:pt x="132" y="83"/>
                  </a:lnTo>
                  <a:lnTo>
                    <a:pt x="141" y="81"/>
                  </a:lnTo>
                  <a:lnTo>
                    <a:pt x="148" y="78"/>
                  </a:lnTo>
                  <a:lnTo>
                    <a:pt x="157" y="74"/>
                  </a:lnTo>
                  <a:lnTo>
                    <a:pt x="156" y="71"/>
                  </a:lnTo>
                  <a:lnTo>
                    <a:pt x="156" y="69"/>
                  </a:lnTo>
                  <a:lnTo>
                    <a:pt x="155" y="66"/>
                  </a:lnTo>
                  <a:lnTo>
                    <a:pt x="152" y="65"/>
                  </a:lnTo>
                  <a:lnTo>
                    <a:pt x="149" y="62"/>
                  </a:lnTo>
                  <a:lnTo>
                    <a:pt x="144" y="61"/>
                  </a:lnTo>
                  <a:lnTo>
                    <a:pt x="133" y="61"/>
                  </a:lnTo>
                  <a:lnTo>
                    <a:pt x="124" y="58"/>
                  </a:lnTo>
                  <a:lnTo>
                    <a:pt x="121" y="54"/>
                  </a:lnTo>
                  <a:lnTo>
                    <a:pt x="117" y="50"/>
                  </a:lnTo>
                  <a:lnTo>
                    <a:pt x="113" y="49"/>
                  </a:lnTo>
                  <a:lnTo>
                    <a:pt x="107" y="47"/>
                  </a:lnTo>
                  <a:lnTo>
                    <a:pt x="94" y="47"/>
                  </a:lnTo>
                  <a:lnTo>
                    <a:pt x="80" y="49"/>
                  </a:lnTo>
                  <a:lnTo>
                    <a:pt x="65" y="50"/>
                  </a:lnTo>
                  <a:lnTo>
                    <a:pt x="52" y="50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36" y="43"/>
                  </a:lnTo>
                  <a:lnTo>
                    <a:pt x="33" y="39"/>
                  </a:lnTo>
                  <a:lnTo>
                    <a:pt x="38" y="43"/>
                  </a:lnTo>
                  <a:lnTo>
                    <a:pt x="45" y="46"/>
                  </a:lnTo>
                  <a:lnTo>
                    <a:pt x="52" y="47"/>
                  </a:lnTo>
                  <a:lnTo>
                    <a:pt x="60" y="47"/>
                  </a:lnTo>
                  <a:lnTo>
                    <a:pt x="66" y="46"/>
                  </a:lnTo>
                  <a:lnTo>
                    <a:pt x="73" y="45"/>
                  </a:lnTo>
                  <a:lnTo>
                    <a:pt x="76" y="42"/>
                  </a:lnTo>
                  <a:lnTo>
                    <a:pt x="78" y="38"/>
                  </a:lnTo>
                  <a:lnTo>
                    <a:pt x="77" y="34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6" y="24"/>
                  </a:lnTo>
                  <a:lnTo>
                    <a:pt x="61" y="20"/>
                  </a:lnTo>
                  <a:lnTo>
                    <a:pt x="53" y="17"/>
                  </a:lnTo>
                  <a:lnTo>
                    <a:pt x="45" y="14"/>
                  </a:lnTo>
                  <a:lnTo>
                    <a:pt x="36" y="13"/>
                  </a:lnTo>
                  <a:lnTo>
                    <a:pt x="44" y="13"/>
                  </a:lnTo>
                  <a:lnTo>
                    <a:pt x="52" y="14"/>
                  </a:lnTo>
                  <a:lnTo>
                    <a:pt x="59" y="16"/>
                  </a:lnTo>
                  <a:lnTo>
                    <a:pt x="65" y="18"/>
                  </a:lnTo>
                  <a:lnTo>
                    <a:pt x="76" y="25"/>
                  </a:lnTo>
                  <a:lnTo>
                    <a:pt x="85" y="32"/>
                  </a:lnTo>
                  <a:lnTo>
                    <a:pt x="92" y="37"/>
                  </a:lnTo>
                  <a:lnTo>
                    <a:pt x="97" y="39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5" y="30"/>
                  </a:lnTo>
                  <a:lnTo>
                    <a:pt x="104" y="28"/>
                  </a:lnTo>
                  <a:lnTo>
                    <a:pt x="103" y="25"/>
                  </a:lnTo>
                  <a:lnTo>
                    <a:pt x="100" y="24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78" y="14"/>
                  </a:lnTo>
                  <a:lnTo>
                    <a:pt x="71" y="12"/>
                  </a:lnTo>
                  <a:lnTo>
                    <a:pt x="64" y="6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6" y="10"/>
                  </a:lnTo>
                  <a:lnTo>
                    <a:pt x="85" y="13"/>
                  </a:lnTo>
                  <a:lnTo>
                    <a:pt x="94" y="17"/>
                  </a:lnTo>
                  <a:lnTo>
                    <a:pt x="95" y="14"/>
                  </a:lnTo>
                  <a:lnTo>
                    <a:pt x="94" y="10"/>
                  </a:lnTo>
                  <a:lnTo>
                    <a:pt x="92" y="6"/>
                  </a:lnTo>
                  <a:lnTo>
                    <a:pt x="90" y="4"/>
                  </a:lnTo>
                  <a:lnTo>
                    <a:pt x="95" y="8"/>
                  </a:lnTo>
                  <a:lnTo>
                    <a:pt x="103" y="14"/>
                  </a:lnTo>
                  <a:lnTo>
                    <a:pt x="107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20" y="2"/>
                  </a:lnTo>
                  <a:lnTo>
                    <a:pt x="123" y="9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30"/>
                  </a:lnTo>
                  <a:lnTo>
                    <a:pt x="145" y="36"/>
                  </a:lnTo>
                  <a:lnTo>
                    <a:pt x="151" y="39"/>
                  </a:lnTo>
                  <a:lnTo>
                    <a:pt x="155" y="42"/>
                  </a:lnTo>
                  <a:lnTo>
                    <a:pt x="157" y="46"/>
                  </a:lnTo>
                  <a:lnTo>
                    <a:pt x="160" y="50"/>
                  </a:lnTo>
                  <a:lnTo>
                    <a:pt x="162" y="55"/>
                  </a:lnTo>
                  <a:lnTo>
                    <a:pt x="168" y="59"/>
                  </a:lnTo>
                  <a:lnTo>
                    <a:pt x="173" y="62"/>
                  </a:lnTo>
                  <a:lnTo>
                    <a:pt x="175" y="61"/>
                  </a:lnTo>
                  <a:lnTo>
                    <a:pt x="177" y="58"/>
                  </a:lnTo>
                  <a:lnTo>
                    <a:pt x="181" y="53"/>
                  </a:lnTo>
                  <a:lnTo>
                    <a:pt x="184" y="45"/>
                  </a:lnTo>
                  <a:lnTo>
                    <a:pt x="173" y="36"/>
                  </a:lnTo>
                  <a:lnTo>
                    <a:pt x="162" y="28"/>
                  </a:lnTo>
                  <a:lnTo>
                    <a:pt x="157" y="22"/>
                  </a:lnTo>
                  <a:lnTo>
                    <a:pt x="152" y="17"/>
                  </a:lnTo>
                  <a:lnTo>
                    <a:pt x="149" y="10"/>
                  </a:lnTo>
                  <a:lnTo>
                    <a:pt x="146" y="2"/>
                  </a:lnTo>
                  <a:lnTo>
                    <a:pt x="159" y="2"/>
                  </a:lnTo>
                  <a:lnTo>
                    <a:pt x="159" y="8"/>
                  </a:lnTo>
                  <a:lnTo>
                    <a:pt x="160" y="12"/>
                  </a:lnTo>
                  <a:lnTo>
                    <a:pt x="163" y="14"/>
                  </a:lnTo>
                  <a:lnTo>
                    <a:pt x="167" y="17"/>
                  </a:lnTo>
                  <a:lnTo>
                    <a:pt x="174" y="18"/>
                  </a:lnTo>
                  <a:lnTo>
                    <a:pt x="182" y="24"/>
                  </a:lnTo>
                  <a:lnTo>
                    <a:pt x="185" y="16"/>
                  </a:lnTo>
                  <a:lnTo>
                    <a:pt x="185" y="13"/>
                  </a:lnTo>
                  <a:lnTo>
                    <a:pt x="184" y="9"/>
                  </a:lnTo>
                  <a:lnTo>
                    <a:pt x="184" y="2"/>
                  </a:lnTo>
                  <a:lnTo>
                    <a:pt x="213" y="2"/>
                  </a:lnTo>
                  <a:lnTo>
                    <a:pt x="216" y="5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31" y="6"/>
                  </a:lnTo>
                  <a:lnTo>
                    <a:pt x="242" y="4"/>
                  </a:lnTo>
                  <a:lnTo>
                    <a:pt x="253" y="2"/>
                  </a:lnTo>
                  <a:lnTo>
                    <a:pt x="285" y="2"/>
                  </a:lnTo>
                  <a:lnTo>
                    <a:pt x="293" y="9"/>
                  </a:lnTo>
                  <a:lnTo>
                    <a:pt x="298" y="17"/>
                  </a:lnTo>
                  <a:lnTo>
                    <a:pt x="303" y="25"/>
                  </a:lnTo>
                  <a:lnTo>
                    <a:pt x="309" y="34"/>
                  </a:lnTo>
                  <a:lnTo>
                    <a:pt x="311" y="37"/>
                  </a:lnTo>
                  <a:lnTo>
                    <a:pt x="312" y="37"/>
                  </a:lnTo>
                  <a:lnTo>
                    <a:pt x="314" y="34"/>
                  </a:lnTo>
                  <a:lnTo>
                    <a:pt x="314" y="25"/>
                  </a:lnTo>
                  <a:lnTo>
                    <a:pt x="313" y="16"/>
                  </a:lnTo>
                  <a:lnTo>
                    <a:pt x="312" y="10"/>
                  </a:lnTo>
                  <a:lnTo>
                    <a:pt x="311" y="6"/>
                  </a:lnTo>
                  <a:lnTo>
                    <a:pt x="309" y="2"/>
                  </a:lnTo>
                  <a:lnTo>
                    <a:pt x="339" y="2"/>
                  </a:lnTo>
                  <a:lnTo>
                    <a:pt x="338" y="6"/>
                  </a:lnTo>
                  <a:lnTo>
                    <a:pt x="338" y="10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4" y="9"/>
                  </a:lnTo>
                  <a:lnTo>
                    <a:pt x="353" y="2"/>
                  </a:lnTo>
                  <a:lnTo>
                    <a:pt x="380" y="2"/>
                  </a:lnTo>
                  <a:lnTo>
                    <a:pt x="373" y="10"/>
                  </a:lnTo>
                  <a:lnTo>
                    <a:pt x="366" y="17"/>
                  </a:lnTo>
                  <a:lnTo>
                    <a:pt x="361" y="20"/>
                  </a:lnTo>
                  <a:lnTo>
                    <a:pt x="357" y="24"/>
                  </a:lnTo>
                  <a:lnTo>
                    <a:pt x="354" y="29"/>
                  </a:lnTo>
                  <a:lnTo>
                    <a:pt x="351" y="36"/>
                  </a:lnTo>
                  <a:lnTo>
                    <a:pt x="346" y="49"/>
                  </a:lnTo>
                  <a:lnTo>
                    <a:pt x="340" y="62"/>
                  </a:lnTo>
                  <a:lnTo>
                    <a:pt x="341" y="90"/>
                  </a:lnTo>
                  <a:lnTo>
                    <a:pt x="341" y="122"/>
                  </a:lnTo>
                  <a:lnTo>
                    <a:pt x="342" y="136"/>
                  </a:lnTo>
                  <a:lnTo>
                    <a:pt x="343" y="148"/>
                  </a:lnTo>
                  <a:lnTo>
                    <a:pt x="346" y="153"/>
                  </a:lnTo>
                  <a:lnTo>
                    <a:pt x="347" y="159"/>
                  </a:lnTo>
                  <a:lnTo>
                    <a:pt x="349" y="161"/>
                  </a:lnTo>
                  <a:lnTo>
                    <a:pt x="352" y="165"/>
                  </a:lnTo>
                  <a:lnTo>
                    <a:pt x="353" y="161"/>
                  </a:lnTo>
                  <a:lnTo>
                    <a:pt x="354" y="156"/>
                  </a:lnTo>
                  <a:lnTo>
                    <a:pt x="353" y="149"/>
                  </a:lnTo>
                  <a:lnTo>
                    <a:pt x="352" y="142"/>
                  </a:lnTo>
                  <a:lnTo>
                    <a:pt x="350" y="132"/>
                  </a:lnTo>
                  <a:lnTo>
                    <a:pt x="349" y="124"/>
                  </a:lnTo>
                  <a:lnTo>
                    <a:pt x="349" y="115"/>
                  </a:lnTo>
                  <a:lnTo>
                    <a:pt x="350" y="108"/>
                  </a:lnTo>
                  <a:lnTo>
                    <a:pt x="351" y="116"/>
                  </a:lnTo>
                  <a:lnTo>
                    <a:pt x="352" y="123"/>
                  </a:lnTo>
                  <a:lnTo>
                    <a:pt x="354" y="126"/>
                  </a:lnTo>
                  <a:lnTo>
                    <a:pt x="355" y="126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8" y="116"/>
                  </a:lnTo>
                  <a:lnTo>
                    <a:pt x="374" y="111"/>
                  </a:lnTo>
                  <a:lnTo>
                    <a:pt x="380" y="103"/>
                  </a:lnTo>
                  <a:lnTo>
                    <a:pt x="388" y="91"/>
                  </a:lnTo>
                  <a:lnTo>
                    <a:pt x="396" y="65"/>
                  </a:lnTo>
                  <a:lnTo>
                    <a:pt x="404" y="45"/>
                  </a:lnTo>
                  <a:lnTo>
                    <a:pt x="407" y="37"/>
                  </a:lnTo>
                  <a:lnTo>
                    <a:pt x="410" y="30"/>
                  </a:lnTo>
                  <a:lnTo>
                    <a:pt x="412" y="22"/>
                  </a:lnTo>
                  <a:lnTo>
                    <a:pt x="414" y="14"/>
                  </a:lnTo>
                  <a:lnTo>
                    <a:pt x="417" y="24"/>
                  </a:lnTo>
                  <a:lnTo>
                    <a:pt x="419" y="32"/>
                  </a:lnTo>
                  <a:lnTo>
                    <a:pt x="420" y="34"/>
                  </a:lnTo>
                  <a:lnTo>
                    <a:pt x="421" y="38"/>
                  </a:lnTo>
                  <a:lnTo>
                    <a:pt x="424" y="41"/>
                  </a:lnTo>
                  <a:lnTo>
                    <a:pt x="429" y="45"/>
                  </a:lnTo>
                  <a:lnTo>
                    <a:pt x="429" y="70"/>
                  </a:lnTo>
                  <a:lnTo>
                    <a:pt x="426" y="62"/>
                  </a:lnTo>
                  <a:lnTo>
                    <a:pt x="426" y="54"/>
                  </a:lnTo>
                  <a:lnTo>
                    <a:pt x="425" y="50"/>
                  </a:lnTo>
                  <a:lnTo>
                    <a:pt x="423" y="49"/>
                  </a:lnTo>
                  <a:lnTo>
                    <a:pt x="420" y="47"/>
                  </a:lnTo>
                  <a:lnTo>
                    <a:pt x="416" y="50"/>
                  </a:lnTo>
                  <a:lnTo>
                    <a:pt x="410" y="54"/>
                  </a:lnTo>
                  <a:lnTo>
                    <a:pt x="407" y="59"/>
                  </a:lnTo>
                  <a:lnTo>
                    <a:pt x="405" y="65"/>
                  </a:lnTo>
                  <a:lnTo>
                    <a:pt x="405" y="70"/>
                  </a:lnTo>
                  <a:lnTo>
                    <a:pt x="405" y="75"/>
                  </a:lnTo>
                  <a:lnTo>
                    <a:pt x="404" y="81"/>
                  </a:lnTo>
                  <a:lnTo>
                    <a:pt x="404" y="86"/>
                  </a:lnTo>
                  <a:lnTo>
                    <a:pt x="401" y="92"/>
                  </a:lnTo>
                  <a:lnTo>
                    <a:pt x="398" y="98"/>
                  </a:lnTo>
                  <a:lnTo>
                    <a:pt x="397" y="103"/>
                  </a:lnTo>
                  <a:lnTo>
                    <a:pt x="397" y="107"/>
                  </a:lnTo>
                  <a:lnTo>
                    <a:pt x="397" y="111"/>
                  </a:lnTo>
                  <a:lnTo>
                    <a:pt x="398" y="115"/>
                  </a:lnTo>
                  <a:lnTo>
                    <a:pt x="401" y="118"/>
                  </a:lnTo>
                  <a:lnTo>
                    <a:pt x="403" y="120"/>
                  </a:lnTo>
                  <a:lnTo>
                    <a:pt x="406" y="122"/>
                  </a:lnTo>
                  <a:lnTo>
                    <a:pt x="402" y="122"/>
                  </a:lnTo>
                  <a:lnTo>
                    <a:pt x="399" y="120"/>
                  </a:lnTo>
                  <a:lnTo>
                    <a:pt x="396" y="118"/>
                  </a:lnTo>
                  <a:lnTo>
                    <a:pt x="395" y="115"/>
                  </a:lnTo>
                  <a:lnTo>
                    <a:pt x="393" y="112"/>
                  </a:lnTo>
                  <a:lnTo>
                    <a:pt x="391" y="111"/>
                  </a:lnTo>
                  <a:lnTo>
                    <a:pt x="389" y="112"/>
                  </a:lnTo>
                  <a:lnTo>
                    <a:pt x="385" y="116"/>
                  </a:lnTo>
                  <a:lnTo>
                    <a:pt x="381" y="118"/>
                  </a:lnTo>
                  <a:lnTo>
                    <a:pt x="378" y="120"/>
                  </a:lnTo>
                  <a:lnTo>
                    <a:pt x="376" y="123"/>
                  </a:lnTo>
                  <a:lnTo>
                    <a:pt x="375" y="126"/>
                  </a:lnTo>
                  <a:lnTo>
                    <a:pt x="375" y="130"/>
                  </a:lnTo>
                  <a:lnTo>
                    <a:pt x="375" y="134"/>
                  </a:lnTo>
                  <a:lnTo>
                    <a:pt x="375" y="136"/>
                  </a:lnTo>
                  <a:lnTo>
                    <a:pt x="375" y="140"/>
                  </a:lnTo>
                  <a:lnTo>
                    <a:pt x="376" y="143"/>
                  </a:lnTo>
                  <a:lnTo>
                    <a:pt x="377" y="145"/>
                  </a:lnTo>
                  <a:lnTo>
                    <a:pt x="379" y="148"/>
                  </a:lnTo>
                  <a:lnTo>
                    <a:pt x="382" y="151"/>
                  </a:lnTo>
                  <a:lnTo>
                    <a:pt x="385" y="152"/>
                  </a:lnTo>
                  <a:lnTo>
                    <a:pt x="389" y="152"/>
                  </a:lnTo>
                  <a:lnTo>
                    <a:pt x="387" y="143"/>
                  </a:lnTo>
                  <a:lnTo>
                    <a:pt x="382" y="134"/>
                  </a:lnTo>
                  <a:lnTo>
                    <a:pt x="384" y="134"/>
                  </a:lnTo>
                  <a:lnTo>
                    <a:pt x="387" y="135"/>
                  </a:lnTo>
                  <a:lnTo>
                    <a:pt x="389" y="138"/>
                  </a:lnTo>
                  <a:lnTo>
                    <a:pt x="392" y="142"/>
                  </a:lnTo>
                  <a:lnTo>
                    <a:pt x="396" y="152"/>
                  </a:lnTo>
                  <a:lnTo>
                    <a:pt x="401" y="160"/>
                  </a:lnTo>
                  <a:lnTo>
                    <a:pt x="403" y="157"/>
                  </a:lnTo>
                  <a:lnTo>
                    <a:pt x="404" y="157"/>
                  </a:lnTo>
                  <a:lnTo>
                    <a:pt x="405" y="159"/>
                  </a:lnTo>
                  <a:lnTo>
                    <a:pt x="406" y="163"/>
                  </a:lnTo>
                  <a:lnTo>
                    <a:pt x="406" y="172"/>
                  </a:lnTo>
                  <a:lnTo>
                    <a:pt x="407" y="180"/>
                  </a:lnTo>
                  <a:lnTo>
                    <a:pt x="409" y="183"/>
                  </a:lnTo>
                  <a:lnTo>
                    <a:pt x="410" y="184"/>
                  </a:lnTo>
                  <a:lnTo>
                    <a:pt x="411" y="184"/>
                  </a:lnTo>
                  <a:lnTo>
                    <a:pt x="412" y="183"/>
                  </a:lnTo>
                  <a:lnTo>
                    <a:pt x="416" y="179"/>
                  </a:lnTo>
                  <a:lnTo>
                    <a:pt x="418" y="176"/>
                  </a:lnTo>
                  <a:lnTo>
                    <a:pt x="422" y="172"/>
                  </a:lnTo>
                  <a:lnTo>
                    <a:pt x="425" y="169"/>
                  </a:lnTo>
                  <a:lnTo>
                    <a:pt x="430" y="168"/>
                  </a:lnTo>
                  <a:lnTo>
                    <a:pt x="433" y="169"/>
                  </a:lnTo>
                  <a:lnTo>
                    <a:pt x="433" y="193"/>
                  </a:lnTo>
                  <a:lnTo>
                    <a:pt x="431" y="191"/>
                  </a:lnTo>
                  <a:lnTo>
                    <a:pt x="430" y="189"/>
                  </a:lnTo>
                  <a:lnTo>
                    <a:pt x="428" y="191"/>
                  </a:lnTo>
                  <a:lnTo>
                    <a:pt x="426" y="193"/>
                  </a:lnTo>
                  <a:lnTo>
                    <a:pt x="423" y="198"/>
                  </a:lnTo>
                  <a:lnTo>
                    <a:pt x="420" y="202"/>
                  </a:lnTo>
                  <a:lnTo>
                    <a:pt x="421" y="221"/>
                  </a:lnTo>
                  <a:lnTo>
                    <a:pt x="423" y="240"/>
                  </a:lnTo>
                  <a:lnTo>
                    <a:pt x="426" y="248"/>
                  </a:lnTo>
                  <a:lnTo>
                    <a:pt x="429" y="254"/>
                  </a:lnTo>
                  <a:lnTo>
                    <a:pt x="431" y="262"/>
                  </a:lnTo>
                  <a:lnTo>
                    <a:pt x="431" y="270"/>
                  </a:lnTo>
                  <a:lnTo>
                    <a:pt x="428" y="277"/>
                  </a:lnTo>
                  <a:lnTo>
                    <a:pt x="425" y="283"/>
                  </a:lnTo>
                  <a:lnTo>
                    <a:pt x="424" y="287"/>
                  </a:lnTo>
                  <a:lnTo>
                    <a:pt x="423" y="290"/>
                  </a:lnTo>
                  <a:lnTo>
                    <a:pt x="423" y="294"/>
                  </a:lnTo>
                  <a:lnTo>
                    <a:pt x="424" y="297"/>
                  </a:lnTo>
                  <a:lnTo>
                    <a:pt x="423" y="304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2" y="316"/>
                  </a:lnTo>
                  <a:lnTo>
                    <a:pt x="419" y="319"/>
                  </a:lnTo>
                  <a:lnTo>
                    <a:pt x="416" y="312"/>
                  </a:lnTo>
                  <a:lnTo>
                    <a:pt x="412" y="306"/>
                  </a:lnTo>
                  <a:lnTo>
                    <a:pt x="410" y="302"/>
                  </a:lnTo>
                  <a:lnTo>
                    <a:pt x="408" y="299"/>
                  </a:lnTo>
                  <a:lnTo>
                    <a:pt x="406" y="297"/>
                  </a:lnTo>
                  <a:lnTo>
                    <a:pt x="402" y="295"/>
                  </a:lnTo>
                  <a:lnTo>
                    <a:pt x="399" y="304"/>
                  </a:lnTo>
                  <a:lnTo>
                    <a:pt x="397" y="315"/>
                  </a:lnTo>
                  <a:lnTo>
                    <a:pt x="395" y="326"/>
                  </a:lnTo>
                  <a:lnTo>
                    <a:pt x="396" y="338"/>
                  </a:lnTo>
                  <a:lnTo>
                    <a:pt x="397" y="355"/>
                  </a:lnTo>
                  <a:lnTo>
                    <a:pt x="399" y="373"/>
                  </a:lnTo>
                  <a:lnTo>
                    <a:pt x="401" y="391"/>
                  </a:lnTo>
                  <a:lnTo>
                    <a:pt x="405" y="407"/>
                  </a:lnTo>
                  <a:lnTo>
                    <a:pt x="407" y="432"/>
                  </a:lnTo>
                  <a:lnTo>
                    <a:pt x="408" y="457"/>
                  </a:lnTo>
                  <a:lnTo>
                    <a:pt x="409" y="470"/>
                  </a:lnTo>
                  <a:lnTo>
                    <a:pt x="411" y="482"/>
                  </a:lnTo>
                  <a:lnTo>
                    <a:pt x="414" y="495"/>
                  </a:lnTo>
                  <a:lnTo>
                    <a:pt x="417" y="507"/>
                  </a:lnTo>
                  <a:lnTo>
                    <a:pt x="423" y="513"/>
                  </a:lnTo>
                  <a:lnTo>
                    <a:pt x="432" y="522"/>
                  </a:lnTo>
                  <a:lnTo>
                    <a:pt x="436" y="524"/>
                  </a:lnTo>
                  <a:lnTo>
                    <a:pt x="439" y="526"/>
                  </a:lnTo>
                  <a:lnTo>
                    <a:pt x="442" y="526"/>
                  </a:lnTo>
                  <a:lnTo>
                    <a:pt x="443" y="524"/>
                  </a:lnTo>
                  <a:lnTo>
                    <a:pt x="443" y="523"/>
                  </a:lnTo>
                  <a:lnTo>
                    <a:pt x="444" y="519"/>
                  </a:lnTo>
                  <a:lnTo>
                    <a:pt x="443" y="7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5" name="Freeform 44">
              <a:extLst>
                <a:ext uri="{FF2B5EF4-FFF2-40B4-BE49-F238E27FC236}">
                  <a16:creationId xmlns:a16="http://schemas.microsoft.com/office/drawing/2014/main" id="{D9915BC8-3C47-4776-897F-1F2C368E4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" y="3164"/>
              <a:ext cx="117" cy="193"/>
            </a:xfrm>
            <a:custGeom>
              <a:avLst/>
              <a:gdLst>
                <a:gd name="T0" fmla="*/ 87 w 353"/>
                <a:gd name="T1" fmla="*/ 36 h 773"/>
                <a:gd name="T2" fmla="*/ 61 w 353"/>
                <a:gd name="T3" fmla="*/ 57 h 773"/>
                <a:gd name="T4" fmla="*/ 59 w 353"/>
                <a:gd name="T5" fmla="*/ 32 h 773"/>
                <a:gd name="T6" fmla="*/ 54 w 353"/>
                <a:gd name="T7" fmla="*/ 25 h 773"/>
                <a:gd name="T8" fmla="*/ 30 w 353"/>
                <a:gd name="T9" fmla="*/ 56 h 773"/>
                <a:gd name="T10" fmla="*/ 44 w 353"/>
                <a:gd name="T11" fmla="*/ 48 h 773"/>
                <a:gd name="T12" fmla="*/ 49 w 353"/>
                <a:gd name="T13" fmla="*/ 52 h 773"/>
                <a:gd name="T14" fmla="*/ 51 w 353"/>
                <a:gd name="T15" fmla="*/ 61 h 773"/>
                <a:gd name="T16" fmla="*/ 73 w 353"/>
                <a:gd name="T17" fmla="*/ 28 h 773"/>
                <a:gd name="T18" fmla="*/ 84 w 353"/>
                <a:gd name="T19" fmla="*/ 17 h 773"/>
                <a:gd name="T20" fmla="*/ 70 w 353"/>
                <a:gd name="T21" fmla="*/ 22 h 773"/>
                <a:gd name="T22" fmla="*/ 49 w 353"/>
                <a:gd name="T23" fmla="*/ 12 h 773"/>
                <a:gd name="T24" fmla="*/ 30 w 353"/>
                <a:gd name="T25" fmla="*/ 32 h 773"/>
                <a:gd name="T26" fmla="*/ 49 w 353"/>
                <a:gd name="T27" fmla="*/ 12 h 773"/>
                <a:gd name="T28" fmla="*/ 75 w 353"/>
                <a:gd name="T29" fmla="*/ 3 h 773"/>
                <a:gd name="T30" fmla="*/ 47 w 353"/>
                <a:gd name="T31" fmla="*/ 64 h 773"/>
                <a:gd name="T32" fmla="*/ 21 w 353"/>
                <a:gd name="T33" fmla="*/ 78 h 773"/>
                <a:gd name="T34" fmla="*/ 34 w 353"/>
                <a:gd name="T35" fmla="*/ 59 h 773"/>
                <a:gd name="T36" fmla="*/ 25 w 353"/>
                <a:gd name="T37" fmla="*/ 63 h 773"/>
                <a:gd name="T38" fmla="*/ 11 w 353"/>
                <a:gd name="T39" fmla="*/ 52 h 773"/>
                <a:gd name="T40" fmla="*/ 8 w 353"/>
                <a:gd name="T41" fmla="*/ 58 h 773"/>
                <a:gd name="T42" fmla="*/ 67 w 353"/>
                <a:gd name="T43" fmla="*/ 31 h 773"/>
                <a:gd name="T44" fmla="*/ 64 w 353"/>
                <a:gd name="T45" fmla="*/ 119 h 773"/>
                <a:gd name="T46" fmla="*/ 33 w 353"/>
                <a:gd name="T47" fmla="*/ 112 h 773"/>
                <a:gd name="T48" fmla="*/ 29 w 353"/>
                <a:gd name="T49" fmla="*/ 84 h 773"/>
                <a:gd name="T50" fmla="*/ 47 w 353"/>
                <a:gd name="T51" fmla="*/ 95 h 773"/>
                <a:gd name="T52" fmla="*/ 58 w 353"/>
                <a:gd name="T53" fmla="*/ 79 h 773"/>
                <a:gd name="T54" fmla="*/ 56 w 353"/>
                <a:gd name="T55" fmla="*/ 109 h 773"/>
                <a:gd name="T56" fmla="*/ 88 w 353"/>
                <a:gd name="T57" fmla="*/ 114 h 773"/>
                <a:gd name="T58" fmla="*/ 88 w 353"/>
                <a:gd name="T59" fmla="*/ 109 h 773"/>
                <a:gd name="T60" fmla="*/ 95 w 353"/>
                <a:gd name="T61" fmla="*/ 96 h 773"/>
                <a:gd name="T62" fmla="*/ 90 w 353"/>
                <a:gd name="T63" fmla="*/ 95 h 773"/>
                <a:gd name="T64" fmla="*/ 78 w 353"/>
                <a:gd name="T65" fmla="*/ 103 h 773"/>
                <a:gd name="T66" fmla="*/ 80 w 353"/>
                <a:gd name="T67" fmla="*/ 94 h 773"/>
                <a:gd name="T68" fmla="*/ 73 w 353"/>
                <a:gd name="T69" fmla="*/ 107 h 773"/>
                <a:gd name="T70" fmla="*/ 86 w 353"/>
                <a:gd name="T71" fmla="*/ 104 h 773"/>
                <a:gd name="T72" fmla="*/ 13 w 353"/>
                <a:gd name="T73" fmla="*/ 142 h 773"/>
                <a:gd name="T74" fmla="*/ 52 w 353"/>
                <a:gd name="T75" fmla="*/ 127 h 773"/>
                <a:gd name="T76" fmla="*/ 73 w 353"/>
                <a:gd name="T77" fmla="*/ 126 h 773"/>
                <a:gd name="T78" fmla="*/ 88 w 353"/>
                <a:gd name="T79" fmla="*/ 119 h 773"/>
                <a:gd name="T80" fmla="*/ 97 w 353"/>
                <a:gd name="T81" fmla="*/ 110 h 773"/>
                <a:gd name="T82" fmla="*/ 103 w 353"/>
                <a:gd name="T83" fmla="*/ 96 h 773"/>
                <a:gd name="T84" fmla="*/ 92 w 353"/>
                <a:gd name="T85" fmla="*/ 89 h 773"/>
                <a:gd name="T86" fmla="*/ 57 w 353"/>
                <a:gd name="T87" fmla="*/ 75 h 773"/>
                <a:gd name="T88" fmla="*/ 65 w 353"/>
                <a:gd name="T89" fmla="*/ 72 h 773"/>
                <a:gd name="T90" fmla="*/ 72 w 353"/>
                <a:gd name="T91" fmla="*/ 65 h 773"/>
                <a:gd name="T92" fmla="*/ 77 w 353"/>
                <a:gd name="T93" fmla="*/ 53 h 773"/>
                <a:gd name="T94" fmla="*/ 94 w 353"/>
                <a:gd name="T95" fmla="*/ 37 h 773"/>
                <a:gd name="T96" fmla="*/ 110 w 353"/>
                <a:gd name="T97" fmla="*/ 27 h 773"/>
                <a:gd name="T98" fmla="*/ 92 w 353"/>
                <a:gd name="T99" fmla="*/ 27 h 773"/>
                <a:gd name="T100" fmla="*/ 82 w 353"/>
                <a:gd name="T101" fmla="*/ 20 h 773"/>
                <a:gd name="T102" fmla="*/ 104 w 353"/>
                <a:gd name="T103" fmla="*/ 13 h 773"/>
                <a:gd name="T104" fmla="*/ 95 w 353"/>
                <a:gd name="T105" fmla="*/ 11 h 773"/>
                <a:gd name="T106" fmla="*/ 94 w 353"/>
                <a:gd name="T107" fmla="*/ 8 h 773"/>
                <a:gd name="T108" fmla="*/ 85 w 353"/>
                <a:gd name="T109" fmla="*/ 12 h 773"/>
                <a:gd name="T110" fmla="*/ 73 w 353"/>
                <a:gd name="T111" fmla="*/ 1 h 773"/>
                <a:gd name="T112" fmla="*/ 50 w 353"/>
                <a:gd name="T113" fmla="*/ 9 h 773"/>
                <a:gd name="T114" fmla="*/ 34 w 353"/>
                <a:gd name="T115" fmla="*/ 8 h 773"/>
                <a:gd name="T116" fmla="*/ 21 w 353"/>
                <a:gd name="T117" fmla="*/ 13 h 773"/>
                <a:gd name="T118" fmla="*/ 24 w 353"/>
                <a:gd name="T119" fmla="*/ 24 h 773"/>
                <a:gd name="T120" fmla="*/ 17 w 353"/>
                <a:gd name="T121" fmla="*/ 40 h 773"/>
                <a:gd name="T122" fmla="*/ 10 w 353"/>
                <a:gd name="T123" fmla="*/ 45 h 773"/>
                <a:gd name="T124" fmla="*/ 7 w 353"/>
                <a:gd name="T125" fmla="*/ 75 h 7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3" h="773">
                  <a:moveTo>
                    <a:pt x="180" y="238"/>
                  </a:moveTo>
                  <a:lnTo>
                    <a:pt x="194" y="232"/>
                  </a:lnTo>
                  <a:lnTo>
                    <a:pt x="203" y="227"/>
                  </a:lnTo>
                  <a:lnTo>
                    <a:pt x="211" y="220"/>
                  </a:lnTo>
                  <a:lnTo>
                    <a:pt x="218" y="214"/>
                  </a:lnTo>
                  <a:lnTo>
                    <a:pt x="227" y="200"/>
                  </a:lnTo>
                  <a:lnTo>
                    <a:pt x="239" y="187"/>
                  </a:lnTo>
                  <a:lnTo>
                    <a:pt x="247" y="183"/>
                  </a:lnTo>
                  <a:lnTo>
                    <a:pt x="255" y="182"/>
                  </a:lnTo>
                  <a:lnTo>
                    <a:pt x="258" y="179"/>
                  </a:lnTo>
                  <a:lnTo>
                    <a:pt x="262" y="177"/>
                  </a:lnTo>
                  <a:lnTo>
                    <a:pt x="265" y="171"/>
                  </a:lnTo>
                  <a:lnTo>
                    <a:pt x="267" y="165"/>
                  </a:lnTo>
                  <a:lnTo>
                    <a:pt x="268" y="169"/>
                  </a:lnTo>
                  <a:lnTo>
                    <a:pt x="270" y="173"/>
                  </a:lnTo>
                  <a:lnTo>
                    <a:pt x="271" y="174"/>
                  </a:lnTo>
                  <a:lnTo>
                    <a:pt x="274" y="177"/>
                  </a:lnTo>
                  <a:lnTo>
                    <a:pt x="278" y="177"/>
                  </a:lnTo>
                  <a:lnTo>
                    <a:pt x="282" y="174"/>
                  </a:lnTo>
                  <a:lnTo>
                    <a:pt x="279" y="162"/>
                  </a:lnTo>
                  <a:lnTo>
                    <a:pt x="274" y="151"/>
                  </a:lnTo>
                  <a:lnTo>
                    <a:pt x="263" y="143"/>
                  </a:lnTo>
                  <a:lnTo>
                    <a:pt x="254" y="137"/>
                  </a:lnTo>
                  <a:lnTo>
                    <a:pt x="250" y="134"/>
                  </a:lnTo>
                  <a:lnTo>
                    <a:pt x="244" y="133"/>
                  </a:lnTo>
                  <a:lnTo>
                    <a:pt x="238" y="132"/>
                  </a:lnTo>
                  <a:lnTo>
                    <a:pt x="229" y="132"/>
                  </a:lnTo>
                  <a:lnTo>
                    <a:pt x="227" y="133"/>
                  </a:lnTo>
                  <a:lnTo>
                    <a:pt x="225" y="136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3" y="155"/>
                  </a:lnTo>
                  <a:lnTo>
                    <a:pt x="222" y="166"/>
                  </a:lnTo>
                  <a:lnTo>
                    <a:pt x="218" y="167"/>
                  </a:lnTo>
                  <a:lnTo>
                    <a:pt x="214" y="170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8" y="186"/>
                  </a:lnTo>
                  <a:lnTo>
                    <a:pt x="206" y="193"/>
                  </a:lnTo>
                  <a:lnTo>
                    <a:pt x="201" y="199"/>
                  </a:lnTo>
                  <a:lnTo>
                    <a:pt x="197" y="206"/>
                  </a:lnTo>
                  <a:lnTo>
                    <a:pt x="191" y="212"/>
                  </a:lnTo>
                  <a:lnTo>
                    <a:pt x="186" y="220"/>
                  </a:lnTo>
                  <a:lnTo>
                    <a:pt x="183" y="230"/>
                  </a:lnTo>
                  <a:lnTo>
                    <a:pt x="180" y="238"/>
                  </a:lnTo>
                  <a:close/>
                  <a:moveTo>
                    <a:pt x="154" y="244"/>
                  </a:moveTo>
                  <a:lnTo>
                    <a:pt x="157" y="244"/>
                  </a:lnTo>
                  <a:lnTo>
                    <a:pt x="160" y="243"/>
                  </a:lnTo>
                  <a:lnTo>
                    <a:pt x="161" y="242"/>
                  </a:lnTo>
                  <a:lnTo>
                    <a:pt x="162" y="238"/>
                  </a:lnTo>
                  <a:lnTo>
                    <a:pt x="161" y="234"/>
                  </a:lnTo>
                  <a:lnTo>
                    <a:pt x="160" y="230"/>
                  </a:lnTo>
                  <a:lnTo>
                    <a:pt x="158" y="226"/>
                  </a:lnTo>
                  <a:lnTo>
                    <a:pt x="155" y="222"/>
                  </a:lnTo>
                  <a:lnTo>
                    <a:pt x="159" y="219"/>
                  </a:lnTo>
                  <a:lnTo>
                    <a:pt x="162" y="216"/>
                  </a:lnTo>
                  <a:lnTo>
                    <a:pt x="165" y="214"/>
                  </a:lnTo>
                  <a:lnTo>
                    <a:pt x="167" y="210"/>
                  </a:lnTo>
                  <a:lnTo>
                    <a:pt x="168" y="200"/>
                  </a:lnTo>
                  <a:lnTo>
                    <a:pt x="169" y="190"/>
                  </a:lnTo>
                  <a:lnTo>
                    <a:pt x="168" y="178"/>
                  </a:lnTo>
                  <a:lnTo>
                    <a:pt x="168" y="166"/>
                  </a:lnTo>
                  <a:lnTo>
                    <a:pt x="169" y="153"/>
                  </a:lnTo>
                  <a:lnTo>
                    <a:pt x="171" y="141"/>
                  </a:lnTo>
                  <a:lnTo>
                    <a:pt x="174" y="136"/>
                  </a:lnTo>
                  <a:lnTo>
                    <a:pt x="179" y="130"/>
                  </a:lnTo>
                  <a:lnTo>
                    <a:pt x="183" y="126"/>
                  </a:lnTo>
                  <a:lnTo>
                    <a:pt x="187" y="122"/>
                  </a:lnTo>
                  <a:lnTo>
                    <a:pt x="192" y="118"/>
                  </a:lnTo>
                  <a:lnTo>
                    <a:pt x="196" y="114"/>
                  </a:lnTo>
                  <a:lnTo>
                    <a:pt x="198" y="110"/>
                  </a:lnTo>
                  <a:lnTo>
                    <a:pt x="200" y="105"/>
                  </a:lnTo>
                  <a:lnTo>
                    <a:pt x="193" y="90"/>
                  </a:lnTo>
                  <a:lnTo>
                    <a:pt x="185" y="73"/>
                  </a:lnTo>
                  <a:lnTo>
                    <a:pt x="182" y="67"/>
                  </a:lnTo>
                  <a:lnTo>
                    <a:pt x="178" y="61"/>
                  </a:lnTo>
                  <a:lnTo>
                    <a:pt x="175" y="60"/>
                  </a:lnTo>
                  <a:lnTo>
                    <a:pt x="173" y="60"/>
                  </a:lnTo>
                  <a:lnTo>
                    <a:pt x="171" y="60"/>
                  </a:lnTo>
                  <a:lnTo>
                    <a:pt x="169" y="61"/>
                  </a:lnTo>
                  <a:lnTo>
                    <a:pt x="166" y="68"/>
                  </a:lnTo>
                  <a:lnTo>
                    <a:pt x="162" y="73"/>
                  </a:lnTo>
                  <a:lnTo>
                    <a:pt x="161" y="79"/>
                  </a:lnTo>
                  <a:lnTo>
                    <a:pt x="160" y="84"/>
                  </a:lnTo>
                  <a:lnTo>
                    <a:pt x="160" y="89"/>
                  </a:lnTo>
                  <a:lnTo>
                    <a:pt x="161" y="93"/>
                  </a:lnTo>
                  <a:lnTo>
                    <a:pt x="162" y="98"/>
                  </a:lnTo>
                  <a:lnTo>
                    <a:pt x="164" y="102"/>
                  </a:lnTo>
                  <a:lnTo>
                    <a:pt x="161" y="102"/>
                  </a:lnTo>
                  <a:lnTo>
                    <a:pt x="157" y="104"/>
                  </a:lnTo>
                  <a:lnTo>
                    <a:pt x="154" y="106"/>
                  </a:lnTo>
                  <a:lnTo>
                    <a:pt x="150" y="110"/>
                  </a:lnTo>
                  <a:lnTo>
                    <a:pt x="141" y="120"/>
                  </a:lnTo>
                  <a:lnTo>
                    <a:pt x="133" y="128"/>
                  </a:lnTo>
                  <a:lnTo>
                    <a:pt x="136" y="129"/>
                  </a:lnTo>
                  <a:lnTo>
                    <a:pt x="139" y="129"/>
                  </a:lnTo>
                  <a:lnTo>
                    <a:pt x="128" y="141"/>
                  </a:lnTo>
                  <a:lnTo>
                    <a:pt x="118" y="154"/>
                  </a:lnTo>
                  <a:lnTo>
                    <a:pt x="110" y="166"/>
                  </a:lnTo>
                  <a:lnTo>
                    <a:pt x="101" y="179"/>
                  </a:lnTo>
                  <a:lnTo>
                    <a:pt x="93" y="194"/>
                  </a:lnTo>
                  <a:lnTo>
                    <a:pt x="87" y="208"/>
                  </a:lnTo>
                  <a:lnTo>
                    <a:pt x="82" y="223"/>
                  </a:lnTo>
                  <a:lnTo>
                    <a:pt x="77" y="239"/>
                  </a:lnTo>
                  <a:lnTo>
                    <a:pt x="78" y="243"/>
                  </a:lnTo>
                  <a:lnTo>
                    <a:pt x="82" y="246"/>
                  </a:lnTo>
                  <a:lnTo>
                    <a:pt x="84" y="248"/>
                  </a:lnTo>
                  <a:lnTo>
                    <a:pt x="86" y="248"/>
                  </a:lnTo>
                  <a:lnTo>
                    <a:pt x="89" y="234"/>
                  </a:lnTo>
                  <a:lnTo>
                    <a:pt x="92" y="226"/>
                  </a:lnTo>
                  <a:lnTo>
                    <a:pt x="97" y="219"/>
                  </a:lnTo>
                  <a:lnTo>
                    <a:pt x="103" y="211"/>
                  </a:lnTo>
                  <a:lnTo>
                    <a:pt x="106" y="202"/>
                  </a:lnTo>
                  <a:lnTo>
                    <a:pt x="111" y="193"/>
                  </a:lnTo>
                  <a:lnTo>
                    <a:pt x="116" y="185"/>
                  </a:lnTo>
                  <a:lnTo>
                    <a:pt x="123" y="178"/>
                  </a:lnTo>
                  <a:lnTo>
                    <a:pt x="117" y="185"/>
                  </a:lnTo>
                  <a:lnTo>
                    <a:pt x="113" y="193"/>
                  </a:lnTo>
                  <a:lnTo>
                    <a:pt x="112" y="196"/>
                  </a:lnTo>
                  <a:lnTo>
                    <a:pt x="111" y="199"/>
                  </a:lnTo>
                  <a:lnTo>
                    <a:pt x="111" y="203"/>
                  </a:lnTo>
                  <a:lnTo>
                    <a:pt x="111" y="206"/>
                  </a:lnTo>
                  <a:lnTo>
                    <a:pt x="113" y="207"/>
                  </a:lnTo>
                  <a:lnTo>
                    <a:pt x="115" y="207"/>
                  </a:lnTo>
                  <a:lnTo>
                    <a:pt x="118" y="206"/>
                  </a:lnTo>
                  <a:lnTo>
                    <a:pt x="123" y="204"/>
                  </a:lnTo>
                  <a:lnTo>
                    <a:pt x="126" y="200"/>
                  </a:lnTo>
                  <a:lnTo>
                    <a:pt x="129" y="195"/>
                  </a:lnTo>
                  <a:lnTo>
                    <a:pt x="131" y="189"/>
                  </a:lnTo>
                  <a:lnTo>
                    <a:pt x="132" y="182"/>
                  </a:lnTo>
                  <a:lnTo>
                    <a:pt x="133" y="186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30" y="199"/>
                  </a:lnTo>
                  <a:lnTo>
                    <a:pt x="127" y="204"/>
                  </a:lnTo>
                  <a:lnTo>
                    <a:pt x="122" y="210"/>
                  </a:lnTo>
                  <a:lnTo>
                    <a:pt x="117" y="214"/>
                  </a:lnTo>
                  <a:lnTo>
                    <a:pt x="113" y="216"/>
                  </a:lnTo>
                  <a:lnTo>
                    <a:pt x="112" y="218"/>
                  </a:lnTo>
                  <a:lnTo>
                    <a:pt x="111" y="219"/>
                  </a:lnTo>
                  <a:lnTo>
                    <a:pt x="111" y="220"/>
                  </a:lnTo>
                  <a:lnTo>
                    <a:pt x="111" y="223"/>
                  </a:lnTo>
                  <a:lnTo>
                    <a:pt x="116" y="224"/>
                  </a:lnTo>
                  <a:lnTo>
                    <a:pt x="123" y="224"/>
                  </a:lnTo>
                  <a:lnTo>
                    <a:pt x="128" y="223"/>
                  </a:lnTo>
                  <a:lnTo>
                    <a:pt x="134" y="220"/>
                  </a:lnTo>
                  <a:lnTo>
                    <a:pt x="140" y="215"/>
                  </a:lnTo>
                  <a:lnTo>
                    <a:pt x="144" y="207"/>
                  </a:lnTo>
                  <a:lnTo>
                    <a:pt x="146" y="203"/>
                  </a:lnTo>
                  <a:lnTo>
                    <a:pt x="148" y="198"/>
                  </a:lnTo>
                  <a:lnTo>
                    <a:pt x="150" y="191"/>
                  </a:lnTo>
                  <a:lnTo>
                    <a:pt x="151" y="185"/>
                  </a:lnTo>
                  <a:lnTo>
                    <a:pt x="150" y="199"/>
                  </a:lnTo>
                  <a:lnTo>
                    <a:pt x="147" y="210"/>
                  </a:lnTo>
                  <a:lnTo>
                    <a:pt x="144" y="218"/>
                  </a:lnTo>
                  <a:lnTo>
                    <a:pt x="141" y="223"/>
                  </a:lnTo>
                  <a:lnTo>
                    <a:pt x="136" y="227"/>
                  </a:lnTo>
                  <a:lnTo>
                    <a:pt x="129" y="230"/>
                  </a:lnTo>
                  <a:lnTo>
                    <a:pt x="122" y="231"/>
                  </a:lnTo>
                  <a:lnTo>
                    <a:pt x="114" y="234"/>
                  </a:lnTo>
                  <a:lnTo>
                    <a:pt x="112" y="238"/>
                  </a:lnTo>
                  <a:lnTo>
                    <a:pt x="111" y="242"/>
                  </a:lnTo>
                  <a:lnTo>
                    <a:pt x="111" y="246"/>
                  </a:lnTo>
                  <a:lnTo>
                    <a:pt x="110" y="251"/>
                  </a:lnTo>
                  <a:lnTo>
                    <a:pt x="115" y="253"/>
                  </a:lnTo>
                  <a:lnTo>
                    <a:pt x="119" y="253"/>
                  </a:lnTo>
                  <a:lnTo>
                    <a:pt x="124" y="252"/>
                  </a:lnTo>
                  <a:lnTo>
                    <a:pt x="128" y="251"/>
                  </a:lnTo>
                  <a:lnTo>
                    <a:pt x="137" y="247"/>
                  </a:lnTo>
                  <a:lnTo>
                    <a:pt x="144" y="243"/>
                  </a:lnTo>
                  <a:lnTo>
                    <a:pt x="148" y="240"/>
                  </a:lnTo>
                  <a:lnTo>
                    <a:pt x="151" y="238"/>
                  </a:lnTo>
                  <a:lnTo>
                    <a:pt x="152" y="238"/>
                  </a:lnTo>
                  <a:lnTo>
                    <a:pt x="153" y="240"/>
                  </a:lnTo>
                  <a:lnTo>
                    <a:pt x="154" y="244"/>
                  </a:lnTo>
                  <a:close/>
                  <a:moveTo>
                    <a:pt x="283" y="143"/>
                  </a:moveTo>
                  <a:lnTo>
                    <a:pt x="278" y="132"/>
                  </a:lnTo>
                  <a:lnTo>
                    <a:pt x="274" y="117"/>
                  </a:lnTo>
                  <a:lnTo>
                    <a:pt x="270" y="112"/>
                  </a:lnTo>
                  <a:lnTo>
                    <a:pt x="266" y="106"/>
                  </a:lnTo>
                  <a:lnTo>
                    <a:pt x="263" y="104"/>
                  </a:lnTo>
                  <a:lnTo>
                    <a:pt x="260" y="102"/>
                  </a:lnTo>
                  <a:lnTo>
                    <a:pt x="256" y="101"/>
                  </a:lnTo>
                  <a:lnTo>
                    <a:pt x="252" y="101"/>
                  </a:lnTo>
                  <a:lnTo>
                    <a:pt x="241" y="102"/>
                  </a:lnTo>
                  <a:lnTo>
                    <a:pt x="236" y="104"/>
                  </a:lnTo>
                  <a:lnTo>
                    <a:pt x="234" y="105"/>
                  </a:lnTo>
                  <a:lnTo>
                    <a:pt x="232" y="104"/>
                  </a:lnTo>
                  <a:lnTo>
                    <a:pt x="230" y="102"/>
                  </a:lnTo>
                  <a:lnTo>
                    <a:pt x="228" y="98"/>
                  </a:lnTo>
                  <a:lnTo>
                    <a:pt x="224" y="100"/>
                  </a:lnTo>
                  <a:lnTo>
                    <a:pt x="221" y="101"/>
                  </a:lnTo>
                  <a:lnTo>
                    <a:pt x="219" y="102"/>
                  </a:lnTo>
                  <a:lnTo>
                    <a:pt x="218" y="105"/>
                  </a:lnTo>
                  <a:lnTo>
                    <a:pt x="218" y="108"/>
                  </a:lnTo>
                  <a:lnTo>
                    <a:pt x="218" y="110"/>
                  </a:lnTo>
                  <a:lnTo>
                    <a:pt x="220" y="114"/>
                  </a:lnTo>
                  <a:lnTo>
                    <a:pt x="222" y="117"/>
                  </a:lnTo>
                  <a:lnTo>
                    <a:pt x="224" y="113"/>
                  </a:lnTo>
                  <a:lnTo>
                    <a:pt x="227" y="110"/>
                  </a:lnTo>
                  <a:lnTo>
                    <a:pt x="229" y="110"/>
                  </a:lnTo>
                  <a:lnTo>
                    <a:pt x="230" y="112"/>
                  </a:lnTo>
                  <a:lnTo>
                    <a:pt x="232" y="113"/>
                  </a:lnTo>
                  <a:lnTo>
                    <a:pt x="233" y="117"/>
                  </a:lnTo>
                  <a:lnTo>
                    <a:pt x="234" y="121"/>
                  </a:lnTo>
                  <a:lnTo>
                    <a:pt x="237" y="124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53" y="130"/>
                  </a:lnTo>
                  <a:lnTo>
                    <a:pt x="262" y="133"/>
                  </a:lnTo>
                  <a:lnTo>
                    <a:pt x="264" y="136"/>
                  </a:lnTo>
                  <a:lnTo>
                    <a:pt x="266" y="140"/>
                  </a:lnTo>
                  <a:lnTo>
                    <a:pt x="269" y="142"/>
                  </a:lnTo>
                  <a:lnTo>
                    <a:pt x="273" y="143"/>
                  </a:lnTo>
                  <a:lnTo>
                    <a:pt x="276" y="145"/>
                  </a:lnTo>
                  <a:lnTo>
                    <a:pt x="279" y="145"/>
                  </a:lnTo>
                  <a:lnTo>
                    <a:pt x="281" y="145"/>
                  </a:lnTo>
                  <a:lnTo>
                    <a:pt x="283" y="143"/>
                  </a:lnTo>
                  <a:close/>
                  <a:moveTo>
                    <a:pt x="253" y="67"/>
                  </a:moveTo>
                  <a:lnTo>
                    <a:pt x="258" y="60"/>
                  </a:lnTo>
                  <a:lnTo>
                    <a:pt x="265" y="55"/>
                  </a:lnTo>
                  <a:lnTo>
                    <a:pt x="268" y="52"/>
                  </a:lnTo>
                  <a:lnTo>
                    <a:pt x="271" y="48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5" y="37"/>
                  </a:lnTo>
                  <a:lnTo>
                    <a:pt x="277" y="36"/>
                  </a:lnTo>
                  <a:lnTo>
                    <a:pt x="278" y="36"/>
                  </a:lnTo>
                  <a:lnTo>
                    <a:pt x="280" y="37"/>
                  </a:lnTo>
                  <a:lnTo>
                    <a:pt x="281" y="40"/>
                  </a:lnTo>
                  <a:lnTo>
                    <a:pt x="282" y="43"/>
                  </a:lnTo>
                  <a:lnTo>
                    <a:pt x="282" y="45"/>
                  </a:lnTo>
                  <a:lnTo>
                    <a:pt x="281" y="49"/>
                  </a:lnTo>
                  <a:lnTo>
                    <a:pt x="280" y="52"/>
                  </a:lnTo>
                  <a:lnTo>
                    <a:pt x="279" y="56"/>
                  </a:lnTo>
                  <a:lnTo>
                    <a:pt x="276" y="59"/>
                  </a:lnTo>
                  <a:lnTo>
                    <a:pt x="271" y="61"/>
                  </a:lnTo>
                  <a:lnTo>
                    <a:pt x="263" y="65"/>
                  </a:lnTo>
                  <a:lnTo>
                    <a:pt x="253" y="67"/>
                  </a:lnTo>
                  <a:close/>
                  <a:moveTo>
                    <a:pt x="210" y="92"/>
                  </a:moveTo>
                  <a:lnTo>
                    <a:pt x="211" y="88"/>
                  </a:lnTo>
                  <a:lnTo>
                    <a:pt x="210" y="84"/>
                  </a:lnTo>
                  <a:lnTo>
                    <a:pt x="208" y="77"/>
                  </a:lnTo>
                  <a:lnTo>
                    <a:pt x="206" y="71"/>
                  </a:lnTo>
                  <a:lnTo>
                    <a:pt x="203" y="64"/>
                  </a:lnTo>
                  <a:lnTo>
                    <a:pt x="201" y="57"/>
                  </a:lnTo>
                  <a:lnTo>
                    <a:pt x="200" y="49"/>
                  </a:lnTo>
                  <a:lnTo>
                    <a:pt x="200" y="41"/>
                  </a:lnTo>
                  <a:lnTo>
                    <a:pt x="199" y="37"/>
                  </a:lnTo>
                  <a:lnTo>
                    <a:pt x="198" y="37"/>
                  </a:lnTo>
                  <a:lnTo>
                    <a:pt x="196" y="37"/>
                  </a:lnTo>
                  <a:lnTo>
                    <a:pt x="194" y="39"/>
                  </a:lnTo>
                  <a:lnTo>
                    <a:pt x="188" y="44"/>
                  </a:lnTo>
                  <a:lnTo>
                    <a:pt x="185" y="49"/>
                  </a:lnTo>
                  <a:lnTo>
                    <a:pt x="191" y="60"/>
                  </a:lnTo>
                  <a:lnTo>
                    <a:pt x="197" y="76"/>
                  </a:lnTo>
                  <a:lnTo>
                    <a:pt x="200" y="83"/>
                  </a:lnTo>
                  <a:lnTo>
                    <a:pt x="203" y="88"/>
                  </a:lnTo>
                  <a:lnTo>
                    <a:pt x="206" y="90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10" y="92"/>
                  </a:lnTo>
                  <a:close/>
                  <a:moveTo>
                    <a:pt x="148" y="48"/>
                  </a:moveTo>
                  <a:lnTo>
                    <a:pt x="153" y="48"/>
                  </a:lnTo>
                  <a:lnTo>
                    <a:pt x="156" y="49"/>
                  </a:lnTo>
                  <a:lnTo>
                    <a:pt x="158" y="51"/>
                  </a:lnTo>
                  <a:lnTo>
                    <a:pt x="158" y="52"/>
                  </a:lnTo>
                  <a:lnTo>
                    <a:pt x="158" y="55"/>
                  </a:lnTo>
                  <a:lnTo>
                    <a:pt x="158" y="57"/>
                  </a:lnTo>
                  <a:lnTo>
                    <a:pt x="154" y="69"/>
                  </a:lnTo>
                  <a:lnTo>
                    <a:pt x="151" y="80"/>
                  </a:lnTo>
                  <a:lnTo>
                    <a:pt x="146" y="89"/>
                  </a:lnTo>
                  <a:lnTo>
                    <a:pt x="142" y="98"/>
                  </a:lnTo>
                  <a:lnTo>
                    <a:pt x="136" y="106"/>
                  </a:lnTo>
                  <a:lnTo>
                    <a:pt x="128" y="116"/>
                  </a:lnTo>
                  <a:lnTo>
                    <a:pt x="118" y="126"/>
                  </a:lnTo>
                  <a:lnTo>
                    <a:pt x="105" y="138"/>
                  </a:lnTo>
                  <a:lnTo>
                    <a:pt x="102" y="142"/>
                  </a:lnTo>
                  <a:lnTo>
                    <a:pt x="98" y="150"/>
                  </a:lnTo>
                  <a:lnTo>
                    <a:pt x="96" y="153"/>
                  </a:lnTo>
                  <a:lnTo>
                    <a:pt x="93" y="154"/>
                  </a:lnTo>
                  <a:lnTo>
                    <a:pt x="92" y="150"/>
                  </a:lnTo>
                  <a:lnTo>
                    <a:pt x="91" y="143"/>
                  </a:lnTo>
                  <a:lnTo>
                    <a:pt x="92" y="137"/>
                  </a:lnTo>
                  <a:lnTo>
                    <a:pt x="91" y="130"/>
                  </a:lnTo>
                  <a:lnTo>
                    <a:pt x="90" y="124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90" y="104"/>
                  </a:lnTo>
                  <a:lnTo>
                    <a:pt x="91" y="102"/>
                  </a:lnTo>
                  <a:lnTo>
                    <a:pt x="93" y="101"/>
                  </a:lnTo>
                  <a:lnTo>
                    <a:pt x="101" y="89"/>
                  </a:lnTo>
                  <a:lnTo>
                    <a:pt x="110" y="77"/>
                  </a:lnTo>
                  <a:lnTo>
                    <a:pt x="113" y="72"/>
                  </a:lnTo>
                  <a:lnTo>
                    <a:pt x="116" y="67"/>
                  </a:lnTo>
                  <a:lnTo>
                    <a:pt x="118" y="61"/>
                  </a:lnTo>
                  <a:lnTo>
                    <a:pt x="119" y="57"/>
                  </a:lnTo>
                  <a:lnTo>
                    <a:pt x="120" y="55"/>
                  </a:lnTo>
                  <a:lnTo>
                    <a:pt x="122" y="53"/>
                  </a:lnTo>
                  <a:lnTo>
                    <a:pt x="125" y="52"/>
                  </a:lnTo>
                  <a:lnTo>
                    <a:pt x="128" y="51"/>
                  </a:lnTo>
                  <a:lnTo>
                    <a:pt x="134" y="49"/>
                  </a:lnTo>
                  <a:lnTo>
                    <a:pt x="139" y="48"/>
                  </a:lnTo>
                  <a:lnTo>
                    <a:pt x="143" y="47"/>
                  </a:lnTo>
                  <a:lnTo>
                    <a:pt x="148" y="48"/>
                  </a:lnTo>
                  <a:close/>
                  <a:moveTo>
                    <a:pt x="246" y="4"/>
                  </a:moveTo>
                  <a:lnTo>
                    <a:pt x="247" y="6"/>
                  </a:lnTo>
                  <a:lnTo>
                    <a:pt x="247" y="8"/>
                  </a:lnTo>
                  <a:lnTo>
                    <a:pt x="246" y="10"/>
                  </a:lnTo>
                  <a:lnTo>
                    <a:pt x="246" y="11"/>
                  </a:lnTo>
                  <a:lnTo>
                    <a:pt x="243" y="15"/>
                  </a:lnTo>
                  <a:lnTo>
                    <a:pt x="242" y="22"/>
                  </a:lnTo>
                  <a:lnTo>
                    <a:pt x="240" y="20"/>
                  </a:lnTo>
                  <a:lnTo>
                    <a:pt x="239" y="19"/>
                  </a:lnTo>
                  <a:lnTo>
                    <a:pt x="237" y="16"/>
                  </a:lnTo>
                  <a:lnTo>
                    <a:pt x="237" y="14"/>
                  </a:lnTo>
                  <a:lnTo>
                    <a:pt x="239" y="10"/>
                  </a:lnTo>
                  <a:lnTo>
                    <a:pt x="240" y="6"/>
                  </a:lnTo>
                  <a:lnTo>
                    <a:pt x="241" y="4"/>
                  </a:lnTo>
                  <a:lnTo>
                    <a:pt x="242" y="3"/>
                  </a:lnTo>
                  <a:lnTo>
                    <a:pt x="243" y="3"/>
                  </a:lnTo>
                  <a:lnTo>
                    <a:pt x="246" y="4"/>
                  </a:lnTo>
                  <a:close/>
                  <a:moveTo>
                    <a:pt x="235" y="22"/>
                  </a:moveTo>
                  <a:lnTo>
                    <a:pt x="234" y="16"/>
                  </a:lnTo>
                  <a:lnTo>
                    <a:pt x="230" y="14"/>
                  </a:lnTo>
                  <a:lnTo>
                    <a:pt x="228" y="12"/>
                  </a:lnTo>
                  <a:lnTo>
                    <a:pt x="225" y="12"/>
                  </a:lnTo>
                  <a:lnTo>
                    <a:pt x="220" y="15"/>
                  </a:lnTo>
                  <a:lnTo>
                    <a:pt x="215" y="20"/>
                  </a:lnTo>
                  <a:lnTo>
                    <a:pt x="215" y="28"/>
                  </a:lnTo>
                  <a:lnTo>
                    <a:pt x="213" y="34"/>
                  </a:lnTo>
                  <a:lnTo>
                    <a:pt x="212" y="36"/>
                  </a:lnTo>
                  <a:lnTo>
                    <a:pt x="212" y="39"/>
                  </a:lnTo>
                  <a:lnTo>
                    <a:pt x="213" y="43"/>
                  </a:lnTo>
                  <a:lnTo>
                    <a:pt x="216" y="47"/>
                  </a:lnTo>
                  <a:lnTo>
                    <a:pt x="222" y="41"/>
                  </a:lnTo>
                  <a:lnTo>
                    <a:pt x="228" y="37"/>
                  </a:lnTo>
                  <a:lnTo>
                    <a:pt x="232" y="35"/>
                  </a:lnTo>
                  <a:lnTo>
                    <a:pt x="234" y="32"/>
                  </a:lnTo>
                  <a:lnTo>
                    <a:pt x="235" y="27"/>
                  </a:lnTo>
                  <a:lnTo>
                    <a:pt x="235" y="22"/>
                  </a:lnTo>
                  <a:close/>
                  <a:moveTo>
                    <a:pt x="147" y="281"/>
                  </a:moveTo>
                  <a:lnTo>
                    <a:pt x="151" y="275"/>
                  </a:lnTo>
                  <a:lnTo>
                    <a:pt x="153" y="267"/>
                  </a:lnTo>
                  <a:lnTo>
                    <a:pt x="154" y="259"/>
                  </a:lnTo>
                  <a:lnTo>
                    <a:pt x="153" y="253"/>
                  </a:lnTo>
                  <a:lnTo>
                    <a:pt x="148" y="252"/>
                  </a:lnTo>
                  <a:lnTo>
                    <a:pt x="145" y="253"/>
                  </a:lnTo>
                  <a:lnTo>
                    <a:pt x="142" y="255"/>
                  </a:lnTo>
                  <a:lnTo>
                    <a:pt x="139" y="257"/>
                  </a:lnTo>
                  <a:lnTo>
                    <a:pt x="132" y="261"/>
                  </a:lnTo>
                  <a:lnTo>
                    <a:pt x="124" y="265"/>
                  </a:lnTo>
                  <a:lnTo>
                    <a:pt x="118" y="271"/>
                  </a:lnTo>
                  <a:lnTo>
                    <a:pt x="115" y="277"/>
                  </a:lnTo>
                  <a:lnTo>
                    <a:pt x="113" y="284"/>
                  </a:lnTo>
                  <a:lnTo>
                    <a:pt x="110" y="291"/>
                  </a:lnTo>
                  <a:lnTo>
                    <a:pt x="115" y="292"/>
                  </a:lnTo>
                  <a:lnTo>
                    <a:pt x="119" y="292"/>
                  </a:lnTo>
                  <a:lnTo>
                    <a:pt x="124" y="291"/>
                  </a:lnTo>
                  <a:lnTo>
                    <a:pt x="127" y="289"/>
                  </a:lnTo>
                  <a:lnTo>
                    <a:pt x="136" y="285"/>
                  </a:lnTo>
                  <a:lnTo>
                    <a:pt x="147" y="281"/>
                  </a:lnTo>
                  <a:close/>
                  <a:moveTo>
                    <a:pt x="105" y="280"/>
                  </a:moveTo>
                  <a:lnTo>
                    <a:pt x="97" y="283"/>
                  </a:lnTo>
                  <a:lnTo>
                    <a:pt x="87" y="285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6" y="295"/>
                  </a:lnTo>
                  <a:lnTo>
                    <a:pt x="65" y="301"/>
                  </a:lnTo>
                  <a:lnTo>
                    <a:pt x="64" y="308"/>
                  </a:lnTo>
                  <a:lnTo>
                    <a:pt x="63" y="313"/>
                  </a:lnTo>
                  <a:lnTo>
                    <a:pt x="64" y="318"/>
                  </a:lnTo>
                  <a:lnTo>
                    <a:pt x="65" y="324"/>
                  </a:lnTo>
                  <a:lnTo>
                    <a:pt x="66" y="326"/>
                  </a:lnTo>
                  <a:lnTo>
                    <a:pt x="69" y="329"/>
                  </a:lnTo>
                  <a:lnTo>
                    <a:pt x="74" y="325"/>
                  </a:lnTo>
                  <a:lnTo>
                    <a:pt x="78" y="321"/>
                  </a:lnTo>
                  <a:lnTo>
                    <a:pt x="85" y="318"/>
                  </a:lnTo>
                  <a:lnTo>
                    <a:pt x="90" y="316"/>
                  </a:lnTo>
                  <a:lnTo>
                    <a:pt x="92" y="308"/>
                  </a:lnTo>
                  <a:lnTo>
                    <a:pt x="96" y="299"/>
                  </a:lnTo>
                  <a:lnTo>
                    <a:pt x="97" y="293"/>
                  </a:lnTo>
                  <a:lnTo>
                    <a:pt x="99" y="289"/>
                  </a:lnTo>
                  <a:lnTo>
                    <a:pt x="102" y="284"/>
                  </a:lnTo>
                  <a:lnTo>
                    <a:pt x="105" y="280"/>
                  </a:lnTo>
                  <a:close/>
                  <a:moveTo>
                    <a:pt x="89" y="273"/>
                  </a:moveTo>
                  <a:lnTo>
                    <a:pt x="93" y="275"/>
                  </a:lnTo>
                  <a:lnTo>
                    <a:pt x="98" y="275"/>
                  </a:lnTo>
                  <a:lnTo>
                    <a:pt x="100" y="272"/>
                  </a:lnTo>
                  <a:lnTo>
                    <a:pt x="102" y="269"/>
                  </a:lnTo>
                  <a:lnTo>
                    <a:pt x="104" y="260"/>
                  </a:lnTo>
                  <a:lnTo>
                    <a:pt x="105" y="251"/>
                  </a:lnTo>
                  <a:lnTo>
                    <a:pt x="104" y="238"/>
                  </a:lnTo>
                  <a:lnTo>
                    <a:pt x="103" y="230"/>
                  </a:lnTo>
                  <a:lnTo>
                    <a:pt x="103" y="227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98" y="227"/>
                  </a:lnTo>
                  <a:lnTo>
                    <a:pt x="92" y="239"/>
                  </a:lnTo>
                  <a:lnTo>
                    <a:pt x="90" y="251"/>
                  </a:lnTo>
                  <a:lnTo>
                    <a:pt x="89" y="263"/>
                  </a:lnTo>
                  <a:lnTo>
                    <a:pt x="89" y="273"/>
                  </a:lnTo>
                  <a:close/>
                  <a:moveTo>
                    <a:pt x="76" y="251"/>
                  </a:moveTo>
                  <a:lnTo>
                    <a:pt x="78" y="255"/>
                  </a:lnTo>
                  <a:lnTo>
                    <a:pt x="79" y="260"/>
                  </a:lnTo>
                  <a:lnTo>
                    <a:pt x="81" y="265"/>
                  </a:lnTo>
                  <a:lnTo>
                    <a:pt x="79" y="272"/>
                  </a:lnTo>
                  <a:lnTo>
                    <a:pt x="76" y="275"/>
                  </a:lnTo>
                  <a:lnTo>
                    <a:pt x="74" y="276"/>
                  </a:lnTo>
                  <a:lnTo>
                    <a:pt x="71" y="277"/>
                  </a:lnTo>
                  <a:lnTo>
                    <a:pt x="69" y="276"/>
                  </a:lnTo>
                  <a:lnTo>
                    <a:pt x="69" y="269"/>
                  </a:lnTo>
                  <a:lnTo>
                    <a:pt x="70" y="264"/>
                  </a:lnTo>
                  <a:lnTo>
                    <a:pt x="73" y="257"/>
                  </a:lnTo>
                  <a:lnTo>
                    <a:pt x="76" y="251"/>
                  </a:lnTo>
                  <a:close/>
                  <a:moveTo>
                    <a:pt x="35" y="289"/>
                  </a:moveTo>
                  <a:lnTo>
                    <a:pt x="40" y="289"/>
                  </a:lnTo>
                  <a:lnTo>
                    <a:pt x="43" y="287"/>
                  </a:lnTo>
                  <a:lnTo>
                    <a:pt x="45" y="283"/>
                  </a:lnTo>
                  <a:lnTo>
                    <a:pt x="47" y="277"/>
                  </a:lnTo>
                  <a:lnTo>
                    <a:pt x="48" y="268"/>
                  </a:lnTo>
                  <a:lnTo>
                    <a:pt x="51" y="259"/>
                  </a:lnTo>
                  <a:lnTo>
                    <a:pt x="55" y="248"/>
                  </a:lnTo>
                  <a:lnTo>
                    <a:pt x="57" y="240"/>
                  </a:lnTo>
                  <a:lnTo>
                    <a:pt x="57" y="234"/>
                  </a:lnTo>
                  <a:lnTo>
                    <a:pt x="57" y="228"/>
                  </a:lnTo>
                  <a:lnTo>
                    <a:pt x="56" y="223"/>
                  </a:lnTo>
                  <a:lnTo>
                    <a:pt x="52" y="220"/>
                  </a:lnTo>
                  <a:lnTo>
                    <a:pt x="50" y="218"/>
                  </a:lnTo>
                  <a:lnTo>
                    <a:pt x="46" y="215"/>
                  </a:lnTo>
                  <a:lnTo>
                    <a:pt x="46" y="212"/>
                  </a:lnTo>
                  <a:lnTo>
                    <a:pt x="44" y="211"/>
                  </a:lnTo>
                  <a:lnTo>
                    <a:pt x="42" y="211"/>
                  </a:lnTo>
                  <a:lnTo>
                    <a:pt x="38" y="211"/>
                  </a:lnTo>
                  <a:lnTo>
                    <a:pt x="33" y="211"/>
                  </a:lnTo>
                  <a:lnTo>
                    <a:pt x="30" y="210"/>
                  </a:lnTo>
                  <a:lnTo>
                    <a:pt x="32" y="207"/>
                  </a:lnTo>
                  <a:lnTo>
                    <a:pt x="34" y="204"/>
                  </a:lnTo>
                  <a:lnTo>
                    <a:pt x="38" y="203"/>
                  </a:lnTo>
                  <a:lnTo>
                    <a:pt x="42" y="202"/>
                  </a:lnTo>
                  <a:lnTo>
                    <a:pt x="45" y="202"/>
                  </a:lnTo>
                  <a:lnTo>
                    <a:pt x="48" y="199"/>
                  </a:lnTo>
                  <a:lnTo>
                    <a:pt x="49" y="196"/>
                  </a:lnTo>
                  <a:lnTo>
                    <a:pt x="48" y="191"/>
                  </a:lnTo>
                  <a:lnTo>
                    <a:pt x="48" y="189"/>
                  </a:lnTo>
                  <a:lnTo>
                    <a:pt x="47" y="187"/>
                  </a:lnTo>
                  <a:lnTo>
                    <a:pt x="46" y="187"/>
                  </a:lnTo>
                  <a:lnTo>
                    <a:pt x="45" y="187"/>
                  </a:lnTo>
                  <a:lnTo>
                    <a:pt x="42" y="189"/>
                  </a:lnTo>
                  <a:lnTo>
                    <a:pt x="38" y="191"/>
                  </a:lnTo>
                  <a:lnTo>
                    <a:pt x="30" y="199"/>
                  </a:lnTo>
                  <a:lnTo>
                    <a:pt x="21" y="204"/>
                  </a:lnTo>
                  <a:lnTo>
                    <a:pt x="22" y="210"/>
                  </a:lnTo>
                  <a:lnTo>
                    <a:pt x="21" y="215"/>
                  </a:lnTo>
                  <a:lnTo>
                    <a:pt x="20" y="220"/>
                  </a:lnTo>
                  <a:lnTo>
                    <a:pt x="19" y="224"/>
                  </a:lnTo>
                  <a:lnTo>
                    <a:pt x="22" y="222"/>
                  </a:lnTo>
                  <a:lnTo>
                    <a:pt x="26" y="219"/>
                  </a:lnTo>
                  <a:lnTo>
                    <a:pt x="24" y="231"/>
                  </a:lnTo>
                  <a:lnTo>
                    <a:pt x="23" y="242"/>
                  </a:lnTo>
                  <a:lnTo>
                    <a:pt x="24" y="251"/>
                  </a:lnTo>
                  <a:lnTo>
                    <a:pt x="27" y="259"/>
                  </a:lnTo>
                  <a:lnTo>
                    <a:pt x="32" y="273"/>
                  </a:lnTo>
                  <a:lnTo>
                    <a:pt x="35" y="289"/>
                  </a:lnTo>
                  <a:close/>
                  <a:moveTo>
                    <a:pt x="177" y="200"/>
                  </a:moveTo>
                  <a:lnTo>
                    <a:pt x="177" y="203"/>
                  </a:lnTo>
                  <a:lnTo>
                    <a:pt x="178" y="204"/>
                  </a:lnTo>
                  <a:lnTo>
                    <a:pt x="179" y="203"/>
                  </a:lnTo>
                  <a:lnTo>
                    <a:pt x="181" y="200"/>
                  </a:lnTo>
                  <a:lnTo>
                    <a:pt x="194" y="182"/>
                  </a:lnTo>
                  <a:lnTo>
                    <a:pt x="205" y="166"/>
                  </a:lnTo>
                  <a:lnTo>
                    <a:pt x="209" y="157"/>
                  </a:lnTo>
                  <a:lnTo>
                    <a:pt x="211" y="147"/>
                  </a:lnTo>
                  <a:lnTo>
                    <a:pt x="212" y="142"/>
                  </a:lnTo>
                  <a:lnTo>
                    <a:pt x="211" y="136"/>
                  </a:lnTo>
                  <a:lnTo>
                    <a:pt x="211" y="130"/>
                  </a:lnTo>
                  <a:lnTo>
                    <a:pt x="209" y="124"/>
                  </a:lnTo>
                  <a:lnTo>
                    <a:pt x="208" y="121"/>
                  </a:lnTo>
                  <a:lnTo>
                    <a:pt x="207" y="121"/>
                  </a:lnTo>
                  <a:lnTo>
                    <a:pt x="206" y="122"/>
                  </a:lnTo>
                  <a:lnTo>
                    <a:pt x="203" y="126"/>
                  </a:lnTo>
                  <a:lnTo>
                    <a:pt x="191" y="140"/>
                  </a:lnTo>
                  <a:lnTo>
                    <a:pt x="178" y="154"/>
                  </a:lnTo>
                  <a:lnTo>
                    <a:pt x="175" y="165"/>
                  </a:lnTo>
                  <a:lnTo>
                    <a:pt x="175" y="177"/>
                  </a:lnTo>
                  <a:lnTo>
                    <a:pt x="177" y="189"/>
                  </a:lnTo>
                  <a:lnTo>
                    <a:pt x="177" y="200"/>
                  </a:lnTo>
                  <a:close/>
                  <a:moveTo>
                    <a:pt x="97" y="458"/>
                  </a:moveTo>
                  <a:lnTo>
                    <a:pt x="98" y="460"/>
                  </a:lnTo>
                  <a:lnTo>
                    <a:pt x="101" y="463"/>
                  </a:lnTo>
                  <a:lnTo>
                    <a:pt x="103" y="463"/>
                  </a:lnTo>
                  <a:lnTo>
                    <a:pt x="107" y="464"/>
                  </a:lnTo>
                  <a:lnTo>
                    <a:pt x="115" y="463"/>
                  </a:lnTo>
                  <a:lnTo>
                    <a:pt x="122" y="463"/>
                  </a:lnTo>
                  <a:lnTo>
                    <a:pt x="126" y="469"/>
                  </a:lnTo>
                  <a:lnTo>
                    <a:pt x="130" y="479"/>
                  </a:lnTo>
                  <a:lnTo>
                    <a:pt x="139" y="484"/>
                  </a:lnTo>
                  <a:lnTo>
                    <a:pt x="148" y="489"/>
                  </a:lnTo>
                  <a:lnTo>
                    <a:pt x="157" y="489"/>
                  </a:lnTo>
                  <a:lnTo>
                    <a:pt x="166" y="488"/>
                  </a:lnTo>
                  <a:lnTo>
                    <a:pt x="174" y="487"/>
                  </a:lnTo>
                  <a:lnTo>
                    <a:pt x="182" y="485"/>
                  </a:lnTo>
                  <a:lnTo>
                    <a:pt x="194" y="476"/>
                  </a:lnTo>
                  <a:lnTo>
                    <a:pt x="206" y="469"/>
                  </a:lnTo>
                  <a:lnTo>
                    <a:pt x="198" y="463"/>
                  </a:lnTo>
                  <a:lnTo>
                    <a:pt x="189" y="458"/>
                  </a:lnTo>
                  <a:lnTo>
                    <a:pt x="186" y="454"/>
                  </a:lnTo>
                  <a:lnTo>
                    <a:pt x="182" y="452"/>
                  </a:lnTo>
                  <a:lnTo>
                    <a:pt x="178" y="450"/>
                  </a:lnTo>
                  <a:lnTo>
                    <a:pt x="174" y="450"/>
                  </a:lnTo>
                  <a:lnTo>
                    <a:pt x="168" y="447"/>
                  </a:lnTo>
                  <a:lnTo>
                    <a:pt x="162" y="448"/>
                  </a:lnTo>
                  <a:lnTo>
                    <a:pt x="157" y="450"/>
                  </a:lnTo>
                  <a:lnTo>
                    <a:pt x="152" y="454"/>
                  </a:lnTo>
                  <a:lnTo>
                    <a:pt x="146" y="452"/>
                  </a:lnTo>
                  <a:lnTo>
                    <a:pt x="142" y="451"/>
                  </a:lnTo>
                  <a:lnTo>
                    <a:pt x="139" y="447"/>
                  </a:lnTo>
                  <a:lnTo>
                    <a:pt x="136" y="443"/>
                  </a:lnTo>
                  <a:lnTo>
                    <a:pt x="132" y="438"/>
                  </a:lnTo>
                  <a:lnTo>
                    <a:pt x="129" y="434"/>
                  </a:lnTo>
                  <a:lnTo>
                    <a:pt x="125" y="431"/>
                  </a:lnTo>
                  <a:lnTo>
                    <a:pt x="120" y="432"/>
                  </a:lnTo>
                  <a:lnTo>
                    <a:pt x="112" y="436"/>
                  </a:lnTo>
                  <a:lnTo>
                    <a:pt x="103" y="444"/>
                  </a:lnTo>
                  <a:lnTo>
                    <a:pt x="101" y="447"/>
                  </a:lnTo>
                  <a:lnTo>
                    <a:pt x="99" y="450"/>
                  </a:lnTo>
                  <a:lnTo>
                    <a:pt x="97" y="454"/>
                  </a:lnTo>
                  <a:lnTo>
                    <a:pt x="97" y="458"/>
                  </a:lnTo>
                  <a:close/>
                  <a:moveTo>
                    <a:pt x="61" y="454"/>
                  </a:moveTo>
                  <a:lnTo>
                    <a:pt x="60" y="458"/>
                  </a:lnTo>
                  <a:lnTo>
                    <a:pt x="57" y="459"/>
                  </a:lnTo>
                  <a:lnTo>
                    <a:pt x="56" y="458"/>
                  </a:lnTo>
                  <a:lnTo>
                    <a:pt x="55" y="456"/>
                  </a:lnTo>
                  <a:lnTo>
                    <a:pt x="54" y="455"/>
                  </a:lnTo>
                  <a:lnTo>
                    <a:pt x="54" y="451"/>
                  </a:lnTo>
                  <a:lnTo>
                    <a:pt x="52" y="435"/>
                  </a:lnTo>
                  <a:lnTo>
                    <a:pt x="51" y="419"/>
                  </a:lnTo>
                  <a:lnTo>
                    <a:pt x="52" y="403"/>
                  </a:lnTo>
                  <a:lnTo>
                    <a:pt x="55" y="387"/>
                  </a:lnTo>
                  <a:lnTo>
                    <a:pt x="58" y="375"/>
                  </a:lnTo>
                  <a:lnTo>
                    <a:pt x="60" y="362"/>
                  </a:lnTo>
                  <a:lnTo>
                    <a:pt x="62" y="356"/>
                  </a:lnTo>
                  <a:lnTo>
                    <a:pt x="64" y="350"/>
                  </a:lnTo>
                  <a:lnTo>
                    <a:pt x="66" y="346"/>
                  </a:lnTo>
                  <a:lnTo>
                    <a:pt x="70" y="345"/>
                  </a:lnTo>
                  <a:lnTo>
                    <a:pt x="81" y="341"/>
                  </a:lnTo>
                  <a:lnTo>
                    <a:pt x="88" y="337"/>
                  </a:lnTo>
                  <a:lnTo>
                    <a:pt x="95" y="330"/>
                  </a:lnTo>
                  <a:lnTo>
                    <a:pt x="100" y="322"/>
                  </a:lnTo>
                  <a:lnTo>
                    <a:pt x="113" y="313"/>
                  </a:lnTo>
                  <a:lnTo>
                    <a:pt x="126" y="304"/>
                  </a:lnTo>
                  <a:lnTo>
                    <a:pt x="132" y="301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8" y="302"/>
                  </a:lnTo>
                  <a:lnTo>
                    <a:pt x="151" y="308"/>
                  </a:lnTo>
                  <a:lnTo>
                    <a:pt x="154" y="316"/>
                  </a:lnTo>
                  <a:lnTo>
                    <a:pt x="156" y="325"/>
                  </a:lnTo>
                  <a:lnTo>
                    <a:pt x="157" y="336"/>
                  </a:lnTo>
                  <a:lnTo>
                    <a:pt x="157" y="346"/>
                  </a:lnTo>
                  <a:lnTo>
                    <a:pt x="157" y="354"/>
                  </a:lnTo>
                  <a:lnTo>
                    <a:pt x="155" y="362"/>
                  </a:lnTo>
                  <a:lnTo>
                    <a:pt x="153" y="366"/>
                  </a:lnTo>
                  <a:lnTo>
                    <a:pt x="153" y="369"/>
                  </a:lnTo>
                  <a:lnTo>
                    <a:pt x="153" y="370"/>
                  </a:lnTo>
                  <a:lnTo>
                    <a:pt x="153" y="371"/>
                  </a:lnTo>
                  <a:lnTo>
                    <a:pt x="152" y="373"/>
                  </a:lnTo>
                  <a:lnTo>
                    <a:pt x="147" y="377"/>
                  </a:lnTo>
                  <a:lnTo>
                    <a:pt x="143" y="379"/>
                  </a:lnTo>
                  <a:lnTo>
                    <a:pt x="137" y="383"/>
                  </a:lnTo>
                  <a:lnTo>
                    <a:pt x="131" y="389"/>
                  </a:lnTo>
                  <a:lnTo>
                    <a:pt x="127" y="394"/>
                  </a:lnTo>
                  <a:lnTo>
                    <a:pt x="123" y="402"/>
                  </a:lnTo>
                  <a:lnTo>
                    <a:pt x="113" y="407"/>
                  </a:lnTo>
                  <a:lnTo>
                    <a:pt x="103" y="415"/>
                  </a:lnTo>
                  <a:lnTo>
                    <a:pt x="93" y="422"/>
                  </a:lnTo>
                  <a:lnTo>
                    <a:pt x="83" y="428"/>
                  </a:lnTo>
                  <a:lnTo>
                    <a:pt x="79" y="428"/>
                  </a:lnTo>
                  <a:lnTo>
                    <a:pt x="77" y="427"/>
                  </a:lnTo>
                  <a:lnTo>
                    <a:pt x="75" y="426"/>
                  </a:lnTo>
                  <a:lnTo>
                    <a:pt x="73" y="422"/>
                  </a:lnTo>
                  <a:lnTo>
                    <a:pt x="73" y="431"/>
                  </a:lnTo>
                  <a:lnTo>
                    <a:pt x="71" y="440"/>
                  </a:lnTo>
                  <a:lnTo>
                    <a:pt x="66" y="448"/>
                  </a:lnTo>
                  <a:lnTo>
                    <a:pt x="61" y="454"/>
                  </a:lnTo>
                  <a:close/>
                  <a:moveTo>
                    <a:pt x="191" y="316"/>
                  </a:moveTo>
                  <a:lnTo>
                    <a:pt x="187" y="314"/>
                  </a:lnTo>
                  <a:lnTo>
                    <a:pt x="185" y="313"/>
                  </a:lnTo>
                  <a:lnTo>
                    <a:pt x="182" y="313"/>
                  </a:lnTo>
                  <a:lnTo>
                    <a:pt x="180" y="314"/>
                  </a:lnTo>
                  <a:lnTo>
                    <a:pt x="174" y="317"/>
                  </a:lnTo>
                  <a:lnTo>
                    <a:pt x="169" y="320"/>
                  </a:lnTo>
                  <a:lnTo>
                    <a:pt x="170" y="326"/>
                  </a:lnTo>
                  <a:lnTo>
                    <a:pt x="170" y="334"/>
                  </a:lnTo>
                  <a:lnTo>
                    <a:pt x="171" y="341"/>
                  </a:lnTo>
                  <a:lnTo>
                    <a:pt x="173" y="345"/>
                  </a:lnTo>
                  <a:lnTo>
                    <a:pt x="174" y="356"/>
                  </a:lnTo>
                  <a:lnTo>
                    <a:pt x="174" y="363"/>
                  </a:lnTo>
                  <a:lnTo>
                    <a:pt x="174" y="367"/>
                  </a:lnTo>
                  <a:lnTo>
                    <a:pt x="173" y="371"/>
                  </a:lnTo>
                  <a:lnTo>
                    <a:pt x="171" y="375"/>
                  </a:lnTo>
                  <a:lnTo>
                    <a:pt x="168" y="379"/>
                  </a:lnTo>
                  <a:lnTo>
                    <a:pt x="156" y="395"/>
                  </a:lnTo>
                  <a:lnTo>
                    <a:pt x="145" y="411"/>
                  </a:lnTo>
                  <a:lnTo>
                    <a:pt x="143" y="414"/>
                  </a:lnTo>
                  <a:lnTo>
                    <a:pt x="142" y="418"/>
                  </a:lnTo>
                  <a:lnTo>
                    <a:pt x="143" y="422"/>
                  </a:lnTo>
                  <a:lnTo>
                    <a:pt x="144" y="426"/>
                  </a:lnTo>
                  <a:lnTo>
                    <a:pt x="147" y="434"/>
                  </a:lnTo>
                  <a:lnTo>
                    <a:pt x="153" y="439"/>
                  </a:lnTo>
                  <a:lnTo>
                    <a:pt x="159" y="438"/>
                  </a:lnTo>
                  <a:lnTo>
                    <a:pt x="165" y="435"/>
                  </a:lnTo>
                  <a:lnTo>
                    <a:pt x="168" y="435"/>
                  </a:lnTo>
                  <a:lnTo>
                    <a:pt x="172" y="436"/>
                  </a:lnTo>
                  <a:lnTo>
                    <a:pt x="178" y="439"/>
                  </a:lnTo>
                  <a:lnTo>
                    <a:pt x="184" y="444"/>
                  </a:lnTo>
                  <a:lnTo>
                    <a:pt x="191" y="438"/>
                  </a:lnTo>
                  <a:lnTo>
                    <a:pt x="198" y="432"/>
                  </a:lnTo>
                  <a:lnTo>
                    <a:pt x="206" y="428"/>
                  </a:lnTo>
                  <a:lnTo>
                    <a:pt x="212" y="424"/>
                  </a:lnTo>
                  <a:lnTo>
                    <a:pt x="219" y="420"/>
                  </a:lnTo>
                  <a:lnTo>
                    <a:pt x="223" y="415"/>
                  </a:lnTo>
                  <a:lnTo>
                    <a:pt x="225" y="411"/>
                  </a:lnTo>
                  <a:lnTo>
                    <a:pt x="227" y="406"/>
                  </a:lnTo>
                  <a:lnTo>
                    <a:pt x="230" y="398"/>
                  </a:lnTo>
                  <a:lnTo>
                    <a:pt x="235" y="389"/>
                  </a:lnTo>
                  <a:lnTo>
                    <a:pt x="229" y="379"/>
                  </a:lnTo>
                  <a:lnTo>
                    <a:pt x="222" y="359"/>
                  </a:lnTo>
                  <a:lnTo>
                    <a:pt x="214" y="345"/>
                  </a:lnTo>
                  <a:lnTo>
                    <a:pt x="207" y="333"/>
                  </a:lnTo>
                  <a:lnTo>
                    <a:pt x="198" y="324"/>
                  </a:lnTo>
                  <a:lnTo>
                    <a:pt x="191" y="316"/>
                  </a:lnTo>
                  <a:close/>
                  <a:moveTo>
                    <a:pt x="262" y="464"/>
                  </a:moveTo>
                  <a:lnTo>
                    <a:pt x="264" y="460"/>
                  </a:lnTo>
                  <a:lnTo>
                    <a:pt x="266" y="458"/>
                  </a:lnTo>
                  <a:lnTo>
                    <a:pt x="266" y="455"/>
                  </a:lnTo>
                  <a:lnTo>
                    <a:pt x="266" y="454"/>
                  </a:lnTo>
                  <a:lnTo>
                    <a:pt x="263" y="450"/>
                  </a:lnTo>
                  <a:lnTo>
                    <a:pt x="254" y="447"/>
                  </a:lnTo>
                  <a:lnTo>
                    <a:pt x="244" y="451"/>
                  </a:lnTo>
                  <a:lnTo>
                    <a:pt x="237" y="455"/>
                  </a:lnTo>
                  <a:lnTo>
                    <a:pt x="229" y="459"/>
                  </a:lnTo>
                  <a:lnTo>
                    <a:pt x="220" y="462"/>
                  </a:lnTo>
                  <a:lnTo>
                    <a:pt x="219" y="464"/>
                  </a:lnTo>
                  <a:lnTo>
                    <a:pt x="219" y="465"/>
                  </a:lnTo>
                  <a:lnTo>
                    <a:pt x="221" y="468"/>
                  </a:lnTo>
                  <a:lnTo>
                    <a:pt x="225" y="468"/>
                  </a:lnTo>
                  <a:lnTo>
                    <a:pt x="234" y="469"/>
                  </a:lnTo>
                  <a:lnTo>
                    <a:pt x="243" y="468"/>
                  </a:lnTo>
                  <a:lnTo>
                    <a:pt x="253" y="467"/>
                  </a:lnTo>
                  <a:lnTo>
                    <a:pt x="262" y="464"/>
                  </a:lnTo>
                  <a:close/>
                  <a:moveTo>
                    <a:pt x="277" y="444"/>
                  </a:moveTo>
                  <a:lnTo>
                    <a:pt x="277" y="443"/>
                  </a:lnTo>
                  <a:lnTo>
                    <a:pt x="275" y="440"/>
                  </a:lnTo>
                  <a:lnTo>
                    <a:pt x="271" y="438"/>
                  </a:lnTo>
                  <a:lnTo>
                    <a:pt x="268" y="436"/>
                  </a:lnTo>
                  <a:lnTo>
                    <a:pt x="266" y="438"/>
                  </a:lnTo>
                  <a:lnTo>
                    <a:pt x="265" y="439"/>
                  </a:lnTo>
                  <a:lnTo>
                    <a:pt x="264" y="440"/>
                  </a:lnTo>
                  <a:lnTo>
                    <a:pt x="264" y="442"/>
                  </a:lnTo>
                  <a:lnTo>
                    <a:pt x="264" y="444"/>
                  </a:lnTo>
                  <a:lnTo>
                    <a:pt x="266" y="446"/>
                  </a:lnTo>
                  <a:lnTo>
                    <a:pt x="267" y="447"/>
                  </a:lnTo>
                  <a:lnTo>
                    <a:pt x="269" y="447"/>
                  </a:lnTo>
                  <a:lnTo>
                    <a:pt x="274" y="447"/>
                  </a:lnTo>
                  <a:lnTo>
                    <a:pt x="277" y="444"/>
                  </a:lnTo>
                  <a:close/>
                  <a:moveTo>
                    <a:pt x="277" y="399"/>
                  </a:moveTo>
                  <a:lnTo>
                    <a:pt x="274" y="399"/>
                  </a:lnTo>
                  <a:lnTo>
                    <a:pt x="269" y="402"/>
                  </a:lnTo>
                  <a:lnTo>
                    <a:pt x="266" y="403"/>
                  </a:lnTo>
                  <a:lnTo>
                    <a:pt x="264" y="403"/>
                  </a:lnTo>
                  <a:lnTo>
                    <a:pt x="262" y="403"/>
                  </a:lnTo>
                  <a:lnTo>
                    <a:pt x="261" y="402"/>
                  </a:lnTo>
                  <a:lnTo>
                    <a:pt x="261" y="399"/>
                  </a:lnTo>
                  <a:lnTo>
                    <a:pt x="263" y="397"/>
                  </a:lnTo>
                  <a:lnTo>
                    <a:pt x="267" y="393"/>
                  </a:lnTo>
                  <a:lnTo>
                    <a:pt x="271" y="390"/>
                  </a:lnTo>
                  <a:lnTo>
                    <a:pt x="281" y="386"/>
                  </a:lnTo>
                  <a:lnTo>
                    <a:pt x="287" y="386"/>
                  </a:lnTo>
                  <a:lnTo>
                    <a:pt x="288" y="389"/>
                  </a:lnTo>
                  <a:lnTo>
                    <a:pt x="289" y="394"/>
                  </a:lnTo>
                  <a:lnTo>
                    <a:pt x="291" y="394"/>
                  </a:lnTo>
                  <a:lnTo>
                    <a:pt x="294" y="393"/>
                  </a:lnTo>
                  <a:lnTo>
                    <a:pt x="296" y="393"/>
                  </a:lnTo>
                  <a:lnTo>
                    <a:pt x="298" y="395"/>
                  </a:lnTo>
                  <a:lnTo>
                    <a:pt x="298" y="397"/>
                  </a:lnTo>
                  <a:lnTo>
                    <a:pt x="296" y="401"/>
                  </a:lnTo>
                  <a:lnTo>
                    <a:pt x="294" y="405"/>
                  </a:lnTo>
                  <a:lnTo>
                    <a:pt x="290" y="409"/>
                  </a:lnTo>
                  <a:lnTo>
                    <a:pt x="285" y="411"/>
                  </a:lnTo>
                  <a:lnTo>
                    <a:pt x="281" y="414"/>
                  </a:lnTo>
                  <a:lnTo>
                    <a:pt x="278" y="415"/>
                  </a:lnTo>
                  <a:lnTo>
                    <a:pt x="275" y="414"/>
                  </a:lnTo>
                  <a:lnTo>
                    <a:pt x="273" y="412"/>
                  </a:lnTo>
                  <a:lnTo>
                    <a:pt x="271" y="410"/>
                  </a:lnTo>
                  <a:lnTo>
                    <a:pt x="273" y="409"/>
                  </a:lnTo>
                  <a:lnTo>
                    <a:pt x="273" y="407"/>
                  </a:lnTo>
                  <a:lnTo>
                    <a:pt x="276" y="403"/>
                  </a:lnTo>
                  <a:lnTo>
                    <a:pt x="277" y="399"/>
                  </a:lnTo>
                  <a:close/>
                  <a:moveTo>
                    <a:pt x="273" y="383"/>
                  </a:moveTo>
                  <a:lnTo>
                    <a:pt x="273" y="381"/>
                  </a:lnTo>
                  <a:lnTo>
                    <a:pt x="273" y="379"/>
                  </a:lnTo>
                  <a:lnTo>
                    <a:pt x="270" y="378"/>
                  </a:lnTo>
                  <a:lnTo>
                    <a:pt x="267" y="377"/>
                  </a:lnTo>
                  <a:lnTo>
                    <a:pt x="262" y="375"/>
                  </a:lnTo>
                  <a:lnTo>
                    <a:pt x="258" y="375"/>
                  </a:lnTo>
                  <a:lnTo>
                    <a:pt x="254" y="377"/>
                  </a:lnTo>
                  <a:lnTo>
                    <a:pt x="253" y="379"/>
                  </a:lnTo>
                  <a:lnTo>
                    <a:pt x="252" y="382"/>
                  </a:lnTo>
                  <a:lnTo>
                    <a:pt x="254" y="386"/>
                  </a:lnTo>
                  <a:lnTo>
                    <a:pt x="258" y="387"/>
                  </a:lnTo>
                  <a:lnTo>
                    <a:pt x="263" y="390"/>
                  </a:lnTo>
                  <a:lnTo>
                    <a:pt x="267" y="387"/>
                  </a:lnTo>
                  <a:lnTo>
                    <a:pt x="273" y="383"/>
                  </a:lnTo>
                  <a:close/>
                  <a:moveTo>
                    <a:pt x="253" y="406"/>
                  </a:moveTo>
                  <a:lnTo>
                    <a:pt x="247" y="397"/>
                  </a:lnTo>
                  <a:lnTo>
                    <a:pt x="243" y="391"/>
                  </a:lnTo>
                  <a:lnTo>
                    <a:pt x="239" y="394"/>
                  </a:lnTo>
                  <a:lnTo>
                    <a:pt x="236" y="399"/>
                  </a:lnTo>
                  <a:lnTo>
                    <a:pt x="234" y="403"/>
                  </a:lnTo>
                  <a:lnTo>
                    <a:pt x="234" y="406"/>
                  </a:lnTo>
                  <a:lnTo>
                    <a:pt x="233" y="410"/>
                  </a:lnTo>
                  <a:lnTo>
                    <a:pt x="234" y="412"/>
                  </a:lnTo>
                  <a:lnTo>
                    <a:pt x="235" y="414"/>
                  </a:lnTo>
                  <a:lnTo>
                    <a:pt x="238" y="415"/>
                  </a:lnTo>
                  <a:lnTo>
                    <a:pt x="240" y="415"/>
                  </a:lnTo>
                  <a:lnTo>
                    <a:pt x="243" y="415"/>
                  </a:lnTo>
                  <a:lnTo>
                    <a:pt x="247" y="414"/>
                  </a:lnTo>
                  <a:lnTo>
                    <a:pt x="249" y="411"/>
                  </a:lnTo>
                  <a:lnTo>
                    <a:pt x="251" y="409"/>
                  </a:lnTo>
                  <a:lnTo>
                    <a:pt x="253" y="406"/>
                  </a:lnTo>
                  <a:close/>
                  <a:moveTo>
                    <a:pt x="247" y="375"/>
                  </a:moveTo>
                  <a:lnTo>
                    <a:pt x="247" y="373"/>
                  </a:lnTo>
                  <a:lnTo>
                    <a:pt x="247" y="370"/>
                  </a:lnTo>
                  <a:lnTo>
                    <a:pt x="244" y="367"/>
                  </a:lnTo>
                  <a:lnTo>
                    <a:pt x="242" y="366"/>
                  </a:lnTo>
                  <a:lnTo>
                    <a:pt x="237" y="362"/>
                  </a:lnTo>
                  <a:lnTo>
                    <a:pt x="233" y="358"/>
                  </a:lnTo>
                  <a:lnTo>
                    <a:pt x="232" y="361"/>
                  </a:lnTo>
                  <a:lnTo>
                    <a:pt x="232" y="363"/>
                  </a:lnTo>
                  <a:lnTo>
                    <a:pt x="233" y="366"/>
                  </a:lnTo>
                  <a:lnTo>
                    <a:pt x="234" y="367"/>
                  </a:lnTo>
                  <a:lnTo>
                    <a:pt x="236" y="371"/>
                  </a:lnTo>
                  <a:lnTo>
                    <a:pt x="237" y="374"/>
                  </a:lnTo>
                  <a:lnTo>
                    <a:pt x="240" y="378"/>
                  </a:lnTo>
                  <a:lnTo>
                    <a:pt x="242" y="379"/>
                  </a:lnTo>
                  <a:lnTo>
                    <a:pt x="243" y="381"/>
                  </a:lnTo>
                  <a:lnTo>
                    <a:pt x="244" y="381"/>
                  </a:lnTo>
                  <a:lnTo>
                    <a:pt x="246" y="378"/>
                  </a:lnTo>
                  <a:lnTo>
                    <a:pt x="247" y="375"/>
                  </a:lnTo>
                  <a:close/>
                  <a:moveTo>
                    <a:pt x="258" y="415"/>
                  </a:moveTo>
                  <a:lnTo>
                    <a:pt x="256" y="416"/>
                  </a:lnTo>
                  <a:lnTo>
                    <a:pt x="255" y="418"/>
                  </a:lnTo>
                  <a:lnTo>
                    <a:pt x="254" y="419"/>
                  </a:lnTo>
                  <a:lnTo>
                    <a:pt x="254" y="422"/>
                  </a:lnTo>
                  <a:lnTo>
                    <a:pt x="255" y="423"/>
                  </a:lnTo>
                  <a:lnTo>
                    <a:pt x="255" y="426"/>
                  </a:lnTo>
                  <a:lnTo>
                    <a:pt x="255" y="428"/>
                  </a:lnTo>
                  <a:lnTo>
                    <a:pt x="254" y="430"/>
                  </a:lnTo>
                  <a:lnTo>
                    <a:pt x="250" y="427"/>
                  </a:lnTo>
                  <a:lnTo>
                    <a:pt x="244" y="422"/>
                  </a:lnTo>
                  <a:lnTo>
                    <a:pt x="240" y="420"/>
                  </a:lnTo>
                  <a:lnTo>
                    <a:pt x="233" y="420"/>
                  </a:lnTo>
                  <a:lnTo>
                    <a:pt x="228" y="422"/>
                  </a:lnTo>
                  <a:lnTo>
                    <a:pt x="224" y="423"/>
                  </a:lnTo>
                  <a:lnTo>
                    <a:pt x="222" y="424"/>
                  </a:lnTo>
                  <a:lnTo>
                    <a:pt x="221" y="427"/>
                  </a:lnTo>
                  <a:lnTo>
                    <a:pt x="215" y="432"/>
                  </a:lnTo>
                  <a:lnTo>
                    <a:pt x="211" y="436"/>
                  </a:lnTo>
                  <a:lnTo>
                    <a:pt x="209" y="439"/>
                  </a:lnTo>
                  <a:lnTo>
                    <a:pt x="206" y="442"/>
                  </a:lnTo>
                  <a:lnTo>
                    <a:pt x="202" y="443"/>
                  </a:lnTo>
                  <a:lnTo>
                    <a:pt x="198" y="443"/>
                  </a:lnTo>
                  <a:lnTo>
                    <a:pt x="214" y="444"/>
                  </a:lnTo>
                  <a:lnTo>
                    <a:pt x="221" y="446"/>
                  </a:lnTo>
                  <a:lnTo>
                    <a:pt x="224" y="447"/>
                  </a:lnTo>
                  <a:lnTo>
                    <a:pt x="227" y="447"/>
                  </a:lnTo>
                  <a:lnTo>
                    <a:pt x="236" y="446"/>
                  </a:lnTo>
                  <a:lnTo>
                    <a:pt x="243" y="443"/>
                  </a:lnTo>
                  <a:lnTo>
                    <a:pt x="252" y="439"/>
                  </a:lnTo>
                  <a:lnTo>
                    <a:pt x="260" y="435"/>
                  </a:lnTo>
                  <a:lnTo>
                    <a:pt x="263" y="432"/>
                  </a:lnTo>
                  <a:lnTo>
                    <a:pt x="265" y="428"/>
                  </a:lnTo>
                  <a:lnTo>
                    <a:pt x="266" y="426"/>
                  </a:lnTo>
                  <a:lnTo>
                    <a:pt x="265" y="423"/>
                  </a:lnTo>
                  <a:lnTo>
                    <a:pt x="265" y="420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58" y="415"/>
                  </a:lnTo>
                  <a:close/>
                  <a:moveTo>
                    <a:pt x="14" y="766"/>
                  </a:moveTo>
                  <a:lnTo>
                    <a:pt x="26" y="768"/>
                  </a:lnTo>
                  <a:lnTo>
                    <a:pt x="43" y="770"/>
                  </a:lnTo>
                  <a:lnTo>
                    <a:pt x="65" y="772"/>
                  </a:lnTo>
                  <a:lnTo>
                    <a:pt x="92" y="773"/>
                  </a:lnTo>
                  <a:lnTo>
                    <a:pt x="88" y="769"/>
                  </a:lnTo>
                  <a:lnTo>
                    <a:pt x="84" y="764"/>
                  </a:lnTo>
                  <a:lnTo>
                    <a:pt x="77" y="760"/>
                  </a:lnTo>
                  <a:lnTo>
                    <a:pt x="71" y="754"/>
                  </a:lnTo>
                  <a:lnTo>
                    <a:pt x="58" y="745"/>
                  </a:lnTo>
                  <a:lnTo>
                    <a:pt x="47" y="734"/>
                  </a:lnTo>
                  <a:lnTo>
                    <a:pt x="48" y="720"/>
                  </a:lnTo>
                  <a:lnTo>
                    <a:pt x="47" y="704"/>
                  </a:lnTo>
                  <a:lnTo>
                    <a:pt x="46" y="688"/>
                  </a:lnTo>
                  <a:lnTo>
                    <a:pt x="45" y="674"/>
                  </a:lnTo>
                  <a:lnTo>
                    <a:pt x="44" y="656"/>
                  </a:lnTo>
                  <a:lnTo>
                    <a:pt x="42" y="639"/>
                  </a:lnTo>
                  <a:lnTo>
                    <a:pt x="42" y="621"/>
                  </a:lnTo>
                  <a:lnTo>
                    <a:pt x="42" y="599"/>
                  </a:lnTo>
                  <a:lnTo>
                    <a:pt x="40" y="590"/>
                  </a:lnTo>
                  <a:lnTo>
                    <a:pt x="40" y="579"/>
                  </a:lnTo>
                  <a:lnTo>
                    <a:pt x="40" y="569"/>
                  </a:lnTo>
                  <a:lnTo>
                    <a:pt x="42" y="557"/>
                  </a:lnTo>
                  <a:lnTo>
                    <a:pt x="46" y="533"/>
                  </a:lnTo>
                  <a:lnTo>
                    <a:pt x="50" y="504"/>
                  </a:lnTo>
                  <a:lnTo>
                    <a:pt x="56" y="499"/>
                  </a:lnTo>
                  <a:lnTo>
                    <a:pt x="60" y="492"/>
                  </a:lnTo>
                  <a:lnTo>
                    <a:pt x="62" y="487"/>
                  </a:lnTo>
                  <a:lnTo>
                    <a:pt x="65" y="480"/>
                  </a:lnTo>
                  <a:lnTo>
                    <a:pt x="70" y="479"/>
                  </a:lnTo>
                  <a:lnTo>
                    <a:pt x="74" y="477"/>
                  </a:lnTo>
                  <a:lnTo>
                    <a:pt x="77" y="475"/>
                  </a:lnTo>
                  <a:lnTo>
                    <a:pt x="81" y="472"/>
                  </a:lnTo>
                  <a:lnTo>
                    <a:pt x="85" y="471"/>
                  </a:lnTo>
                  <a:lnTo>
                    <a:pt x="90" y="471"/>
                  </a:lnTo>
                  <a:lnTo>
                    <a:pt x="98" y="475"/>
                  </a:lnTo>
                  <a:lnTo>
                    <a:pt x="106" y="483"/>
                  </a:lnTo>
                  <a:lnTo>
                    <a:pt x="112" y="481"/>
                  </a:lnTo>
                  <a:lnTo>
                    <a:pt x="118" y="483"/>
                  </a:lnTo>
                  <a:lnTo>
                    <a:pt x="126" y="485"/>
                  </a:lnTo>
                  <a:lnTo>
                    <a:pt x="133" y="491"/>
                  </a:lnTo>
                  <a:lnTo>
                    <a:pt x="150" y="501"/>
                  </a:lnTo>
                  <a:lnTo>
                    <a:pt x="161" y="512"/>
                  </a:lnTo>
                  <a:lnTo>
                    <a:pt x="158" y="507"/>
                  </a:lnTo>
                  <a:lnTo>
                    <a:pt x="156" y="500"/>
                  </a:lnTo>
                  <a:lnTo>
                    <a:pt x="167" y="499"/>
                  </a:lnTo>
                  <a:lnTo>
                    <a:pt x="177" y="496"/>
                  </a:lnTo>
                  <a:lnTo>
                    <a:pt x="184" y="505"/>
                  </a:lnTo>
                  <a:lnTo>
                    <a:pt x="193" y="513"/>
                  </a:lnTo>
                  <a:lnTo>
                    <a:pt x="202" y="520"/>
                  </a:lnTo>
                  <a:lnTo>
                    <a:pt x="212" y="526"/>
                  </a:lnTo>
                  <a:lnTo>
                    <a:pt x="223" y="530"/>
                  </a:lnTo>
                  <a:lnTo>
                    <a:pt x="234" y="533"/>
                  </a:lnTo>
                  <a:lnTo>
                    <a:pt x="243" y="534"/>
                  </a:lnTo>
                  <a:lnTo>
                    <a:pt x="254" y="533"/>
                  </a:lnTo>
                  <a:lnTo>
                    <a:pt x="239" y="530"/>
                  </a:lnTo>
                  <a:lnTo>
                    <a:pt x="223" y="526"/>
                  </a:lnTo>
                  <a:lnTo>
                    <a:pt x="216" y="524"/>
                  </a:lnTo>
                  <a:lnTo>
                    <a:pt x="210" y="521"/>
                  </a:lnTo>
                  <a:lnTo>
                    <a:pt x="206" y="517"/>
                  </a:lnTo>
                  <a:lnTo>
                    <a:pt x="203" y="515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09"/>
                  </a:lnTo>
                  <a:lnTo>
                    <a:pt x="211" y="508"/>
                  </a:lnTo>
                  <a:lnTo>
                    <a:pt x="219" y="505"/>
                  </a:lnTo>
                  <a:lnTo>
                    <a:pt x="226" y="504"/>
                  </a:lnTo>
                  <a:lnTo>
                    <a:pt x="214" y="504"/>
                  </a:lnTo>
                  <a:lnTo>
                    <a:pt x="201" y="505"/>
                  </a:lnTo>
                  <a:lnTo>
                    <a:pt x="195" y="505"/>
                  </a:lnTo>
                  <a:lnTo>
                    <a:pt x="191" y="504"/>
                  </a:lnTo>
                  <a:lnTo>
                    <a:pt x="188" y="501"/>
                  </a:lnTo>
                  <a:lnTo>
                    <a:pt x="187" y="499"/>
                  </a:lnTo>
                  <a:lnTo>
                    <a:pt x="187" y="496"/>
                  </a:lnTo>
                  <a:lnTo>
                    <a:pt x="186" y="492"/>
                  </a:lnTo>
                  <a:lnTo>
                    <a:pt x="193" y="485"/>
                  </a:lnTo>
                  <a:lnTo>
                    <a:pt x="200" y="480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1" y="479"/>
                  </a:lnTo>
                  <a:lnTo>
                    <a:pt x="214" y="483"/>
                  </a:lnTo>
                  <a:lnTo>
                    <a:pt x="220" y="480"/>
                  </a:lnTo>
                  <a:lnTo>
                    <a:pt x="226" y="477"/>
                  </a:lnTo>
                  <a:lnTo>
                    <a:pt x="232" y="476"/>
                  </a:lnTo>
                  <a:lnTo>
                    <a:pt x="238" y="475"/>
                  </a:lnTo>
                  <a:lnTo>
                    <a:pt x="251" y="473"/>
                  </a:lnTo>
                  <a:lnTo>
                    <a:pt x="263" y="472"/>
                  </a:lnTo>
                  <a:lnTo>
                    <a:pt x="267" y="477"/>
                  </a:lnTo>
                  <a:lnTo>
                    <a:pt x="273" y="483"/>
                  </a:lnTo>
                  <a:lnTo>
                    <a:pt x="279" y="485"/>
                  </a:lnTo>
                  <a:lnTo>
                    <a:pt x="285" y="487"/>
                  </a:lnTo>
                  <a:lnTo>
                    <a:pt x="292" y="487"/>
                  </a:lnTo>
                  <a:lnTo>
                    <a:pt x="298" y="485"/>
                  </a:lnTo>
                  <a:lnTo>
                    <a:pt x="305" y="483"/>
                  </a:lnTo>
                  <a:lnTo>
                    <a:pt x="310" y="479"/>
                  </a:lnTo>
                  <a:lnTo>
                    <a:pt x="305" y="481"/>
                  </a:lnTo>
                  <a:lnTo>
                    <a:pt x="299" y="483"/>
                  </a:lnTo>
                  <a:lnTo>
                    <a:pt x="293" y="484"/>
                  </a:lnTo>
                  <a:lnTo>
                    <a:pt x="287" y="483"/>
                  </a:lnTo>
                  <a:lnTo>
                    <a:pt x="280" y="481"/>
                  </a:lnTo>
                  <a:lnTo>
                    <a:pt x="275" y="477"/>
                  </a:lnTo>
                  <a:lnTo>
                    <a:pt x="269" y="473"/>
                  </a:lnTo>
                  <a:lnTo>
                    <a:pt x="266" y="467"/>
                  </a:lnTo>
                  <a:lnTo>
                    <a:pt x="269" y="460"/>
                  </a:lnTo>
                  <a:lnTo>
                    <a:pt x="274" y="456"/>
                  </a:lnTo>
                  <a:lnTo>
                    <a:pt x="278" y="452"/>
                  </a:lnTo>
                  <a:lnTo>
                    <a:pt x="282" y="448"/>
                  </a:lnTo>
                  <a:lnTo>
                    <a:pt x="293" y="443"/>
                  </a:lnTo>
                  <a:lnTo>
                    <a:pt x="304" y="439"/>
                  </a:lnTo>
                  <a:lnTo>
                    <a:pt x="293" y="440"/>
                  </a:lnTo>
                  <a:lnTo>
                    <a:pt x="283" y="440"/>
                  </a:lnTo>
                  <a:lnTo>
                    <a:pt x="280" y="440"/>
                  </a:lnTo>
                  <a:lnTo>
                    <a:pt x="277" y="438"/>
                  </a:lnTo>
                  <a:lnTo>
                    <a:pt x="276" y="432"/>
                  </a:lnTo>
                  <a:lnTo>
                    <a:pt x="276" y="427"/>
                  </a:lnTo>
                  <a:lnTo>
                    <a:pt x="279" y="424"/>
                  </a:lnTo>
                  <a:lnTo>
                    <a:pt x="283" y="423"/>
                  </a:lnTo>
                  <a:lnTo>
                    <a:pt x="289" y="422"/>
                  </a:lnTo>
                  <a:lnTo>
                    <a:pt x="295" y="422"/>
                  </a:lnTo>
                  <a:lnTo>
                    <a:pt x="309" y="420"/>
                  </a:lnTo>
                  <a:lnTo>
                    <a:pt x="323" y="419"/>
                  </a:lnTo>
                  <a:lnTo>
                    <a:pt x="305" y="418"/>
                  </a:lnTo>
                  <a:lnTo>
                    <a:pt x="292" y="415"/>
                  </a:lnTo>
                  <a:lnTo>
                    <a:pt x="295" y="409"/>
                  </a:lnTo>
                  <a:lnTo>
                    <a:pt x="301" y="402"/>
                  </a:lnTo>
                  <a:lnTo>
                    <a:pt x="306" y="397"/>
                  </a:lnTo>
                  <a:lnTo>
                    <a:pt x="314" y="391"/>
                  </a:lnTo>
                  <a:lnTo>
                    <a:pt x="328" y="381"/>
                  </a:lnTo>
                  <a:lnTo>
                    <a:pt x="340" y="370"/>
                  </a:lnTo>
                  <a:lnTo>
                    <a:pt x="330" y="377"/>
                  </a:lnTo>
                  <a:lnTo>
                    <a:pt x="318" y="383"/>
                  </a:lnTo>
                  <a:lnTo>
                    <a:pt x="312" y="386"/>
                  </a:lnTo>
                  <a:lnTo>
                    <a:pt x="307" y="387"/>
                  </a:lnTo>
                  <a:lnTo>
                    <a:pt x="304" y="387"/>
                  </a:lnTo>
                  <a:lnTo>
                    <a:pt x="301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9" y="375"/>
                  </a:lnTo>
                  <a:lnTo>
                    <a:pt x="303" y="373"/>
                  </a:lnTo>
                  <a:lnTo>
                    <a:pt x="310" y="366"/>
                  </a:lnTo>
                  <a:lnTo>
                    <a:pt x="317" y="361"/>
                  </a:lnTo>
                  <a:lnTo>
                    <a:pt x="308" y="365"/>
                  </a:lnTo>
                  <a:lnTo>
                    <a:pt x="298" y="369"/>
                  </a:lnTo>
                  <a:lnTo>
                    <a:pt x="294" y="371"/>
                  </a:lnTo>
                  <a:lnTo>
                    <a:pt x="291" y="374"/>
                  </a:lnTo>
                  <a:lnTo>
                    <a:pt x="288" y="377"/>
                  </a:lnTo>
                  <a:lnTo>
                    <a:pt x="285" y="379"/>
                  </a:lnTo>
                  <a:lnTo>
                    <a:pt x="281" y="378"/>
                  </a:lnTo>
                  <a:lnTo>
                    <a:pt x="278" y="377"/>
                  </a:lnTo>
                  <a:lnTo>
                    <a:pt x="275" y="374"/>
                  </a:lnTo>
                  <a:lnTo>
                    <a:pt x="273" y="371"/>
                  </a:lnTo>
                  <a:lnTo>
                    <a:pt x="271" y="367"/>
                  </a:lnTo>
                  <a:lnTo>
                    <a:pt x="273" y="362"/>
                  </a:lnTo>
                  <a:lnTo>
                    <a:pt x="277" y="357"/>
                  </a:lnTo>
                  <a:lnTo>
                    <a:pt x="284" y="350"/>
                  </a:lnTo>
                  <a:lnTo>
                    <a:pt x="276" y="356"/>
                  </a:lnTo>
                  <a:lnTo>
                    <a:pt x="268" y="361"/>
                  </a:lnTo>
                  <a:lnTo>
                    <a:pt x="264" y="363"/>
                  </a:lnTo>
                  <a:lnTo>
                    <a:pt x="260" y="365"/>
                  </a:lnTo>
                  <a:lnTo>
                    <a:pt x="255" y="365"/>
                  </a:lnTo>
                  <a:lnTo>
                    <a:pt x="251" y="363"/>
                  </a:lnTo>
                  <a:lnTo>
                    <a:pt x="244" y="357"/>
                  </a:lnTo>
                  <a:lnTo>
                    <a:pt x="238" y="352"/>
                  </a:lnTo>
                  <a:lnTo>
                    <a:pt x="235" y="348"/>
                  </a:lnTo>
                  <a:lnTo>
                    <a:pt x="232" y="345"/>
                  </a:lnTo>
                  <a:lnTo>
                    <a:pt x="227" y="344"/>
                  </a:lnTo>
                  <a:lnTo>
                    <a:pt x="224" y="342"/>
                  </a:lnTo>
                  <a:lnTo>
                    <a:pt x="220" y="334"/>
                  </a:lnTo>
                  <a:lnTo>
                    <a:pt x="215" y="328"/>
                  </a:lnTo>
                  <a:lnTo>
                    <a:pt x="210" y="321"/>
                  </a:lnTo>
                  <a:lnTo>
                    <a:pt x="206" y="316"/>
                  </a:lnTo>
                  <a:lnTo>
                    <a:pt x="195" y="306"/>
                  </a:lnTo>
                  <a:lnTo>
                    <a:pt x="184" y="300"/>
                  </a:lnTo>
                  <a:lnTo>
                    <a:pt x="181" y="300"/>
                  </a:lnTo>
                  <a:lnTo>
                    <a:pt x="177" y="300"/>
                  </a:lnTo>
                  <a:lnTo>
                    <a:pt x="172" y="299"/>
                  </a:lnTo>
                  <a:lnTo>
                    <a:pt x="169" y="297"/>
                  </a:lnTo>
                  <a:lnTo>
                    <a:pt x="166" y="295"/>
                  </a:lnTo>
                  <a:lnTo>
                    <a:pt x="162" y="291"/>
                  </a:lnTo>
                  <a:lnTo>
                    <a:pt x="160" y="285"/>
                  </a:lnTo>
                  <a:lnTo>
                    <a:pt x="159" y="280"/>
                  </a:lnTo>
                  <a:lnTo>
                    <a:pt x="160" y="275"/>
                  </a:lnTo>
                  <a:lnTo>
                    <a:pt x="161" y="269"/>
                  </a:lnTo>
                  <a:lnTo>
                    <a:pt x="161" y="267"/>
                  </a:lnTo>
                  <a:lnTo>
                    <a:pt x="162" y="264"/>
                  </a:lnTo>
                  <a:lnTo>
                    <a:pt x="165" y="264"/>
                  </a:lnTo>
                  <a:lnTo>
                    <a:pt x="167" y="264"/>
                  </a:lnTo>
                  <a:lnTo>
                    <a:pt x="166" y="275"/>
                  </a:lnTo>
                  <a:lnTo>
                    <a:pt x="166" y="285"/>
                  </a:lnTo>
                  <a:lnTo>
                    <a:pt x="167" y="279"/>
                  </a:lnTo>
                  <a:lnTo>
                    <a:pt x="169" y="269"/>
                  </a:lnTo>
                  <a:lnTo>
                    <a:pt x="170" y="267"/>
                  </a:lnTo>
                  <a:lnTo>
                    <a:pt x="171" y="264"/>
                  </a:lnTo>
                  <a:lnTo>
                    <a:pt x="172" y="264"/>
                  </a:lnTo>
                  <a:lnTo>
                    <a:pt x="174" y="265"/>
                  </a:lnTo>
                  <a:lnTo>
                    <a:pt x="181" y="275"/>
                  </a:lnTo>
                  <a:lnTo>
                    <a:pt x="188" y="281"/>
                  </a:lnTo>
                  <a:lnTo>
                    <a:pt x="196" y="288"/>
                  </a:lnTo>
                  <a:lnTo>
                    <a:pt x="205" y="295"/>
                  </a:lnTo>
                  <a:lnTo>
                    <a:pt x="221" y="308"/>
                  </a:lnTo>
                  <a:lnTo>
                    <a:pt x="236" y="322"/>
                  </a:lnTo>
                  <a:lnTo>
                    <a:pt x="228" y="313"/>
                  </a:lnTo>
                  <a:lnTo>
                    <a:pt x="222" y="302"/>
                  </a:lnTo>
                  <a:lnTo>
                    <a:pt x="221" y="299"/>
                  </a:lnTo>
                  <a:lnTo>
                    <a:pt x="221" y="295"/>
                  </a:lnTo>
                  <a:lnTo>
                    <a:pt x="222" y="289"/>
                  </a:lnTo>
                  <a:lnTo>
                    <a:pt x="226" y="285"/>
                  </a:lnTo>
                  <a:lnTo>
                    <a:pt x="216" y="288"/>
                  </a:lnTo>
                  <a:lnTo>
                    <a:pt x="209" y="291"/>
                  </a:lnTo>
                  <a:lnTo>
                    <a:pt x="201" y="287"/>
                  </a:lnTo>
                  <a:lnTo>
                    <a:pt x="195" y="280"/>
                  </a:lnTo>
                  <a:lnTo>
                    <a:pt x="194" y="275"/>
                  </a:lnTo>
                  <a:lnTo>
                    <a:pt x="195" y="271"/>
                  </a:lnTo>
                  <a:lnTo>
                    <a:pt x="196" y="268"/>
                  </a:lnTo>
                  <a:lnTo>
                    <a:pt x="199" y="264"/>
                  </a:lnTo>
                  <a:lnTo>
                    <a:pt x="203" y="263"/>
                  </a:lnTo>
                  <a:lnTo>
                    <a:pt x="209" y="261"/>
                  </a:lnTo>
                  <a:lnTo>
                    <a:pt x="215" y="260"/>
                  </a:lnTo>
                  <a:lnTo>
                    <a:pt x="223" y="261"/>
                  </a:lnTo>
                  <a:lnTo>
                    <a:pt x="216" y="259"/>
                  </a:lnTo>
                  <a:lnTo>
                    <a:pt x="211" y="257"/>
                  </a:lnTo>
                  <a:lnTo>
                    <a:pt x="206" y="257"/>
                  </a:lnTo>
                  <a:lnTo>
                    <a:pt x="201" y="259"/>
                  </a:lnTo>
                  <a:lnTo>
                    <a:pt x="193" y="263"/>
                  </a:lnTo>
                  <a:lnTo>
                    <a:pt x="184" y="265"/>
                  </a:lnTo>
                  <a:lnTo>
                    <a:pt x="182" y="260"/>
                  </a:lnTo>
                  <a:lnTo>
                    <a:pt x="182" y="256"/>
                  </a:lnTo>
                  <a:lnTo>
                    <a:pt x="183" y="251"/>
                  </a:lnTo>
                  <a:lnTo>
                    <a:pt x="185" y="246"/>
                  </a:lnTo>
                  <a:lnTo>
                    <a:pt x="194" y="243"/>
                  </a:lnTo>
                  <a:lnTo>
                    <a:pt x="201" y="239"/>
                  </a:lnTo>
                  <a:lnTo>
                    <a:pt x="208" y="234"/>
                  </a:lnTo>
                  <a:lnTo>
                    <a:pt x="214" y="228"/>
                  </a:lnTo>
                  <a:lnTo>
                    <a:pt x="221" y="223"/>
                  </a:lnTo>
                  <a:lnTo>
                    <a:pt x="229" y="219"/>
                  </a:lnTo>
                  <a:lnTo>
                    <a:pt x="238" y="215"/>
                  </a:lnTo>
                  <a:lnTo>
                    <a:pt x="250" y="214"/>
                  </a:lnTo>
                  <a:lnTo>
                    <a:pt x="244" y="211"/>
                  </a:lnTo>
                  <a:lnTo>
                    <a:pt x="240" y="210"/>
                  </a:lnTo>
                  <a:lnTo>
                    <a:pt x="236" y="210"/>
                  </a:lnTo>
                  <a:lnTo>
                    <a:pt x="234" y="210"/>
                  </a:lnTo>
                  <a:lnTo>
                    <a:pt x="232" y="211"/>
                  </a:lnTo>
                  <a:lnTo>
                    <a:pt x="230" y="210"/>
                  </a:lnTo>
                  <a:lnTo>
                    <a:pt x="232" y="207"/>
                  </a:lnTo>
                  <a:lnTo>
                    <a:pt x="235" y="202"/>
                  </a:lnTo>
                  <a:lnTo>
                    <a:pt x="238" y="198"/>
                  </a:lnTo>
                  <a:lnTo>
                    <a:pt x="244" y="193"/>
                  </a:lnTo>
                  <a:lnTo>
                    <a:pt x="254" y="189"/>
                  </a:lnTo>
                  <a:lnTo>
                    <a:pt x="265" y="185"/>
                  </a:lnTo>
                  <a:lnTo>
                    <a:pt x="277" y="182"/>
                  </a:lnTo>
                  <a:lnTo>
                    <a:pt x="290" y="181"/>
                  </a:lnTo>
                  <a:lnTo>
                    <a:pt x="295" y="182"/>
                  </a:lnTo>
                  <a:lnTo>
                    <a:pt x="301" y="182"/>
                  </a:lnTo>
                  <a:lnTo>
                    <a:pt x="306" y="185"/>
                  </a:lnTo>
                  <a:lnTo>
                    <a:pt x="310" y="186"/>
                  </a:lnTo>
                  <a:lnTo>
                    <a:pt x="303" y="181"/>
                  </a:lnTo>
                  <a:lnTo>
                    <a:pt x="294" y="178"/>
                  </a:lnTo>
                  <a:lnTo>
                    <a:pt x="291" y="175"/>
                  </a:lnTo>
                  <a:lnTo>
                    <a:pt x="287" y="171"/>
                  </a:lnTo>
                  <a:lnTo>
                    <a:pt x="284" y="165"/>
                  </a:lnTo>
                  <a:lnTo>
                    <a:pt x="281" y="155"/>
                  </a:lnTo>
                  <a:lnTo>
                    <a:pt x="282" y="153"/>
                  </a:lnTo>
                  <a:lnTo>
                    <a:pt x="283" y="150"/>
                  </a:lnTo>
                  <a:lnTo>
                    <a:pt x="284" y="149"/>
                  </a:lnTo>
                  <a:lnTo>
                    <a:pt x="287" y="147"/>
                  </a:lnTo>
                  <a:lnTo>
                    <a:pt x="291" y="147"/>
                  </a:lnTo>
                  <a:lnTo>
                    <a:pt x="296" y="147"/>
                  </a:lnTo>
                  <a:lnTo>
                    <a:pt x="308" y="150"/>
                  </a:lnTo>
                  <a:lnTo>
                    <a:pt x="319" y="151"/>
                  </a:lnTo>
                  <a:lnTo>
                    <a:pt x="307" y="146"/>
                  </a:lnTo>
                  <a:lnTo>
                    <a:pt x="295" y="143"/>
                  </a:lnTo>
                  <a:lnTo>
                    <a:pt x="290" y="141"/>
                  </a:lnTo>
                  <a:lnTo>
                    <a:pt x="285" y="137"/>
                  </a:lnTo>
                  <a:lnTo>
                    <a:pt x="283" y="134"/>
                  </a:lnTo>
                  <a:lnTo>
                    <a:pt x="281" y="130"/>
                  </a:lnTo>
                  <a:lnTo>
                    <a:pt x="280" y="126"/>
                  </a:lnTo>
                  <a:lnTo>
                    <a:pt x="279" y="121"/>
                  </a:lnTo>
                  <a:lnTo>
                    <a:pt x="280" y="118"/>
                  </a:lnTo>
                  <a:lnTo>
                    <a:pt x="281" y="117"/>
                  </a:lnTo>
                  <a:lnTo>
                    <a:pt x="284" y="117"/>
                  </a:lnTo>
                  <a:lnTo>
                    <a:pt x="288" y="117"/>
                  </a:lnTo>
                  <a:lnTo>
                    <a:pt x="295" y="117"/>
                  </a:lnTo>
                  <a:lnTo>
                    <a:pt x="306" y="117"/>
                  </a:lnTo>
                  <a:lnTo>
                    <a:pt x="317" y="116"/>
                  </a:lnTo>
                  <a:lnTo>
                    <a:pt x="328" y="113"/>
                  </a:lnTo>
                  <a:lnTo>
                    <a:pt x="333" y="109"/>
                  </a:lnTo>
                  <a:lnTo>
                    <a:pt x="338" y="105"/>
                  </a:lnTo>
                  <a:lnTo>
                    <a:pt x="343" y="101"/>
                  </a:lnTo>
                  <a:lnTo>
                    <a:pt x="347" y="94"/>
                  </a:lnTo>
                  <a:lnTo>
                    <a:pt x="340" y="101"/>
                  </a:lnTo>
                  <a:lnTo>
                    <a:pt x="333" y="105"/>
                  </a:lnTo>
                  <a:lnTo>
                    <a:pt x="328" y="108"/>
                  </a:lnTo>
                  <a:lnTo>
                    <a:pt x="322" y="109"/>
                  </a:lnTo>
                  <a:lnTo>
                    <a:pt x="318" y="108"/>
                  </a:lnTo>
                  <a:lnTo>
                    <a:pt x="315" y="105"/>
                  </a:lnTo>
                  <a:lnTo>
                    <a:pt x="314" y="100"/>
                  </a:lnTo>
                  <a:lnTo>
                    <a:pt x="314" y="93"/>
                  </a:lnTo>
                  <a:lnTo>
                    <a:pt x="314" y="98"/>
                  </a:lnTo>
                  <a:lnTo>
                    <a:pt x="312" y="102"/>
                  </a:lnTo>
                  <a:lnTo>
                    <a:pt x="310" y="106"/>
                  </a:lnTo>
                  <a:lnTo>
                    <a:pt x="307" y="109"/>
                  </a:lnTo>
                  <a:lnTo>
                    <a:pt x="305" y="112"/>
                  </a:lnTo>
                  <a:lnTo>
                    <a:pt x="302" y="113"/>
                  </a:lnTo>
                  <a:lnTo>
                    <a:pt x="297" y="114"/>
                  </a:lnTo>
                  <a:lnTo>
                    <a:pt x="294" y="114"/>
                  </a:lnTo>
                  <a:lnTo>
                    <a:pt x="287" y="114"/>
                  </a:lnTo>
                  <a:lnTo>
                    <a:pt x="281" y="112"/>
                  </a:lnTo>
                  <a:lnTo>
                    <a:pt x="278" y="109"/>
                  </a:lnTo>
                  <a:lnTo>
                    <a:pt x="276" y="106"/>
                  </a:lnTo>
                  <a:lnTo>
                    <a:pt x="275" y="104"/>
                  </a:lnTo>
                  <a:lnTo>
                    <a:pt x="274" y="101"/>
                  </a:lnTo>
                  <a:lnTo>
                    <a:pt x="277" y="101"/>
                  </a:lnTo>
                  <a:lnTo>
                    <a:pt x="280" y="100"/>
                  </a:lnTo>
                  <a:lnTo>
                    <a:pt x="283" y="98"/>
                  </a:lnTo>
                  <a:lnTo>
                    <a:pt x="285" y="97"/>
                  </a:lnTo>
                  <a:lnTo>
                    <a:pt x="290" y="92"/>
                  </a:lnTo>
                  <a:lnTo>
                    <a:pt x="292" y="85"/>
                  </a:lnTo>
                  <a:lnTo>
                    <a:pt x="291" y="88"/>
                  </a:lnTo>
                  <a:lnTo>
                    <a:pt x="289" y="90"/>
                  </a:lnTo>
                  <a:lnTo>
                    <a:pt x="287" y="93"/>
                  </a:lnTo>
                  <a:lnTo>
                    <a:pt x="284" y="94"/>
                  </a:lnTo>
                  <a:lnTo>
                    <a:pt x="278" y="97"/>
                  </a:lnTo>
                  <a:lnTo>
                    <a:pt x="271" y="97"/>
                  </a:lnTo>
                  <a:lnTo>
                    <a:pt x="264" y="97"/>
                  </a:lnTo>
                  <a:lnTo>
                    <a:pt x="256" y="96"/>
                  </a:lnTo>
                  <a:lnTo>
                    <a:pt x="249" y="93"/>
                  </a:lnTo>
                  <a:lnTo>
                    <a:pt x="241" y="90"/>
                  </a:lnTo>
                  <a:lnTo>
                    <a:pt x="242" y="85"/>
                  </a:lnTo>
                  <a:lnTo>
                    <a:pt x="244" y="81"/>
                  </a:lnTo>
                  <a:lnTo>
                    <a:pt x="248" y="79"/>
                  </a:lnTo>
                  <a:lnTo>
                    <a:pt x="252" y="77"/>
                  </a:lnTo>
                  <a:lnTo>
                    <a:pt x="262" y="76"/>
                  </a:lnTo>
                  <a:lnTo>
                    <a:pt x="270" y="73"/>
                  </a:lnTo>
                  <a:lnTo>
                    <a:pt x="273" y="68"/>
                  </a:lnTo>
                  <a:lnTo>
                    <a:pt x="276" y="65"/>
                  </a:lnTo>
                  <a:lnTo>
                    <a:pt x="280" y="63"/>
                  </a:lnTo>
                  <a:lnTo>
                    <a:pt x="285" y="61"/>
                  </a:lnTo>
                  <a:lnTo>
                    <a:pt x="297" y="60"/>
                  </a:lnTo>
                  <a:lnTo>
                    <a:pt x="310" y="60"/>
                  </a:lnTo>
                  <a:lnTo>
                    <a:pt x="324" y="60"/>
                  </a:lnTo>
                  <a:lnTo>
                    <a:pt x="336" y="59"/>
                  </a:lnTo>
                  <a:lnTo>
                    <a:pt x="342" y="56"/>
                  </a:lnTo>
                  <a:lnTo>
                    <a:pt x="346" y="53"/>
                  </a:lnTo>
                  <a:lnTo>
                    <a:pt x="350" y="51"/>
                  </a:lnTo>
                  <a:lnTo>
                    <a:pt x="353" y="45"/>
                  </a:lnTo>
                  <a:lnTo>
                    <a:pt x="348" y="51"/>
                  </a:lnTo>
                  <a:lnTo>
                    <a:pt x="343" y="53"/>
                  </a:lnTo>
                  <a:lnTo>
                    <a:pt x="336" y="56"/>
                  </a:lnTo>
                  <a:lnTo>
                    <a:pt x="329" y="56"/>
                  </a:lnTo>
                  <a:lnTo>
                    <a:pt x="322" y="56"/>
                  </a:lnTo>
                  <a:lnTo>
                    <a:pt x="317" y="55"/>
                  </a:lnTo>
                  <a:lnTo>
                    <a:pt x="314" y="53"/>
                  </a:lnTo>
                  <a:lnTo>
                    <a:pt x="312" y="49"/>
                  </a:lnTo>
                  <a:lnTo>
                    <a:pt x="312" y="47"/>
                  </a:lnTo>
                  <a:lnTo>
                    <a:pt x="315" y="43"/>
                  </a:lnTo>
                  <a:lnTo>
                    <a:pt x="318" y="39"/>
                  </a:lnTo>
                  <a:lnTo>
                    <a:pt x="322" y="35"/>
                  </a:lnTo>
                  <a:lnTo>
                    <a:pt x="328" y="31"/>
                  </a:lnTo>
                  <a:lnTo>
                    <a:pt x="334" y="28"/>
                  </a:lnTo>
                  <a:lnTo>
                    <a:pt x="342" y="24"/>
                  </a:lnTo>
                  <a:lnTo>
                    <a:pt x="350" y="22"/>
                  </a:lnTo>
                  <a:lnTo>
                    <a:pt x="342" y="23"/>
                  </a:lnTo>
                  <a:lnTo>
                    <a:pt x="335" y="26"/>
                  </a:lnTo>
                  <a:lnTo>
                    <a:pt x="329" y="28"/>
                  </a:lnTo>
                  <a:lnTo>
                    <a:pt x="323" y="31"/>
                  </a:lnTo>
                  <a:lnTo>
                    <a:pt x="314" y="37"/>
                  </a:lnTo>
                  <a:lnTo>
                    <a:pt x="305" y="44"/>
                  </a:lnTo>
                  <a:lnTo>
                    <a:pt x="299" y="51"/>
                  </a:lnTo>
                  <a:lnTo>
                    <a:pt x="294" y="53"/>
                  </a:lnTo>
                  <a:lnTo>
                    <a:pt x="292" y="53"/>
                  </a:lnTo>
                  <a:lnTo>
                    <a:pt x="290" y="53"/>
                  </a:lnTo>
                  <a:lnTo>
                    <a:pt x="288" y="52"/>
                  </a:lnTo>
                  <a:lnTo>
                    <a:pt x="285" y="48"/>
                  </a:lnTo>
                  <a:lnTo>
                    <a:pt x="287" y="45"/>
                  </a:lnTo>
                  <a:lnTo>
                    <a:pt x="288" y="43"/>
                  </a:lnTo>
                  <a:lnTo>
                    <a:pt x="289" y="40"/>
                  </a:lnTo>
                  <a:lnTo>
                    <a:pt x="291" y="39"/>
                  </a:lnTo>
                  <a:lnTo>
                    <a:pt x="296" y="35"/>
                  </a:lnTo>
                  <a:lnTo>
                    <a:pt x="303" y="32"/>
                  </a:lnTo>
                  <a:lnTo>
                    <a:pt x="310" y="28"/>
                  </a:lnTo>
                  <a:lnTo>
                    <a:pt x="317" y="24"/>
                  </a:lnTo>
                  <a:lnTo>
                    <a:pt x="323" y="19"/>
                  </a:lnTo>
                  <a:lnTo>
                    <a:pt x="329" y="12"/>
                  </a:lnTo>
                  <a:lnTo>
                    <a:pt x="325" y="16"/>
                  </a:lnTo>
                  <a:lnTo>
                    <a:pt x="321" y="19"/>
                  </a:lnTo>
                  <a:lnTo>
                    <a:pt x="317" y="22"/>
                  </a:lnTo>
                  <a:lnTo>
                    <a:pt x="312" y="24"/>
                  </a:lnTo>
                  <a:lnTo>
                    <a:pt x="304" y="28"/>
                  </a:lnTo>
                  <a:lnTo>
                    <a:pt x="295" y="32"/>
                  </a:lnTo>
                  <a:lnTo>
                    <a:pt x="295" y="30"/>
                  </a:lnTo>
                  <a:lnTo>
                    <a:pt x="296" y="26"/>
                  </a:lnTo>
                  <a:lnTo>
                    <a:pt x="297" y="23"/>
                  </a:lnTo>
                  <a:lnTo>
                    <a:pt x="299" y="20"/>
                  </a:lnTo>
                  <a:lnTo>
                    <a:pt x="294" y="24"/>
                  </a:lnTo>
                  <a:lnTo>
                    <a:pt x="288" y="31"/>
                  </a:lnTo>
                  <a:lnTo>
                    <a:pt x="284" y="32"/>
                  </a:lnTo>
                  <a:lnTo>
                    <a:pt x="281" y="34"/>
                  </a:lnTo>
                  <a:lnTo>
                    <a:pt x="280" y="34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8" y="28"/>
                  </a:lnTo>
                  <a:lnTo>
                    <a:pt x="280" y="19"/>
                  </a:lnTo>
                  <a:lnTo>
                    <a:pt x="283" y="11"/>
                  </a:lnTo>
                  <a:lnTo>
                    <a:pt x="288" y="4"/>
                  </a:lnTo>
                  <a:lnTo>
                    <a:pt x="294" y="0"/>
                  </a:lnTo>
                  <a:lnTo>
                    <a:pt x="267" y="0"/>
                  </a:lnTo>
                  <a:lnTo>
                    <a:pt x="271" y="3"/>
                  </a:lnTo>
                  <a:lnTo>
                    <a:pt x="274" y="7"/>
                  </a:lnTo>
                  <a:lnTo>
                    <a:pt x="275" y="8"/>
                  </a:lnTo>
                  <a:lnTo>
                    <a:pt x="275" y="10"/>
                  </a:lnTo>
                  <a:lnTo>
                    <a:pt x="275" y="12"/>
                  </a:lnTo>
                  <a:lnTo>
                    <a:pt x="274" y="14"/>
                  </a:lnTo>
                  <a:lnTo>
                    <a:pt x="270" y="22"/>
                  </a:lnTo>
                  <a:lnTo>
                    <a:pt x="269" y="30"/>
                  </a:lnTo>
                  <a:lnTo>
                    <a:pt x="268" y="34"/>
                  </a:lnTo>
                  <a:lnTo>
                    <a:pt x="265" y="39"/>
                  </a:lnTo>
                  <a:lnTo>
                    <a:pt x="261" y="44"/>
                  </a:lnTo>
                  <a:lnTo>
                    <a:pt x="255" y="49"/>
                  </a:lnTo>
                  <a:lnTo>
                    <a:pt x="250" y="55"/>
                  </a:lnTo>
                  <a:lnTo>
                    <a:pt x="244" y="59"/>
                  </a:lnTo>
                  <a:lnTo>
                    <a:pt x="241" y="61"/>
                  </a:lnTo>
                  <a:lnTo>
                    <a:pt x="239" y="65"/>
                  </a:lnTo>
                  <a:lnTo>
                    <a:pt x="237" y="69"/>
                  </a:lnTo>
                  <a:lnTo>
                    <a:pt x="236" y="75"/>
                  </a:lnTo>
                  <a:lnTo>
                    <a:pt x="230" y="79"/>
                  </a:lnTo>
                  <a:lnTo>
                    <a:pt x="225" y="81"/>
                  </a:lnTo>
                  <a:lnTo>
                    <a:pt x="223" y="80"/>
                  </a:lnTo>
                  <a:lnTo>
                    <a:pt x="221" y="79"/>
                  </a:lnTo>
                  <a:lnTo>
                    <a:pt x="219" y="75"/>
                  </a:lnTo>
                  <a:lnTo>
                    <a:pt x="214" y="67"/>
                  </a:lnTo>
                  <a:lnTo>
                    <a:pt x="227" y="52"/>
                  </a:lnTo>
                  <a:lnTo>
                    <a:pt x="239" y="37"/>
                  </a:lnTo>
                  <a:lnTo>
                    <a:pt x="244" y="30"/>
                  </a:lnTo>
                  <a:lnTo>
                    <a:pt x="249" y="20"/>
                  </a:lnTo>
                  <a:lnTo>
                    <a:pt x="252" y="11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28" y="3"/>
                  </a:lnTo>
                  <a:lnTo>
                    <a:pt x="220" y="6"/>
                  </a:lnTo>
                  <a:lnTo>
                    <a:pt x="219" y="6"/>
                  </a:lnTo>
                  <a:lnTo>
                    <a:pt x="216" y="6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208" y="0"/>
                  </a:lnTo>
                  <a:lnTo>
                    <a:pt x="205" y="7"/>
                  </a:lnTo>
                  <a:lnTo>
                    <a:pt x="202" y="16"/>
                  </a:lnTo>
                  <a:lnTo>
                    <a:pt x="200" y="11"/>
                  </a:lnTo>
                  <a:lnTo>
                    <a:pt x="199" y="6"/>
                  </a:lnTo>
                  <a:lnTo>
                    <a:pt x="196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88" y="8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1" y="22"/>
                  </a:lnTo>
                  <a:lnTo>
                    <a:pt x="189" y="24"/>
                  </a:lnTo>
                  <a:lnTo>
                    <a:pt x="186" y="27"/>
                  </a:lnTo>
                  <a:lnTo>
                    <a:pt x="182" y="32"/>
                  </a:lnTo>
                  <a:lnTo>
                    <a:pt x="177" y="35"/>
                  </a:lnTo>
                  <a:lnTo>
                    <a:pt x="170" y="36"/>
                  </a:lnTo>
                  <a:lnTo>
                    <a:pt x="164" y="36"/>
                  </a:lnTo>
                  <a:lnTo>
                    <a:pt x="150" y="35"/>
                  </a:lnTo>
                  <a:lnTo>
                    <a:pt x="137" y="34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31" y="30"/>
                  </a:lnTo>
                  <a:lnTo>
                    <a:pt x="130" y="30"/>
                  </a:lnTo>
                  <a:lnTo>
                    <a:pt x="127" y="31"/>
                  </a:lnTo>
                  <a:lnTo>
                    <a:pt x="123" y="32"/>
                  </a:lnTo>
                  <a:lnTo>
                    <a:pt x="116" y="41"/>
                  </a:lnTo>
                  <a:lnTo>
                    <a:pt x="110" y="51"/>
                  </a:lnTo>
                  <a:lnTo>
                    <a:pt x="104" y="60"/>
                  </a:lnTo>
                  <a:lnTo>
                    <a:pt x="99" y="69"/>
                  </a:lnTo>
                  <a:lnTo>
                    <a:pt x="97" y="72"/>
                  </a:lnTo>
                  <a:lnTo>
                    <a:pt x="96" y="73"/>
                  </a:lnTo>
                  <a:lnTo>
                    <a:pt x="95" y="71"/>
                  </a:lnTo>
                  <a:lnTo>
                    <a:pt x="93" y="63"/>
                  </a:lnTo>
                  <a:lnTo>
                    <a:pt x="93" y="56"/>
                  </a:lnTo>
                  <a:lnTo>
                    <a:pt x="93" y="51"/>
                  </a:lnTo>
                  <a:lnTo>
                    <a:pt x="96" y="48"/>
                  </a:lnTo>
                  <a:lnTo>
                    <a:pt x="97" y="44"/>
                  </a:lnTo>
                  <a:lnTo>
                    <a:pt x="99" y="41"/>
                  </a:lnTo>
                  <a:lnTo>
                    <a:pt x="101" y="37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9" y="23"/>
                  </a:lnTo>
                  <a:lnTo>
                    <a:pt x="114" y="16"/>
                  </a:lnTo>
                  <a:lnTo>
                    <a:pt x="118" y="8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98" y="10"/>
                  </a:lnTo>
                  <a:lnTo>
                    <a:pt x="90" y="18"/>
                  </a:lnTo>
                  <a:lnTo>
                    <a:pt x="91" y="7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3" y="10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3" y="26"/>
                  </a:lnTo>
                  <a:lnTo>
                    <a:pt x="72" y="30"/>
                  </a:lnTo>
                  <a:lnTo>
                    <a:pt x="69" y="34"/>
                  </a:lnTo>
                  <a:lnTo>
                    <a:pt x="71" y="43"/>
                  </a:lnTo>
                  <a:lnTo>
                    <a:pt x="71" y="49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49"/>
                  </a:lnTo>
                  <a:lnTo>
                    <a:pt x="56" y="43"/>
                  </a:lnTo>
                  <a:lnTo>
                    <a:pt x="51" y="39"/>
                  </a:lnTo>
                  <a:lnTo>
                    <a:pt x="46" y="36"/>
                  </a:lnTo>
                  <a:lnTo>
                    <a:pt x="41" y="32"/>
                  </a:lnTo>
                  <a:lnTo>
                    <a:pt x="28" y="16"/>
                  </a:lnTo>
                  <a:lnTo>
                    <a:pt x="17" y="0"/>
                  </a:lnTo>
                  <a:lnTo>
                    <a:pt x="9" y="0"/>
                  </a:lnTo>
                  <a:lnTo>
                    <a:pt x="13" y="10"/>
                  </a:lnTo>
                  <a:lnTo>
                    <a:pt x="16" y="19"/>
                  </a:lnTo>
                  <a:lnTo>
                    <a:pt x="20" y="28"/>
                  </a:lnTo>
                  <a:lnTo>
                    <a:pt x="24" y="36"/>
                  </a:lnTo>
                  <a:lnTo>
                    <a:pt x="29" y="43"/>
                  </a:lnTo>
                  <a:lnTo>
                    <a:pt x="34" y="49"/>
                  </a:lnTo>
                  <a:lnTo>
                    <a:pt x="41" y="56"/>
                  </a:lnTo>
                  <a:lnTo>
                    <a:pt x="46" y="60"/>
                  </a:lnTo>
                  <a:lnTo>
                    <a:pt x="50" y="61"/>
                  </a:lnTo>
                  <a:lnTo>
                    <a:pt x="55" y="65"/>
                  </a:lnTo>
                  <a:lnTo>
                    <a:pt x="58" y="69"/>
                  </a:lnTo>
                  <a:lnTo>
                    <a:pt x="60" y="75"/>
                  </a:lnTo>
                  <a:lnTo>
                    <a:pt x="65" y="88"/>
                  </a:lnTo>
                  <a:lnTo>
                    <a:pt x="71" y="98"/>
                  </a:lnTo>
                  <a:lnTo>
                    <a:pt x="72" y="125"/>
                  </a:lnTo>
                  <a:lnTo>
                    <a:pt x="73" y="154"/>
                  </a:lnTo>
                  <a:lnTo>
                    <a:pt x="73" y="167"/>
                  </a:lnTo>
                  <a:lnTo>
                    <a:pt x="72" y="179"/>
                  </a:lnTo>
                  <a:lnTo>
                    <a:pt x="71" y="183"/>
                  </a:lnTo>
                  <a:lnTo>
                    <a:pt x="70" y="189"/>
                  </a:lnTo>
                  <a:lnTo>
                    <a:pt x="68" y="193"/>
                  </a:lnTo>
                  <a:lnTo>
                    <a:pt x="65" y="195"/>
                  </a:lnTo>
                  <a:lnTo>
                    <a:pt x="63" y="193"/>
                  </a:lnTo>
                  <a:lnTo>
                    <a:pt x="63" y="187"/>
                  </a:lnTo>
                  <a:lnTo>
                    <a:pt x="63" y="181"/>
                  </a:lnTo>
                  <a:lnTo>
                    <a:pt x="64" y="173"/>
                  </a:lnTo>
                  <a:lnTo>
                    <a:pt x="65" y="165"/>
                  </a:lnTo>
                  <a:lnTo>
                    <a:pt x="65" y="157"/>
                  </a:lnTo>
                  <a:lnTo>
                    <a:pt x="65" y="149"/>
                  </a:lnTo>
                  <a:lnTo>
                    <a:pt x="64" y="142"/>
                  </a:lnTo>
                  <a:lnTo>
                    <a:pt x="63" y="146"/>
                  </a:lnTo>
                  <a:lnTo>
                    <a:pt x="62" y="150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5" y="159"/>
                  </a:lnTo>
                  <a:lnTo>
                    <a:pt x="51" y="161"/>
                  </a:lnTo>
                  <a:lnTo>
                    <a:pt x="48" y="161"/>
                  </a:lnTo>
                  <a:lnTo>
                    <a:pt x="44" y="158"/>
                  </a:lnTo>
                  <a:lnTo>
                    <a:pt x="28" y="130"/>
                  </a:lnTo>
                  <a:lnTo>
                    <a:pt x="17" y="108"/>
                  </a:lnTo>
                  <a:lnTo>
                    <a:pt x="10" y="89"/>
                  </a:lnTo>
                  <a:lnTo>
                    <a:pt x="7" y="76"/>
                  </a:lnTo>
                  <a:lnTo>
                    <a:pt x="4" y="57"/>
                  </a:lnTo>
                  <a:lnTo>
                    <a:pt x="0" y="4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4" y="94"/>
                  </a:lnTo>
                  <a:lnTo>
                    <a:pt x="9" y="110"/>
                  </a:lnTo>
                  <a:lnTo>
                    <a:pt x="16" y="126"/>
                  </a:lnTo>
                  <a:lnTo>
                    <a:pt x="22" y="141"/>
                  </a:lnTo>
                  <a:lnTo>
                    <a:pt x="28" y="155"/>
                  </a:lnTo>
                  <a:lnTo>
                    <a:pt x="29" y="162"/>
                  </a:lnTo>
                  <a:lnTo>
                    <a:pt x="31" y="167"/>
                  </a:lnTo>
                  <a:lnTo>
                    <a:pt x="31" y="174"/>
                  </a:lnTo>
                  <a:lnTo>
                    <a:pt x="31" y="178"/>
                  </a:lnTo>
                  <a:lnTo>
                    <a:pt x="31" y="181"/>
                  </a:lnTo>
                  <a:lnTo>
                    <a:pt x="30" y="183"/>
                  </a:lnTo>
                  <a:lnTo>
                    <a:pt x="29" y="183"/>
                  </a:lnTo>
                  <a:lnTo>
                    <a:pt x="27" y="183"/>
                  </a:lnTo>
                  <a:lnTo>
                    <a:pt x="23" y="182"/>
                  </a:lnTo>
                  <a:lnTo>
                    <a:pt x="20" y="179"/>
                  </a:lnTo>
                  <a:lnTo>
                    <a:pt x="16" y="175"/>
                  </a:lnTo>
                  <a:lnTo>
                    <a:pt x="11" y="171"/>
                  </a:lnTo>
                  <a:lnTo>
                    <a:pt x="7" y="167"/>
                  </a:lnTo>
                  <a:lnTo>
                    <a:pt x="4" y="167"/>
                  </a:lnTo>
                  <a:lnTo>
                    <a:pt x="4" y="187"/>
                  </a:lnTo>
                  <a:lnTo>
                    <a:pt x="6" y="198"/>
                  </a:lnTo>
                  <a:lnTo>
                    <a:pt x="7" y="208"/>
                  </a:lnTo>
                  <a:lnTo>
                    <a:pt x="7" y="220"/>
                  </a:lnTo>
                  <a:lnTo>
                    <a:pt x="9" y="236"/>
                  </a:lnTo>
                  <a:lnTo>
                    <a:pt x="9" y="249"/>
                  </a:lnTo>
                  <a:lnTo>
                    <a:pt x="10" y="264"/>
                  </a:lnTo>
                  <a:lnTo>
                    <a:pt x="11" y="265"/>
                  </a:lnTo>
                  <a:lnTo>
                    <a:pt x="14" y="269"/>
                  </a:lnTo>
                  <a:lnTo>
                    <a:pt x="17" y="275"/>
                  </a:lnTo>
                  <a:lnTo>
                    <a:pt x="19" y="281"/>
                  </a:lnTo>
                  <a:lnTo>
                    <a:pt x="21" y="289"/>
                  </a:lnTo>
                  <a:lnTo>
                    <a:pt x="22" y="299"/>
                  </a:lnTo>
                  <a:lnTo>
                    <a:pt x="24" y="309"/>
                  </a:lnTo>
                  <a:lnTo>
                    <a:pt x="24" y="320"/>
                  </a:lnTo>
                  <a:lnTo>
                    <a:pt x="28" y="329"/>
                  </a:lnTo>
                  <a:lnTo>
                    <a:pt x="30" y="338"/>
                  </a:lnTo>
                  <a:lnTo>
                    <a:pt x="32" y="348"/>
                  </a:lnTo>
                  <a:lnTo>
                    <a:pt x="32" y="358"/>
                  </a:lnTo>
                  <a:lnTo>
                    <a:pt x="32" y="375"/>
                  </a:lnTo>
                  <a:lnTo>
                    <a:pt x="31" y="391"/>
                  </a:lnTo>
                  <a:lnTo>
                    <a:pt x="30" y="407"/>
                  </a:lnTo>
                  <a:lnTo>
                    <a:pt x="27" y="423"/>
                  </a:lnTo>
                  <a:lnTo>
                    <a:pt x="26" y="447"/>
                  </a:lnTo>
                  <a:lnTo>
                    <a:pt x="23" y="469"/>
                  </a:lnTo>
                  <a:lnTo>
                    <a:pt x="20" y="493"/>
                  </a:lnTo>
                  <a:lnTo>
                    <a:pt x="15" y="517"/>
                  </a:lnTo>
                  <a:lnTo>
                    <a:pt x="14" y="76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6" name="Freeform 45">
              <a:extLst>
                <a:ext uri="{FF2B5EF4-FFF2-40B4-BE49-F238E27FC236}">
                  <a16:creationId xmlns:a16="http://schemas.microsoft.com/office/drawing/2014/main" id="{0429774B-EEF0-404F-9B8B-5DA577968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9" y="2985"/>
              <a:ext cx="119" cy="179"/>
            </a:xfrm>
            <a:custGeom>
              <a:avLst/>
              <a:gdLst>
                <a:gd name="T0" fmla="*/ 81 w 356"/>
                <a:gd name="T1" fmla="*/ 166 h 713"/>
                <a:gd name="T2" fmla="*/ 75 w 356"/>
                <a:gd name="T3" fmla="*/ 166 h 713"/>
                <a:gd name="T4" fmla="*/ 64 w 356"/>
                <a:gd name="T5" fmla="*/ 168 h 713"/>
                <a:gd name="T6" fmla="*/ 92 w 356"/>
                <a:gd name="T7" fmla="*/ 155 h 713"/>
                <a:gd name="T8" fmla="*/ 87 w 356"/>
                <a:gd name="T9" fmla="*/ 155 h 713"/>
                <a:gd name="T10" fmla="*/ 84 w 356"/>
                <a:gd name="T11" fmla="*/ 145 h 713"/>
                <a:gd name="T12" fmla="*/ 19 w 356"/>
                <a:gd name="T13" fmla="*/ 125 h 713"/>
                <a:gd name="T14" fmla="*/ 36 w 356"/>
                <a:gd name="T15" fmla="*/ 162 h 713"/>
                <a:gd name="T16" fmla="*/ 25 w 356"/>
                <a:gd name="T17" fmla="*/ 143 h 713"/>
                <a:gd name="T18" fmla="*/ 64 w 356"/>
                <a:gd name="T19" fmla="*/ 120 h 713"/>
                <a:gd name="T20" fmla="*/ 50 w 356"/>
                <a:gd name="T21" fmla="*/ 120 h 713"/>
                <a:gd name="T22" fmla="*/ 78 w 356"/>
                <a:gd name="T23" fmla="*/ 101 h 713"/>
                <a:gd name="T24" fmla="*/ 74 w 356"/>
                <a:gd name="T25" fmla="*/ 95 h 713"/>
                <a:gd name="T26" fmla="*/ 69 w 356"/>
                <a:gd name="T27" fmla="*/ 92 h 713"/>
                <a:gd name="T28" fmla="*/ 38 w 356"/>
                <a:gd name="T29" fmla="*/ 114 h 713"/>
                <a:gd name="T30" fmla="*/ 32 w 356"/>
                <a:gd name="T31" fmla="*/ 112 h 713"/>
                <a:gd name="T32" fmla="*/ 17 w 356"/>
                <a:gd name="T33" fmla="*/ 90 h 713"/>
                <a:gd name="T34" fmla="*/ 37 w 356"/>
                <a:gd name="T35" fmla="*/ 99 h 713"/>
                <a:gd name="T36" fmla="*/ 48 w 356"/>
                <a:gd name="T37" fmla="*/ 87 h 713"/>
                <a:gd name="T38" fmla="*/ 41 w 356"/>
                <a:gd name="T39" fmla="*/ 73 h 713"/>
                <a:gd name="T40" fmla="*/ 29 w 356"/>
                <a:gd name="T41" fmla="*/ 69 h 713"/>
                <a:gd name="T42" fmla="*/ 29 w 356"/>
                <a:gd name="T43" fmla="*/ 60 h 713"/>
                <a:gd name="T44" fmla="*/ 24 w 356"/>
                <a:gd name="T45" fmla="*/ 84 h 713"/>
                <a:gd name="T46" fmla="*/ 13 w 356"/>
                <a:gd name="T47" fmla="*/ 70 h 713"/>
                <a:gd name="T48" fmla="*/ 29 w 356"/>
                <a:gd name="T49" fmla="*/ 75 h 713"/>
                <a:gd name="T50" fmla="*/ 18 w 356"/>
                <a:gd name="T51" fmla="*/ 51 h 713"/>
                <a:gd name="T52" fmla="*/ 32 w 356"/>
                <a:gd name="T53" fmla="*/ 58 h 713"/>
                <a:gd name="T54" fmla="*/ 31 w 356"/>
                <a:gd name="T55" fmla="*/ 54 h 713"/>
                <a:gd name="T56" fmla="*/ 7 w 356"/>
                <a:gd name="T57" fmla="*/ 75 h 713"/>
                <a:gd name="T58" fmla="*/ 10 w 356"/>
                <a:gd name="T59" fmla="*/ 32 h 713"/>
                <a:gd name="T60" fmla="*/ 116 w 356"/>
                <a:gd name="T61" fmla="*/ 176 h 713"/>
                <a:gd name="T62" fmla="*/ 102 w 356"/>
                <a:gd name="T63" fmla="*/ 173 h 713"/>
                <a:gd name="T64" fmla="*/ 97 w 356"/>
                <a:gd name="T65" fmla="*/ 166 h 713"/>
                <a:gd name="T66" fmla="*/ 110 w 356"/>
                <a:gd name="T67" fmla="*/ 145 h 713"/>
                <a:gd name="T68" fmla="*/ 100 w 356"/>
                <a:gd name="T69" fmla="*/ 144 h 713"/>
                <a:gd name="T70" fmla="*/ 98 w 356"/>
                <a:gd name="T71" fmla="*/ 132 h 713"/>
                <a:gd name="T72" fmla="*/ 82 w 356"/>
                <a:gd name="T73" fmla="*/ 116 h 713"/>
                <a:gd name="T74" fmla="*/ 92 w 356"/>
                <a:gd name="T75" fmla="*/ 108 h 713"/>
                <a:gd name="T76" fmla="*/ 83 w 356"/>
                <a:gd name="T77" fmla="*/ 99 h 713"/>
                <a:gd name="T78" fmla="*/ 79 w 356"/>
                <a:gd name="T79" fmla="*/ 86 h 713"/>
                <a:gd name="T80" fmla="*/ 43 w 356"/>
                <a:gd name="T81" fmla="*/ 122 h 713"/>
                <a:gd name="T82" fmla="*/ 65 w 356"/>
                <a:gd name="T83" fmla="*/ 84 h 713"/>
                <a:gd name="T84" fmla="*/ 72 w 356"/>
                <a:gd name="T85" fmla="*/ 61 h 713"/>
                <a:gd name="T86" fmla="*/ 48 w 356"/>
                <a:gd name="T87" fmla="*/ 95 h 713"/>
                <a:gd name="T88" fmla="*/ 52 w 356"/>
                <a:gd name="T89" fmla="*/ 57 h 713"/>
                <a:gd name="T90" fmla="*/ 47 w 356"/>
                <a:gd name="T91" fmla="*/ 59 h 713"/>
                <a:gd name="T92" fmla="*/ 37 w 356"/>
                <a:gd name="T93" fmla="*/ 37 h 713"/>
                <a:gd name="T94" fmla="*/ 26 w 356"/>
                <a:gd name="T95" fmla="*/ 34 h 713"/>
                <a:gd name="T96" fmla="*/ 24 w 356"/>
                <a:gd name="T97" fmla="*/ 39 h 713"/>
                <a:gd name="T98" fmla="*/ 11 w 356"/>
                <a:gd name="T99" fmla="*/ 15 h 713"/>
                <a:gd name="T100" fmla="*/ 5 w 356"/>
                <a:gd name="T101" fmla="*/ 13 h 713"/>
                <a:gd name="T102" fmla="*/ 3 w 356"/>
                <a:gd name="T103" fmla="*/ 40 h 713"/>
                <a:gd name="T104" fmla="*/ 11 w 356"/>
                <a:gd name="T105" fmla="*/ 37 h 713"/>
                <a:gd name="T106" fmla="*/ 3 w 356"/>
                <a:gd name="T107" fmla="*/ 79 h 713"/>
                <a:gd name="T108" fmla="*/ 6 w 356"/>
                <a:gd name="T109" fmla="*/ 96 h 713"/>
                <a:gd name="T110" fmla="*/ 27 w 356"/>
                <a:gd name="T111" fmla="*/ 173 h 713"/>
                <a:gd name="T112" fmla="*/ 59 w 356"/>
                <a:gd name="T113" fmla="*/ 139 h 713"/>
                <a:gd name="T114" fmla="*/ 90 w 356"/>
                <a:gd name="T115" fmla="*/ 120 h 713"/>
                <a:gd name="T116" fmla="*/ 83 w 356"/>
                <a:gd name="T117" fmla="*/ 143 h 713"/>
                <a:gd name="T118" fmla="*/ 46 w 356"/>
                <a:gd name="T119" fmla="*/ 175 h 713"/>
                <a:gd name="T120" fmla="*/ 78 w 356"/>
                <a:gd name="T121" fmla="*/ 175 h 713"/>
                <a:gd name="T122" fmla="*/ 98 w 356"/>
                <a:gd name="T123" fmla="*/ 179 h 713"/>
                <a:gd name="T124" fmla="*/ 8 w 356"/>
                <a:gd name="T125" fmla="*/ 90 h 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" h="713">
                  <a:moveTo>
                    <a:pt x="264" y="692"/>
                  </a:moveTo>
                  <a:lnTo>
                    <a:pt x="263" y="691"/>
                  </a:lnTo>
                  <a:lnTo>
                    <a:pt x="263" y="690"/>
                  </a:lnTo>
                  <a:lnTo>
                    <a:pt x="264" y="687"/>
                  </a:lnTo>
                  <a:lnTo>
                    <a:pt x="265" y="686"/>
                  </a:lnTo>
                  <a:lnTo>
                    <a:pt x="267" y="682"/>
                  </a:lnTo>
                  <a:lnTo>
                    <a:pt x="271" y="679"/>
                  </a:lnTo>
                  <a:lnTo>
                    <a:pt x="273" y="678"/>
                  </a:lnTo>
                  <a:lnTo>
                    <a:pt x="276" y="676"/>
                  </a:lnTo>
                  <a:lnTo>
                    <a:pt x="278" y="674"/>
                  </a:lnTo>
                  <a:lnTo>
                    <a:pt x="280" y="670"/>
                  </a:lnTo>
                  <a:lnTo>
                    <a:pt x="283" y="667"/>
                  </a:lnTo>
                  <a:lnTo>
                    <a:pt x="284" y="666"/>
                  </a:lnTo>
                  <a:lnTo>
                    <a:pt x="285" y="666"/>
                  </a:lnTo>
                  <a:lnTo>
                    <a:pt x="286" y="668"/>
                  </a:lnTo>
                  <a:lnTo>
                    <a:pt x="285" y="675"/>
                  </a:lnTo>
                  <a:lnTo>
                    <a:pt x="283" y="680"/>
                  </a:lnTo>
                  <a:lnTo>
                    <a:pt x="280" y="686"/>
                  </a:lnTo>
                  <a:lnTo>
                    <a:pt x="278" y="688"/>
                  </a:lnTo>
                  <a:lnTo>
                    <a:pt x="275" y="691"/>
                  </a:lnTo>
                  <a:lnTo>
                    <a:pt x="272" y="692"/>
                  </a:lnTo>
                  <a:lnTo>
                    <a:pt x="269" y="692"/>
                  </a:lnTo>
                  <a:lnTo>
                    <a:pt x="264" y="692"/>
                  </a:lnTo>
                  <a:close/>
                  <a:moveTo>
                    <a:pt x="239" y="660"/>
                  </a:moveTo>
                  <a:lnTo>
                    <a:pt x="243" y="660"/>
                  </a:lnTo>
                  <a:lnTo>
                    <a:pt x="244" y="660"/>
                  </a:lnTo>
                  <a:lnTo>
                    <a:pt x="245" y="662"/>
                  </a:lnTo>
                  <a:lnTo>
                    <a:pt x="243" y="664"/>
                  </a:lnTo>
                  <a:lnTo>
                    <a:pt x="239" y="671"/>
                  </a:lnTo>
                  <a:lnTo>
                    <a:pt x="237" y="679"/>
                  </a:lnTo>
                  <a:lnTo>
                    <a:pt x="235" y="682"/>
                  </a:lnTo>
                  <a:lnTo>
                    <a:pt x="234" y="684"/>
                  </a:lnTo>
                  <a:lnTo>
                    <a:pt x="231" y="687"/>
                  </a:lnTo>
                  <a:lnTo>
                    <a:pt x="228" y="687"/>
                  </a:lnTo>
                  <a:lnTo>
                    <a:pt x="223" y="687"/>
                  </a:lnTo>
                  <a:lnTo>
                    <a:pt x="218" y="688"/>
                  </a:lnTo>
                  <a:lnTo>
                    <a:pt x="216" y="688"/>
                  </a:lnTo>
                  <a:lnTo>
                    <a:pt x="214" y="687"/>
                  </a:lnTo>
                  <a:lnTo>
                    <a:pt x="212" y="686"/>
                  </a:lnTo>
                  <a:lnTo>
                    <a:pt x="211" y="683"/>
                  </a:lnTo>
                  <a:lnTo>
                    <a:pt x="214" y="679"/>
                  </a:lnTo>
                  <a:lnTo>
                    <a:pt x="214" y="675"/>
                  </a:lnTo>
                  <a:lnTo>
                    <a:pt x="214" y="671"/>
                  </a:lnTo>
                  <a:lnTo>
                    <a:pt x="214" y="667"/>
                  </a:lnTo>
                  <a:lnTo>
                    <a:pt x="214" y="664"/>
                  </a:lnTo>
                  <a:lnTo>
                    <a:pt x="215" y="660"/>
                  </a:lnTo>
                  <a:lnTo>
                    <a:pt x="217" y="658"/>
                  </a:lnTo>
                  <a:lnTo>
                    <a:pt x="221" y="654"/>
                  </a:lnTo>
                  <a:lnTo>
                    <a:pt x="223" y="659"/>
                  </a:lnTo>
                  <a:lnTo>
                    <a:pt x="225" y="662"/>
                  </a:lnTo>
                  <a:lnTo>
                    <a:pt x="228" y="662"/>
                  </a:lnTo>
                  <a:lnTo>
                    <a:pt x="231" y="662"/>
                  </a:lnTo>
                  <a:lnTo>
                    <a:pt x="235" y="660"/>
                  </a:lnTo>
                  <a:lnTo>
                    <a:pt x="239" y="660"/>
                  </a:lnTo>
                  <a:close/>
                  <a:moveTo>
                    <a:pt x="198" y="666"/>
                  </a:moveTo>
                  <a:lnTo>
                    <a:pt x="201" y="664"/>
                  </a:lnTo>
                  <a:lnTo>
                    <a:pt x="203" y="663"/>
                  </a:lnTo>
                  <a:lnTo>
                    <a:pt x="204" y="664"/>
                  </a:lnTo>
                  <a:lnTo>
                    <a:pt x="203" y="670"/>
                  </a:lnTo>
                  <a:lnTo>
                    <a:pt x="205" y="674"/>
                  </a:lnTo>
                  <a:lnTo>
                    <a:pt x="205" y="679"/>
                  </a:lnTo>
                  <a:lnTo>
                    <a:pt x="205" y="682"/>
                  </a:lnTo>
                  <a:lnTo>
                    <a:pt x="204" y="683"/>
                  </a:lnTo>
                  <a:lnTo>
                    <a:pt x="203" y="684"/>
                  </a:lnTo>
                  <a:lnTo>
                    <a:pt x="201" y="684"/>
                  </a:lnTo>
                  <a:lnTo>
                    <a:pt x="196" y="683"/>
                  </a:lnTo>
                  <a:lnTo>
                    <a:pt x="191" y="682"/>
                  </a:lnTo>
                  <a:lnTo>
                    <a:pt x="190" y="680"/>
                  </a:lnTo>
                  <a:lnTo>
                    <a:pt x="188" y="680"/>
                  </a:lnTo>
                  <a:lnTo>
                    <a:pt x="187" y="679"/>
                  </a:lnTo>
                  <a:lnTo>
                    <a:pt x="187" y="676"/>
                  </a:lnTo>
                  <a:lnTo>
                    <a:pt x="187" y="675"/>
                  </a:lnTo>
                  <a:lnTo>
                    <a:pt x="187" y="674"/>
                  </a:lnTo>
                  <a:lnTo>
                    <a:pt x="189" y="672"/>
                  </a:lnTo>
                  <a:lnTo>
                    <a:pt x="190" y="671"/>
                  </a:lnTo>
                  <a:lnTo>
                    <a:pt x="195" y="668"/>
                  </a:lnTo>
                  <a:lnTo>
                    <a:pt x="198" y="666"/>
                  </a:lnTo>
                  <a:close/>
                  <a:moveTo>
                    <a:pt x="95" y="675"/>
                  </a:moveTo>
                  <a:lnTo>
                    <a:pt x="97" y="670"/>
                  </a:lnTo>
                  <a:lnTo>
                    <a:pt x="98" y="666"/>
                  </a:lnTo>
                  <a:lnTo>
                    <a:pt x="97" y="660"/>
                  </a:lnTo>
                  <a:lnTo>
                    <a:pt x="96" y="655"/>
                  </a:lnTo>
                  <a:lnTo>
                    <a:pt x="92" y="646"/>
                  </a:lnTo>
                  <a:lnTo>
                    <a:pt x="88" y="634"/>
                  </a:lnTo>
                  <a:lnTo>
                    <a:pt x="85" y="630"/>
                  </a:lnTo>
                  <a:lnTo>
                    <a:pt x="82" y="629"/>
                  </a:lnTo>
                  <a:lnTo>
                    <a:pt x="81" y="629"/>
                  </a:lnTo>
                  <a:lnTo>
                    <a:pt x="82" y="633"/>
                  </a:lnTo>
                  <a:lnTo>
                    <a:pt x="82" y="635"/>
                  </a:lnTo>
                  <a:lnTo>
                    <a:pt x="82" y="642"/>
                  </a:lnTo>
                  <a:lnTo>
                    <a:pt x="83" y="647"/>
                  </a:lnTo>
                  <a:lnTo>
                    <a:pt x="84" y="652"/>
                  </a:lnTo>
                  <a:lnTo>
                    <a:pt x="86" y="656"/>
                  </a:lnTo>
                  <a:lnTo>
                    <a:pt x="91" y="666"/>
                  </a:lnTo>
                  <a:lnTo>
                    <a:pt x="95" y="675"/>
                  </a:lnTo>
                  <a:close/>
                  <a:moveTo>
                    <a:pt x="262" y="629"/>
                  </a:moveTo>
                  <a:lnTo>
                    <a:pt x="269" y="625"/>
                  </a:lnTo>
                  <a:lnTo>
                    <a:pt x="272" y="621"/>
                  </a:lnTo>
                  <a:lnTo>
                    <a:pt x="274" y="617"/>
                  </a:lnTo>
                  <a:lnTo>
                    <a:pt x="275" y="613"/>
                  </a:lnTo>
                  <a:lnTo>
                    <a:pt x="276" y="606"/>
                  </a:lnTo>
                  <a:lnTo>
                    <a:pt x="278" y="598"/>
                  </a:lnTo>
                  <a:lnTo>
                    <a:pt x="278" y="603"/>
                  </a:lnTo>
                  <a:lnTo>
                    <a:pt x="280" y="606"/>
                  </a:lnTo>
                  <a:lnTo>
                    <a:pt x="283" y="606"/>
                  </a:lnTo>
                  <a:lnTo>
                    <a:pt x="286" y="605"/>
                  </a:lnTo>
                  <a:lnTo>
                    <a:pt x="289" y="599"/>
                  </a:lnTo>
                  <a:lnTo>
                    <a:pt x="291" y="595"/>
                  </a:lnTo>
                  <a:lnTo>
                    <a:pt x="293" y="589"/>
                  </a:lnTo>
                  <a:lnTo>
                    <a:pt x="294" y="584"/>
                  </a:lnTo>
                  <a:lnTo>
                    <a:pt x="297" y="572"/>
                  </a:lnTo>
                  <a:lnTo>
                    <a:pt x="300" y="560"/>
                  </a:lnTo>
                  <a:lnTo>
                    <a:pt x="292" y="560"/>
                  </a:lnTo>
                  <a:lnTo>
                    <a:pt x="286" y="561"/>
                  </a:lnTo>
                  <a:lnTo>
                    <a:pt x="280" y="564"/>
                  </a:lnTo>
                  <a:lnTo>
                    <a:pt x="277" y="568"/>
                  </a:lnTo>
                  <a:lnTo>
                    <a:pt x="273" y="578"/>
                  </a:lnTo>
                  <a:lnTo>
                    <a:pt x="266" y="586"/>
                  </a:lnTo>
                  <a:lnTo>
                    <a:pt x="266" y="591"/>
                  </a:lnTo>
                  <a:lnTo>
                    <a:pt x="266" y="597"/>
                  </a:lnTo>
                  <a:lnTo>
                    <a:pt x="265" y="602"/>
                  </a:lnTo>
                  <a:lnTo>
                    <a:pt x="264" y="607"/>
                  </a:lnTo>
                  <a:lnTo>
                    <a:pt x="262" y="613"/>
                  </a:lnTo>
                  <a:lnTo>
                    <a:pt x="261" y="618"/>
                  </a:lnTo>
                  <a:lnTo>
                    <a:pt x="261" y="623"/>
                  </a:lnTo>
                  <a:lnTo>
                    <a:pt x="262" y="629"/>
                  </a:lnTo>
                  <a:close/>
                  <a:moveTo>
                    <a:pt x="266" y="570"/>
                  </a:moveTo>
                  <a:lnTo>
                    <a:pt x="262" y="588"/>
                  </a:lnTo>
                  <a:lnTo>
                    <a:pt x="258" y="603"/>
                  </a:lnTo>
                  <a:lnTo>
                    <a:pt x="253" y="621"/>
                  </a:lnTo>
                  <a:lnTo>
                    <a:pt x="251" y="639"/>
                  </a:lnTo>
                  <a:lnTo>
                    <a:pt x="251" y="643"/>
                  </a:lnTo>
                  <a:lnTo>
                    <a:pt x="249" y="646"/>
                  </a:lnTo>
                  <a:lnTo>
                    <a:pt x="247" y="650"/>
                  </a:lnTo>
                  <a:lnTo>
                    <a:pt x="244" y="651"/>
                  </a:lnTo>
                  <a:lnTo>
                    <a:pt x="241" y="654"/>
                  </a:lnTo>
                  <a:lnTo>
                    <a:pt x="237" y="654"/>
                  </a:lnTo>
                  <a:lnTo>
                    <a:pt x="234" y="654"/>
                  </a:lnTo>
                  <a:lnTo>
                    <a:pt x="231" y="652"/>
                  </a:lnTo>
                  <a:lnTo>
                    <a:pt x="223" y="642"/>
                  </a:lnTo>
                  <a:lnTo>
                    <a:pt x="218" y="635"/>
                  </a:lnTo>
                  <a:lnTo>
                    <a:pt x="221" y="615"/>
                  </a:lnTo>
                  <a:lnTo>
                    <a:pt x="225" y="595"/>
                  </a:lnTo>
                  <a:lnTo>
                    <a:pt x="233" y="594"/>
                  </a:lnTo>
                  <a:lnTo>
                    <a:pt x="238" y="591"/>
                  </a:lnTo>
                  <a:lnTo>
                    <a:pt x="242" y="589"/>
                  </a:lnTo>
                  <a:lnTo>
                    <a:pt x="244" y="585"/>
                  </a:lnTo>
                  <a:lnTo>
                    <a:pt x="247" y="581"/>
                  </a:lnTo>
                  <a:lnTo>
                    <a:pt x="251" y="577"/>
                  </a:lnTo>
                  <a:lnTo>
                    <a:pt x="257" y="573"/>
                  </a:lnTo>
                  <a:lnTo>
                    <a:pt x="266" y="570"/>
                  </a:lnTo>
                  <a:close/>
                  <a:moveTo>
                    <a:pt x="66" y="625"/>
                  </a:moveTo>
                  <a:lnTo>
                    <a:pt x="66" y="607"/>
                  </a:lnTo>
                  <a:lnTo>
                    <a:pt x="65" y="593"/>
                  </a:lnTo>
                  <a:lnTo>
                    <a:pt x="63" y="590"/>
                  </a:lnTo>
                  <a:lnTo>
                    <a:pt x="61" y="589"/>
                  </a:lnTo>
                  <a:lnTo>
                    <a:pt x="59" y="588"/>
                  </a:lnTo>
                  <a:lnTo>
                    <a:pt x="58" y="588"/>
                  </a:lnTo>
                  <a:lnTo>
                    <a:pt x="56" y="590"/>
                  </a:lnTo>
                  <a:lnTo>
                    <a:pt x="55" y="595"/>
                  </a:lnTo>
                  <a:lnTo>
                    <a:pt x="59" y="610"/>
                  </a:lnTo>
                  <a:lnTo>
                    <a:pt x="66" y="625"/>
                  </a:lnTo>
                  <a:close/>
                  <a:moveTo>
                    <a:pt x="52" y="569"/>
                  </a:moveTo>
                  <a:lnTo>
                    <a:pt x="56" y="576"/>
                  </a:lnTo>
                  <a:lnTo>
                    <a:pt x="59" y="578"/>
                  </a:lnTo>
                  <a:lnTo>
                    <a:pt x="60" y="578"/>
                  </a:lnTo>
                  <a:lnTo>
                    <a:pt x="60" y="577"/>
                  </a:lnTo>
                  <a:lnTo>
                    <a:pt x="60" y="574"/>
                  </a:lnTo>
                  <a:lnTo>
                    <a:pt x="60" y="572"/>
                  </a:lnTo>
                  <a:lnTo>
                    <a:pt x="61" y="566"/>
                  </a:lnTo>
                  <a:lnTo>
                    <a:pt x="63" y="557"/>
                  </a:lnTo>
                  <a:lnTo>
                    <a:pt x="63" y="545"/>
                  </a:lnTo>
                  <a:lnTo>
                    <a:pt x="61" y="529"/>
                  </a:lnTo>
                  <a:lnTo>
                    <a:pt x="58" y="496"/>
                  </a:lnTo>
                  <a:lnTo>
                    <a:pt x="56" y="464"/>
                  </a:lnTo>
                  <a:lnTo>
                    <a:pt x="46" y="456"/>
                  </a:lnTo>
                  <a:lnTo>
                    <a:pt x="39" y="451"/>
                  </a:lnTo>
                  <a:lnTo>
                    <a:pt x="40" y="463"/>
                  </a:lnTo>
                  <a:lnTo>
                    <a:pt x="40" y="476"/>
                  </a:lnTo>
                  <a:lnTo>
                    <a:pt x="40" y="483"/>
                  </a:lnTo>
                  <a:lnTo>
                    <a:pt x="40" y="488"/>
                  </a:lnTo>
                  <a:lnTo>
                    <a:pt x="42" y="493"/>
                  </a:lnTo>
                  <a:lnTo>
                    <a:pt x="43" y="497"/>
                  </a:lnTo>
                  <a:lnTo>
                    <a:pt x="45" y="516"/>
                  </a:lnTo>
                  <a:lnTo>
                    <a:pt x="49" y="534"/>
                  </a:lnTo>
                  <a:lnTo>
                    <a:pt x="51" y="552"/>
                  </a:lnTo>
                  <a:lnTo>
                    <a:pt x="52" y="569"/>
                  </a:lnTo>
                  <a:close/>
                  <a:moveTo>
                    <a:pt x="74" y="569"/>
                  </a:moveTo>
                  <a:lnTo>
                    <a:pt x="75" y="578"/>
                  </a:lnTo>
                  <a:lnTo>
                    <a:pt x="78" y="586"/>
                  </a:lnTo>
                  <a:lnTo>
                    <a:pt x="82" y="594"/>
                  </a:lnTo>
                  <a:lnTo>
                    <a:pt x="86" y="602"/>
                  </a:lnTo>
                  <a:lnTo>
                    <a:pt x="91" y="610"/>
                  </a:lnTo>
                  <a:lnTo>
                    <a:pt x="96" y="618"/>
                  </a:lnTo>
                  <a:lnTo>
                    <a:pt x="100" y="629"/>
                  </a:lnTo>
                  <a:lnTo>
                    <a:pt x="104" y="641"/>
                  </a:lnTo>
                  <a:lnTo>
                    <a:pt x="105" y="644"/>
                  </a:lnTo>
                  <a:lnTo>
                    <a:pt x="106" y="647"/>
                  </a:lnTo>
                  <a:lnTo>
                    <a:pt x="107" y="646"/>
                  </a:lnTo>
                  <a:lnTo>
                    <a:pt x="107" y="644"/>
                  </a:lnTo>
                  <a:lnTo>
                    <a:pt x="108" y="638"/>
                  </a:lnTo>
                  <a:lnTo>
                    <a:pt x="108" y="634"/>
                  </a:lnTo>
                  <a:lnTo>
                    <a:pt x="111" y="619"/>
                  </a:lnTo>
                  <a:lnTo>
                    <a:pt x="112" y="605"/>
                  </a:lnTo>
                  <a:lnTo>
                    <a:pt x="113" y="590"/>
                  </a:lnTo>
                  <a:lnTo>
                    <a:pt x="113" y="574"/>
                  </a:lnTo>
                  <a:lnTo>
                    <a:pt x="112" y="542"/>
                  </a:lnTo>
                  <a:lnTo>
                    <a:pt x="110" y="509"/>
                  </a:lnTo>
                  <a:lnTo>
                    <a:pt x="107" y="489"/>
                  </a:lnTo>
                  <a:lnTo>
                    <a:pt x="101" y="472"/>
                  </a:lnTo>
                  <a:lnTo>
                    <a:pt x="100" y="467"/>
                  </a:lnTo>
                  <a:lnTo>
                    <a:pt x="98" y="464"/>
                  </a:lnTo>
                  <a:lnTo>
                    <a:pt x="96" y="467"/>
                  </a:lnTo>
                  <a:lnTo>
                    <a:pt x="95" y="474"/>
                  </a:lnTo>
                  <a:lnTo>
                    <a:pt x="93" y="481"/>
                  </a:lnTo>
                  <a:lnTo>
                    <a:pt x="91" y="491"/>
                  </a:lnTo>
                  <a:lnTo>
                    <a:pt x="91" y="500"/>
                  </a:lnTo>
                  <a:lnTo>
                    <a:pt x="91" y="509"/>
                  </a:lnTo>
                  <a:lnTo>
                    <a:pt x="92" y="517"/>
                  </a:lnTo>
                  <a:lnTo>
                    <a:pt x="93" y="527"/>
                  </a:lnTo>
                  <a:lnTo>
                    <a:pt x="92" y="537"/>
                  </a:lnTo>
                  <a:lnTo>
                    <a:pt x="91" y="546"/>
                  </a:lnTo>
                  <a:lnTo>
                    <a:pt x="82" y="558"/>
                  </a:lnTo>
                  <a:lnTo>
                    <a:pt x="74" y="569"/>
                  </a:lnTo>
                  <a:close/>
                  <a:moveTo>
                    <a:pt x="126" y="552"/>
                  </a:moveTo>
                  <a:lnTo>
                    <a:pt x="127" y="557"/>
                  </a:lnTo>
                  <a:lnTo>
                    <a:pt x="128" y="560"/>
                  </a:lnTo>
                  <a:lnTo>
                    <a:pt x="129" y="561"/>
                  </a:lnTo>
                  <a:lnTo>
                    <a:pt x="130" y="561"/>
                  </a:lnTo>
                  <a:lnTo>
                    <a:pt x="134" y="560"/>
                  </a:lnTo>
                  <a:lnTo>
                    <a:pt x="136" y="560"/>
                  </a:lnTo>
                  <a:lnTo>
                    <a:pt x="143" y="553"/>
                  </a:lnTo>
                  <a:lnTo>
                    <a:pt x="151" y="549"/>
                  </a:lnTo>
                  <a:lnTo>
                    <a:pt x="157" y="545"/>
                  </a:lnTo>
                  <a:lnTo>
                    <a:pt x="164" y="542"/>
                  </a:lnTo>
                  <a:lnTo>
                    <a:pt x="169" y="541"/>
                  </a:lnTo>
                  <a:lnTo>
                    <a:pt x="175" y="538"/>
                  </a:lnTo>
                  <a:lnTo>
                    <a:pt x="179" y="534"/>
                  </a:lnTo>
                  <a:lnTo>
                    <a:pt x="181" y="528"/>
                  </a:lnTo>
                  <a:lnTo>
                    <a:pt x="184" y="516"/>
                  </a:lnTo>
                  <a:lnTo>
                    <a:pt x="188" y="503"/>
                  </a:lnTo>
                  <a:lnTo>
                    <a:pt x="190" y="496"/>
                  </a:lnTo>
                  <a:lnTo>
                    <a:pt x="190" y="491"/>
                  </a:lnTo>
                  <a:lnTo>
                    <a:pt x="190" y="485"/>
                  </a:lnTo>
                  <a:lnTo>
                    <a:pt x="188" y="483"/>
                  </a:lnTo>
                  <a:lnTo>
                    <a:pt x="185" y="479"/>
                  </a:lnTo>
                  <a:lnTo>
                    <a:pt x="183" y="474"/>
                  </a:lnTo>
                  <a:lnTo>
                    <a:pt x="188" y="476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3" y="474"/>
                  </a:lnTo>
                  <a:lnTo>
                    <a:pt x="193" y="471"/>
                  </a:lnTo>
                  <a:lnTo>
                    <a:pt x="193" y="467"/>
                  </a:lnTo>
                  <a:lnTo>
                    <a:pt x="193" y="459"/>
                  </a:lnTo>
                  <a:lnTo>
                    <a:pt x="194" y="452"/>
                  </a:lnTo>
                  <a:lnTo>
                    <a:pt x="195" y="444"/>
                  </a:lnTo>
                  <a:lnTo>
                    <a:pt x="196" y="438"/>
                  </a:lnTo>
                  <a:lnTo>
                    <a:pt x="197" y="432"/>
                  </a:lnTo>
                  <a:lnTo>
                    <a:pt x="198" y="428"/>
                  </a:lnTo>
                  <a:lnTo>
                    <a:pt x="198" y="426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3" y="423"/>
                  </a:lnTo>
                  <a:lnTo>
                    <a:pt x="191" y="425"/>
                  </a:lnTo>
                  <a:lnTo>
                    <a:pt x="189" y="425"/>
                  </a:lnTo>
                  <a:lnTo>
                    <a:pt x="184" y="428"/>
                  </a:lnTo>
                  <a:lnTo>
                    <a:pt x="179" y="434"/>
                  </a:lnTo>
                  <a:lnTo>
                    <a:pt x="170" y="446"/>
                  </a:lnTo>
                  <a:lnTo>
                    <a:pt x="165" y="458"/>
                  </a:lnTo>
                  <a:lnTo>
                    <a:pt x="154" y="470"/>
                  </a:lnTo>
                  <a:lnTo>
                    <a:pt x="141" y="481"/>
                  </a:lnTo>
                  <a:lnTo>
                    <a:pt x="145" y="479"/>
                  </a:lnTo>
                  <a:lnTo>
                    <a:pt x="147" y="479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6" y="481"/>
                  </a:lnTo>
                  <a:lnTo>
                    <a:pt x="161" y="483"/>
                  </a:lnTo>
                  <a:lnTo>
                    <a:pt x="153" y="487"/>
                  </a:lnTo>
                  <a:lnTo>
                    <a:pt x="145" y="492"/>
                  </a:lnTo>
                  <a:lnTo>
                    <a:pt x="138" y="500"/>
                  </a:lnTo>
                  <a:lnTo>
                    <a:pt x="133" y="509"/>
                  </a:lnTo>
                  <a:lnTo>
                    <a:pt x="128" y="519"/>
                  </a:lnTo>
                  <a:lnTo>
                    <a:pt x="126" y="529"/>
                  </a:lnTo>
                  <a:lnTo>
                    <a:pt x="125" y="541"/>
                  </a:lnTo>
                  <a:lnTo>
                    <a:pt x="126" y="552"/>
                  </a:lnTo>
                  <a:close/>
                  <a:moveTo>
                    <a:pt x="203" y="447"/>
                  </a:moveTo>
                  <a:lnTo>
                    <a:pt x="216" y="436"/>
                  </a:lnTo>
                  <a:lnTo>
                    <a:pt x="223" y="430"/>
                  </a:lnTo>
                  <a:lnTo>
                    <a:pt x="229" y="425"/>
                  </a:lnTo>
                  <a:lnTo>
                    <a:pt x="231" y="421"/>
                  </a:lnTo>
                  <a:lnTo>
                    <a:pt x="233" y="417"/>
                  </a:lnTo>
                  <a:lnTo>
                    <a:pt x="234" y="413"/>
                  </a:lnTo>
                  <a:lnTo>
                    <a:pt x="237" y="407"/>
                  </a:lnTo>
                  <a:lnTo>
                    <a:pt x="243" y="401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38" y="399"/>
                  </a:lnTo>
                  <a:lnTo>
                    <a:pt x="236" y="401"/>
                  </a:lnTo>
                  <a:lnTo>
                    <a:pt x="232" y="403"/>
                  </a:lnTo>
                  <a:lnTo>
                    <a:pt x="229" y="406"/>
                  </a:lnTo>
                  <a:lnTo>
                    <a:pt x="229" y="410"/>
                  </a:lnTo>
                  <a:lnTo>
                    <a:pt x="228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2" y="411"/>
                  </a:lnTo>
                  <a:lnTo>
                    <a:pt x="220" y="410"/>
                  </a:lnTo>
                  <a:lnTo>
                    <a:pt x="216" y="415"/>
                  </a:lnTo>
                  <a:lnTo>
                    <a:pt x="211" y="418"/>
                  </a:lnTo>
                  <a:lnTo>
                    <a:pt x="209" y="421"/>
                  </a:lnTo>
                  <a:lnTo>
                    <a:pt x="207" y="426"/>
                  </a:lnTo>
                  <a:lnTo>
                    <a:pt x="205" y="434"/>
                  </a:lnTo>
                  <a:lnTo>
                    <a:pt x="203" y="447"/>
                  </a:lnTo>
                  <a:close/>
                  <a:moveTo>
                    <a:pt x="187" y="422"/>
                  </a:moveTo>
                  <a:lnTo>
                    <a:pt x="196" y="415"/>
                  </a:lnTo>
                  <a:lnTo>
                    <a:pt x="205" y="411"/>
                  </a:lnTo>
                  <a:lnTo>
                    <a:pt x="209" y="410"/>
                  </a:lnTo>
                  <a:lnTo>
                    <a:pt x="214" y="407"/>
                  </a:lnTo>
                  <a:lnTo>
                    <a:pt x="218" y="403"/>
                  </a:lnTo>
                  <a:lnTo>
                    <a:pt x="220" y="399"/>
                  </a:lnTo>
                  <a:lnTo>
                    <a:pt x="221" y="393"/>
                  </a:lnTo>
                  <a:lnTo>
                    <a:pt x="223" y="386"/>
                  </a:lnTo>
                  <a:lnTo>
                    <a:pt x="223" y="383"/>
                  </a:lnTo>
                  <a:lnTo>
                    <a:pt x="223" y="381"/>
                  </a:lnTo>
                  <a:lnTo>
                    <a:pt x="222" y="379"/>
                  </a:lnTo>
                  <a:lnTo>
                    <a:pt x="220" y="378"/>
                  </a:lnTo>
                  <a:lnTo>
                    <a:pt x="208" y="386"/>
                  </a:lnTo>
                  <a:lnTo>
                    <a:pt x="196" y="393"/>
                  </a:lnTo>
                  <a:lnTo>
                    <a:pt x="190" y="397"/>
                  </a:lnTo>
                  <a:lnTo>
                    <a:pt x="184" y="402"/>
                  </a:lnTo>
                  <a:lnTo>
                    <a:pt x="180" y="409"/>
                  </a:lnTo>
                  <a:lnTo>
                    <a:pt x="177" y="417"/>
                  </a:lnTo>
                  <a:lnTo>
                    <a:pt x="176" y="422"/>
                  </a:lnTo>
                  <a:lnTo>
                    <a:pt x="176" y="425"/>
                  </a:lnTo>
                  <a:lnTo>
                    <a:pt x="177" y="426"/>
                  </a:lnTo>
                  <a:lnTo>
                    <a:pt x="178" y="426"/>
                  </a:lnTo>
                  <a:lnTo>
                    <a:pt x="182" y="425"/>
                  </a:lnTo>
                  <a:lnTo>
                    <a:pt x="187" y="422"/>
                  </a:lnTo>
                  <a:close/>
                  <a:moveTo>
                    <a:pt x="194" y="385"/>
                  </a:moveTo>
                  <a:lnTo>
                    <a:pt x="209" y="377"/>
                  </a:lnTo>
                  <a:lnTo>
                    <a:pt x="223" y="368"/>
                  </a:lnTo>
                  <a:lnTo>
                    <a:pt x="226" y="361"/>
                  </a:lnTo>
                  <a:lnTo>
                    <a:pt x="230" y="354"/>
                  </a:lnTo>
                  <a:lnTo>
                    <a:pt x="231" y="350"/>
                  </a:lnTo>
                  <a:lnTo>
                    <a:pt x="232" y="348"/>
                  </a:lnTo>
                  <a:lnTo>
                    <a:pt x="232" y="345"/>
                  </a:lnTo>
                  <a:lnTo>
                    <a:pt x="231" y="344"/>
                  </a:lnTo>
                  <a:lnTo>
                    <a:pt x="221" y="350"/>
                  </a:lnTo>
                  <a:lnTo>
                    <a:pt x="214" y="360"/>
                  </a:lnTo>
                  <a:lnTo>
                    <a:pt x="205" y="368"/>
                  </a:lnTo>
                  <a:lnTo>
                    <a:pt x="195" y="374"/>
                  </a:lnTo>
                  <a:lnTo>
                    <a:pt x="193" y="378"/>
                  </a:lnTo>
                  <a:lnTo>
                    <a:pt x="192" y="382"/>
                  </a:lnTo>
                  <a:lnTo>
                    <a:pt x="193" y="385"/>
                  </a:lnTo>
                  <a:lnTo>
                    <a:pt x="194" y="385"/>
                  </a:lnTo>
                  <a:close/>
                  <a:moveTo>
                    <a:pt x="169" y="357"/>
                  </a:moveTo>
                  <a:lnTo>
                    <a:pt x="175" y="354"/>
                  </a:lnTo>
                  <a:lnTo>
                    <a:pt x="179" y="352"/>
                  </a:lnTo>
                  <a:lnTo>
                    <a:pt x="180" y="350"/>
                  </a:lnTo>
                  <a:lnTo>
                    <a:pt x="181" y="348"/>
                  </a:lnTo>
                  <a:lnTo>
                    <a:pt x="182" y="344"/>
                  </a:lnTo>
                  <a:lnTo>
                    <a:pt x="181" y="340"/>
                  </a:lnTo>
                  <a:lnTo>
                    <a:pt x="181" y="336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6"/>
                  </a:lnTo>
                  <a:lnTo>
                    <a:pt x="175" y="338"/>
                  </a:lnTo>
                  <a:lnTo>
                    <a:pt x="171" y="344"/>
                  </a:lnTo>
                  <a:lnTo>
                    <a:pt x="170" y="346"/>
                  </a:lnTo>
                  <a:lnTo>
                    <a:pt x="169" y="349"/>
                  </a:lnTo>
                  <a:lnTo>
                    <a:pt x="169" y="353"/>
                  </a:lnTo>
                  <a:lnTo>
                    <a:pt x="169" y="357"/>
                  </a:lnTo>
                  <a:close/>
                  <a:moveTo>
                    <a:pt x="113" y="467"/>
                  </a:moveTo>
                  <a:lnTo>
                    <a:pt x="114" y="462"/>
                  </a:lnTo>
                  <a:lnTo>
                    <a:pt x="114" y="456"/>
                  </a:lnTo>
                  <a:lnTo>
                    <a:pt x="114" y="451"/>
                  </a:lnTo>
                  <a:lnTo>
                    <a:pt x="113" y="446"/>
                  </a:lnTo>
                  <a:lnTo>
                    <a:pt x="113" y="443"/>
                  </a:lnTo>
                  <a:lnTo>
                    <a:pt x="112" y="443"/>
                  </a:lnTo>
                  <a:lnTo>
                    <a:pt x="111" y="443"/>
                  </a:lnTo>
                  <a:lnTo>
                    <a:pt x="110" y="444"/>
                  </a:lnTo>
                  <a:lnTo>
                    <a:pt x="109" y="450"/>
                  </a:lnTo>
                  <a:lnTo>
                    <a:pt x="107" y="452"/>
                  </a:lnTo>
                  <a:lnTo>
                    <a:pt x="110" y="462"/>
                  </a:lnTo>
                  <a:lnTo>
                    <a:pt x="113" y="467"/>
                  </a:lnTo>
                  <a:close/>
                  <a:moveTo>
                    <a:pt x="96" y="447"/>
                  </a:moveTo>
                  <a:lnTo>
                    <a:pt x="95" y="450"/>
                  </a:lnTo>
                  <a:lnTo>
                    <a:pt x="93" y="455"/>
                  </a:lnTo>
                  <a:lnTo>
                    <a:pt x="92" y="456"/>
                  </a:lnTo>
                  <a:lnTo>
                    <a:pt x="91" y="456"/>
                  </a:lnTo>
                  <a:lnTo>
                    <a:pt x="89" y="456"/>
                  </a:lnTo>
                  <a:lnTo>
                    <a:pt x="88" y="455"/>
                  </a:lnTo>
                  <a:lnTo>
                    <a:pt x="89" y="444"/>
                  </a:lnTo>
                  <a:lnTo>
                    <a:pt x="89" y="434"/>
                  </a:lnTo>
                  <a:lnTo>
                    <a:pt x="88" y="423"/>
                  </a:lnTo>
                  <a:lnTo>
                    <a:pt x="87" y="411"/>
                  </a:lnTo>
                  <a:lnTo>
                    <a:pt x="89" y="421"/>
                  </a:lnTo>
                  <a:lnTo>
                    <a:pt x="91" y="431"/>
                  </a:lnTo>
                  <a:lnTo>
                    <a:pt x="93" y="439"/>
                  </a:lnTo>
                  <a:lnTo>
                    <a:pt x="96" y="447"/>
                  </a:lnTo>
                  <a:close/>
                  <a:moveTo>
                    <a:pt x="85" y="531"/>
                  </a:moveTo>
                  <a:lnTo>
                    <a:pt x="84" y="534"/>
                  </a:lnTo>
                  <a:lnTo>
                    <a:pt x="83" y="540"/>
                  </a:lnTo>
                  <a:lnTo>
                    <a:pt x="82" y="542"/>
                  </a:lnTo>
                  <a:lnTo>
                    <a:pt x="81" y="545"/>
                  </a:lnTo>
                  <a:lnTo>
                    <a:pt x="79" y="545"/>
                  </a:lnTo>
                  <a:lnTo>
                    <a:pt x="77" y="546"/>
                  </a:lnTo>
                  <a:lnTo>
                    <a:pt x="74" y="545"/>
                  </a:lnTo>
                  <a:lnTo>
                    <a:pt x="73" y="545"/>
                  </a:lnTo>
                  <a:lnTo>
                    <a:pt x="72" y="544"/>
                  </a:lnTo>
                  <a:lnTo>
                    <a:pt x="71" y="541"/>
                  </a:lnTo>
                  <a:lnTo>
                    <a:pt x="68" y="500"/>
                  </a:lnTo>
                  <a:lnTo>
                    <a:pt x="66" y="459"/>
                  </a:lnTo>
                  <a:lnTo>
                    <a:pt x="64" y="439"/>
                  </a:lnTo>
                  <a:lnTo>
                    <a:pt x="61" y="419"/>
                  </a:lnTo>
                  <a:lnTo>
                    <a:pt x="59" y="411"/>
                  </a:lnTo>
                  <a:lnTo>
                    <a:pt x="57" y="403"/>
                  </a:lnTo>
                  <a:lnTo>
                    <a:pt x="54" y="395"/>
                  </a:lnTo>
                  <a:lnTo>
                    <a:pt x="51" y="389"/>
                  </a:lnTo>
                  <a:lnTo>
                    <a:pt x="50" y="379"/>
                  </a:lnTo>
                  <a:lnTo>
                    <a:pt x="47" y="369"/>
                  </a:lnTo>
                  <a:lnTo>
                    <a:pt x="46" y="365"/>
                  </a:lnTo>
                  <a:lnTo>
                    <a:pt x="46" y="361"/>
                  </a:lnTo>
                  <a:lnTo>
                    <a:pt x="47" y="358"/>
                  </a:lnTo>
                  <a:lnTo>
                    <a:pt x="50" y="357"/>
                  </a:lnTo>
                  <a:lnTo>
                    <a:pt x="57" y="361"/>
                  </a:lnTo>
                  <a:lnTo>
                    <a:pt x="63" y="364"/>
                  </a:lnTo>
                  <a:lnTo>
                    <a:pt x="66" y="368"/>
                  </a:lnTo>
                  <a:lnTo>
                    <a:pt x="68" y="372"/>
                  </a:lnTo>
                  <a:lnTo>
                    <a:pt x="71" y="379"/>
                  </a:lnTo>
                  <a:lnTo>
                    <a:pt x="75" y="387"/>
                  </a:lnTo>
                  <a:lnTo>
                    <a:pt x="78" y="391"/>
                  </a:lnTo>
                  <a:lnTo>
                    <a:pt x="81" y="395"/>
                  </a:lnTo>
                  <a:lnTo>
                    <a:pt x="82" y="426"/>
                  </a:lnTo>
                  <a:lnTo>
                    <a:pt x="82" y="450"/>
                  </a:lnTo>
                  <a:lnTo>
                    <a:pt x="81" y="474"/>
                  </a:lnTo>
                  <a:lnTo>
                    <a:pt x="81" y="505"/>
                  </a:lnTo>
                  <a:lnTo>
                    <a:pt x="83" y="511"/>
                  </a:lnTo>
                  <a:lnTo>
                    <a:pt x="84" y="517"/>
                  </a:lnTo>
                  <a:lnTo>
                    <a:pt x="85" y="524"/>
                  </a:lnTo>
                  <a:lnTo>
                    <a:pt x="85" y="531"/>
                  </a:lnTo>
                  <a:close/>
                  <a:moveTo>
                    <a:pt x="104" y="430"/>
                  </a:moveTo>
                  <a:lnTo>
                    <a:pt x="105" y="434"/>
                  </a:lnTo>
                  <a:lnTo>
                    <a:pt x="107" y="435"/>
                  </a:lnTo>
                  <a:lnTo>
                    <a:pt x="109" y="434"/>
                  </a:lnTo>
                  <a:lnTo>
                    <a:pt x="110" y="431"/>
                  </a:lnTo>
                  <a:lnTo>
                    <a:pt x="110" y="419"/>
                  </a:lnTo>
                  <a:lnTo>
                    <a:pt x="111" y="407"/>
                  </a:lnTo>
                  <a:lnTo>
                    <a:pt x="110" y="401"/>
                  </a:lnTo>
                  <a:lnTo>
                    <a:pt x="110" y="395"/>
                  </a:lnTo>
                  <a:lnTo>
                    <a:pt x="108" y="390"/>
                  </a:lnTo>
                  <a:lnTo>
                    <a:pt x="105" y="383"/>
                  </a:lnTo>
                  <a:lnTo>
                    <a:pt x="104" y="377"/>
                  </a:lnTo>
                  <a:lnTo>
                    <a:pt x="102" y="369"/>
                  </a:lnTo>
                  <a:lnTo>
                    <a:pt x="101" y="365"/>
                  </a:lnTo>
                  <a:lnTo>
                    <a:pt x="100" y="362"/>
                  </a:lnTo>
                  <a:lnTo>
                    <a:pt x="99" y="360"/>
                  </a:lnTo>
                  <a:lnTo>
                    <a:pt x="97" y="360"/>
                  </a:lnTo>
                  <a:lnTo>
                    <a:pt x="95" y="360"/>
                  </a:lnTo>
                  <a:lnTo>
                    <a:pt x="93" y="358"/>
                  </a:lnTo>
                  <a:lnTo>
                    <a:pt x="92" y="358"/>
                  </a:lnTo>
                  <a:lnTo>
                    <a:pt x="92" y="360"/>
                  </a:lnTo>
                  <a:lnTo>
                    <a:pt x="91" y="364"/>
                  </a:lnTo>
                  <a:lnTo>
                    <a:pt x="91" y="368"/>
                  </a:lnTo>
                  <a:lnTo>
                    <a:pt x="91" y="377"/>
                  </a:lnTo>
                  <a:lnTo>
                    <a:pt x="92" y="386"/>
                  </a:lnTo>
                  <a:lnTo>
                    <a:pt x="94" y="393"/>
                  </a:lnTo>
                  <a:lnTo>
                    <a:pt x="95" y="401"/>
                  </a:lnTo>
                  <a:lnTo>
                    <a:pt x="100" y="415"/>
                  </a:lnTo>
                  <a:lnTo>
                    <a:pt x="104" y="430"/>
                  </a:lnTo>
                  <a:close/>
                  <a:moveTo>
                    <a:pt x="136" y="364"/>
                  </a:moveTo>
                  <a:lnTo>
                    <a:pt x="139" y="360"/>
                  </a:lnTo>
                  <a:lnTo>
                    <a:pt x="142" y="356"/>
                  </a:lnTo>
                  <a:lnTo>
                    <a:pt x="143" y="350"/>
                  </a:lnTo>
                  <a:lnTo>
                    <a:pt x="145" y="345"/>
                  </a:lnTo>
                  <a:lnTo>
                    <a:pt x="145" y="332"/>
                  </a:lnTo>
                  <a:lnTo>
                    <a:pt x="147" y="320"/>
                  </a:lnTo>
                  <a:lnTo>
                    <a:pt x="147" y="312"/>
                  </a:lnTo>
                  <a:lnTo>
                    <a:pt x="147" y="304"/>
                  </a:lnTo>
                  <a:lnTo>
                    <a:pt x="147" y="297"/>
                  </a:lnTo>
                  <a:lnTo>
                    <a:pt x="146" y="292"/>
                  </a:lnTo>
                  <a:lnTo>
                    <a:pt x="142" y="280"/>
                  </a:lnTo>
                  <a:lnTo>
                    <a:pt x="140" y="269"/>
                  </a:lnTo>
                  <a:lnTo>
                    <a:pt x="136" y="275"/>
                  </a:lnTo>
                  <a:lnTo>
                    <a:pt x="134" y="283"/>
                  </a:lnTo>
                  <a:lnTo>
                    <a:pt x="133" y="289"/>
                  </a:lnTo>
                  <a:lnTo>
                    <a:pt x="132" y="297"/>
                  </a:lnTo>
                  <a:lnTo>
                    <a:pt x="132" y="312"/>
                  </a:lnTo>
                  <a:lnTo>
                    <a:pt x="130" y="326"/>
                  </a:lnTo>
                  <a:lnTo>
                    <a:pt x="132" y="337"/>
                  </a:lnTo>
                  <a:lnTo>
                    <a:pt x="132" y="348"/>
                  </a:lnTo>
                  <a:lnTo>
                    <a:pt x="132" y="353"/>
                  </a:lnTo>
                  <a:lnTo>
                    <a:pt x="133" y="357"/>
                  </a:lnTo>
                  <a:lnTo>
                    <a:pt x="134" y="361"/>
                  </a:lnTo>
                  <a:lnTo>
                    <a:pt x="136" y="364"/>
                  </a:lnTo>
                  <a:close/>
                  <a:moveTo>
                    <a:pt x="125" y="391"/>
                  </a:moveTo>
                  <a:lnTo>
                    <a:pt x="126" y="358"/>
                  </a:lnTo>
                  <a:lnTo>
                    <a:pt x="125" y="326"/>
                  </a:lnTo>
                  <a:lnTo>
                    <a:pt x="125" y="309"/>
                  </a:lnTo>
                  <a:lnTo>
                    <a:pt x="123" y="292"/>
                  </a:lnTo>
                  <a:lnTo>
                    <a:pt x="121" y="275"/>
                  </a:lnTo>
                  <a:lnTo>
                    <a:pt x="119" y="256"/>
                  </a:lnTo>
                  <a:lnTo>
                    <a:pt x="120" y="246"/>
                  </a:lnTo>
                  <a:lnTo>
                    <a:pt x="119" y="238"/>
                  </a:lnTo>
                  <a:lnTo>
                    <a:pt x="118" y="231"/>
                  </a:lnTo>
                  <a:lnTo>
                    <a:pt x="115" y="227"/>
                  </a:lnTo>
                  <a:lnTo>
                    <a:pt x="111" y="220"/>
                  </a:lnTo>
                  <a:lnTo>
                    <a:pt x="107" y="211"/>
                  </a:lnTo>
                  <a:lnTo>
                    <a:pt x="101" y="228"/>
                  </a:lnTo>
                  <a:lnTo>
                    <a:pt x="99" y="246"/>
                  </a:lnTo>
                  <a:lnTo>
                    <a:pt x="98" y="263"/>
                  </a:lnTo>
                  <a:lnTo>
                    <a:pt x="99" y="281"/>
                  </a:lnTo>
                  <a:lnTo>
                    <a:pt x="100" y="299"/>
                  </a:lnTo>
                  <a:lnTo>
                    <a:pt x="104" y="317"/>
                  </a:lnTo>
                  <a:lnTo>
                    <a:pt x="108" y="334"/>
                  </a:lnTo>
                  <a:lnTo>
                    <a:pt x="111" y="350"/>
                  </a:lnTo>
                  <a:lnTo>
                    <a:pt x="114" y="356"/>
                  </a:lnTo>
                  <a:lnTo>
                    <a:pt x="116" y="362"/>
                  </a:lnTo>
                  <a:lnTo>
                    <a:pt x="119" y="369"/>
                  </a:lnTo>
                  <a:lnTo>
                    <a:pt x="120" y="375"/>
                  </a:lnTo>
                  <a:lnTo>
                    <a:pt x="121" y="381"/>
                  </a:lnTo>
                  <a:lnTo>
                    <a:pt x="122" y="386"/>
                  </a:lnTo>
                  <a:lnTo>
                    <a:pt x="124" y="390"/>
                  </a:lnTo>
                  <a:lnTo>
                    <a:pt x="125" y="391"/>
                  </a:lnTo>
                  <a:close/>
                  <a:moveTo>
                    <a:pt x="88" y="273"/>
                  </a:moveTo>
                  <a:lnTo>
                    <a:pt x="89" y="279"/>
                  </a:lnTo>
                  <a:lnTo>
                    <a:pt x="88" y="281"/>
                  </a:lnTo>
                  <a:lnTo>
                    <a:pt x="87" y="281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4" y="276"/>
                  </a:lnTo>
                  <a:lnTo>
                    <a:pt x="78" y="258"/>
                  </a:lnTo>
                  <a:lnTo>
                    <a:pt x="70" y="235"/>
                  </a:lnTo>
                  <a:lnTo>
                    <a:pt x="68" y="223"/>
                  </a:lnTo>
                  <a:lnTo>
                    <a:pt x="66" y="213"/>
                  </a:lnTo>
                  <a:lnTo>
                    <a:pt x="66" y="207"/>
                  </a:lnTo>
                  <a:lnTo>
                    <a:pt x="66" y="202"/>
                  </a:lnTo>
                  <a:lnTo>
                    <a:pt x="67" y="198"/>
                  </a:lnTo>
                  <a:lnTo>
                    <a:pt x="69" y="194"/>
                  </a:lnTo>
                  <a:lnTo>
                    <a:pt x="69" y="193"/>
                  </a:lnTo>
                  <a:lnTo>
                    <a:pt x="70" y="191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7" y="197"/>
                  </a:lnTo>
                  <a:lnTo>
                    <a:pt x="79" y="202"/>
                  </a:lnTo>
                  <a:lnTo>
                    <a:pt x="82" y="209"/>
                  </a:lnTo>
                  <a:lnTo>
                    <a:pt x="84" y="215"/>
                  </a:lnTo>
                  <a:lnTo>
                    <a:pt x="86" y="222"/>
                  </a:lnTo>
                  <a:lnTo>
                    <a:pt x="87" y="228"/>
                  </a:lnTo>
                  <a:lnTo>
                    <a:pt x="87" y="240"/>
                  </a:lnTo>
                  <a:lnTo>
                    <a:pt x="87" y="251"/>
                  </a:lnTo>
                  <a:lnTo>
                    <a:pt x="88" y="262"/>
                  </a:lnTo>
                  <a:lnTo>
                    <a:pt x="88" y="273"/>
                  </a:lnTo>
                  <a:close/>
                  <a:moveTo>
                    <a:pt x="99" y="345"/>
                  </a:moveTo>
                  <a:lnTo>
                    <a:pt x="100" y="348"/>
                  </a:lnTo>
                  <a:lnTo>
                    <a:pt x="100" y="350"/>
                  </a:lnTo>
                  <a:lnTo>
                    <a:pt x="99" y="350"/>
                  </a:lnTo>
                  <a:lnTo>
                    <a:pt x="96" y="350"/>
                  </a:lnTo>
                  <a:lnTo>
                    <a:pt x="94" y="350"/>
                  </a:lnTo>
                  <a:lnTo>
                    <a:pt x="88" y="342"/>
                  </a:lnTo>
                  <a:lnTo>
                    <a:pt x="85" y="333"/>
                  </a:lnTo>
                  <a:lnTo>
                    <a:pt x="82" y="322"/>
                  </a:lnTo>
                  <a:lnTo>
                    <a:pt x="80" y="313"/>
                  </a:lnTo>
                  <a:lnTo>
                    <a:pt x="81" y="320"/>
                  </a:lnTo>
                  <a:lnTo>
                    <a:pt x="81" y="325"/>
                  </a:lnTo>
                  <a:lnTo>
                    <a:pt x="81" y="330"/>
                  </a:lnTo>
                  <a:lnTo>
                    <a:pt x="80" y="334"/>
                  </a:lnTo>
                  <a:lnTo>
                    <a:pt x="80" y="337"/>
                  </a:lnTo>
                  <a:lnTo>
                    <a:pt x="78" y="338"/>
                  </a:lnTo>
                  <a:lnTo>
                    <a:pt x="77" y="337"/>
                  </a:lnTo>
                  <a:lnTo>
                    <a:pt x="73" y="336"/>
                  </a:lnTo>
                  <a:lnTo>
                    <a:pt x="68" y="329"/>
                  </a:lnTo>
                  <a:lnTo>
                    <a:pt x="64" y="324"/>
                  </a:lnTo>
                  <a:lnTo>
                    <a:pt x="72" y="336"/>
                  </a:lnTo>
                  <a:lnTo>
                    <a:pt x="80" y="349"/>
                  </a:lnTo>
                  <a:lnTo>
                    <a:pt x="82" y="356"/>
                  </a:lnTo>
                  <a:lnTo>
                    <a:pt x="84" y="362"/>
                  </a:lnTo>
                  <a:lnTo>
                    <a:pt x="85" y="369"/>
                  </a:lnTo>
                  <a:lnTo>
                    <a:pt x="86" y="377"/>
                  </a:lnTo>
                  <a:lnTo>
                    <a:pt x="80" y="372"/>
                  </a:lnTo>
                  <a:lnTo>
                    <a:pt x="74" y="366"/>
                  </a:lnTo>
                  <a:lnTo>
                    <a:pt x="70" y="358"/>
                  </a:lnTo>
                  <a:lnTo>
                    <a:pt x="67" y="349"/>
                  </a:lnTo>
                  <a:lnTo>
                    <a:pt x="60" y="330"/>
                  </a:lnTo>
                  <a:lnTo>
                    <a:pt x="53" y="312"/>
                  </a:lnTo>
                  <a:lnTo>
                    <a:pt x="54" y="311"/>
                  </a:lnTo>
                  <a:lnTo>
                    <a:pt x="54" y="308"/>
                  </a:lnTo>
                  <a:lnTo>
                    <a:pt x="55" y="307"/>
                  </a:lnTo>
                  <a:lnTo>
                    <a:pt x="58" y="305"/>
                  </a:lnTo>
                  <a:lnTo>
                    <a:pt x="54" y="303"/>
                  </a:lnTo>
                  <a:lnTo>
                    <a:pt x="51" y="301"/>
                  </a:lnTo>
                  <a:lnTo>
                    <a:pt x="50" y="300"/>
                  </a:lnTo>
                  <a:lnTo>
                    <a:pt x="47" y="297"/>
                  </a:lnTo>
                  <a:lnTo>
                    <a:pt x="45" y="295"/>
                  </a:lnTo>
                  <a:lnTo>
                    <a:pt x="44" y="291"/>
                  </a:lnTo>
                  <a:lnTo>
                    <a:pt x="43" y="287"/>
                  </a:lnTo>
                  <a:lnTo>
                    <a:pt x="42" y="284"/>
                  </a:lnTo>
                  <a:lnTo>
                    <a:pt x="40" y="281"/>
                  </a:lnTo>
                  <a:lnTo>
                    <a:pt x="39" y="280"/>
                  </a:lnTo>
                  <a:lnTo>
                    <a:pt x="37" y="271"/>
                  </a:lnTo>
                  <a:lnTo>
                    <a:pt x="37" y="264"/>
                  </a:lnTo>
                  <a:lnTo>
                    <a:pt x="37" y="259"/>
                  </a:lnTo>
                  <a:lnTo>
                    <a:pt x="38" y="255"/>
                  </a:lnTo>
                  <a:lnTo>
                    <a:pt x="40" y="248"/>
                  </a:lnTo>
                  <a:lnTo>
                    <a:pt x="42" y="240"/>
                  </a:lnTo>
                  <a:lnTo>
                    <a:pt x="43" y="232"/>
                  </a:lnTo>
                  <a:lnTo>
                    <a:pt x="44" y="223"/>
                  </a:lnTo>
                  <a:lnTo>
                    <a:pt x="44" y="219"/>
                  </a:lnTo>
                  <a:lnTo>
                    <a:pt x="45" y="216"/>
                  </a:lnTo>
                  <a:lnTo>
                    <a:pt x="47" y="214"/>
                  </a:lnTo>
                  <a:lnTo>
                    <a:pt x="51" y="213"/>
                  </a:lnTo>
                  <a:lnTo>
                    <a:pt x="53" y="214"/>
                  </a:lnTo>
                  <a:lnTo>
                    <a:pt x="55" y="215"/>
                  </a:lnTo>
                  <a:lnTo>
                    <a:pt x="57" y="219"/>
                  </a:lnTo>
                  <a:lnTo>
                    <a:pt x="59" y="222"/>
                  </a:lnTo>
                  <a:lnTo>
                    <a:pt x="63" y="230"/>
                  </a:lnTo>
                  <a:lnTo>
                    <a:pt x="67" y="238"/>
                  </a:lnTo>
                  <a:lnTo>
                    <a:pt x="70" y="252"/>
                  </a:lnTo>
                  <a:lnTo>
                    <a:pt x="74" y="267"/>
                  </a:lnTo>
                  <a:lnTo>
                    <a:pt x="77" y="273"/>
                  </a:lnTo>
                  <a:lnTo>
                    <a:pt x="79" y="280"/>
                  </a:lnTo>
                  <a:lnTo>
                    <a:pt x="80" y="287"/>
                  </a:lnTo>
                  <a:lnTo>
                    <a:pt x="81" y="293"/>
                  </a:lnTo>
                  <a:lnTo>
                    <a:pt x="86" y="299"/>
                  </a:lnTo>
                  <a:lnTo>
                    <a:pt x="91" y="304"/>
                  </a:lnTo>
                  <a:lnTo>
                    <a:pt x="94" y="311"/>
                  </a:lnTo>
                  <a:lnTo>
                    <a:pt x="96" y="317"/>
                  </a:lnTo>
                  <a:lnTo>
                    <a:pt x="98" y="330"/>
                  </a:lnTo>
                  <a:lnTo>
                    <a:pt x="99" y="345"/>
                  </a:lnTo>
                  <a:close/>
                  <a:moveTo>
                    <a:pt x="54" y="341"/>
                  </a:moveTo>
                  <a:lnTo>
                    <a:pt x="55" y="344"/>
                  </a:lnTo>
                  <a:lnTo>
                    <a:pt x="56" y="345"/>
                  </a:lnTo>
                  <a:lnTo>
                    <a:pt x="56" y="346"/>
                  </a:lnTo>
                  <a:lnTo>
                    <a:pt x="54" y="349"/>
                  </a:lnTo>
                  <a:lnTo>
                    <a:pt x="52" y="348"/>
                  </a:lnTo>
                  <a:lnTo>
                    <a:pt x="50" y="346"/>
                  </a:lnTo>
                  <a:lnTo>
                    <a:pt x="47" y="344"/>
                  </a:lnTo>
                  <a:lnTo>
                    <a:pt x="46" y="341"/>
                  </a:lnTo>
                  <a:lnTo>
                    <a:pt x="44" y="336"/>
                  </a:lnTo>
                  <a:lnTo>
                    <a:pt x="41" y="330"/>
                  </a:lnTo>
                  <a:lnTo>
                    <a:pt x="41" y="325"/>
                  </a:lnTo>
                  <a:lnTo>
                    <a:pt x="40" y="320"/>
                  </a:lnTo>
                  <a:lnTo>
                    <a:pt x="39" y="317"/>
                  </a:lnTo>
                  <a:lnTo>
                    <a:pt x="39" y="315"/>
                  </a:lnTo>
                  <a:lnTo>
                    <a:pt x="40" y="313"/>
                  </a:lnTo>
                  <a:lnTo>
                    <a:pt x="41" y="311"/>
                  </a:lnTo>
                  <a:lnTo>
                    <a:pt x="47" y="325"/>
                  </a:lnTo>
                  <a:lnTo>
                    <a:pt x="54" y="341"/>
                  </a:lnTo>
                  <a:close/>
                  <a:moveTo>
                    <a:pt x="55" y="202"/>
                  </a:moveTo>
                  <a:lnTo>
                    <a:pt x="57" y="202"/>
                  </a:lnTo>
                  <a:lnTo>
                    <a:pt x="58" y="202"/>
                  </a:lnTo>
                  <a:lnTo>
                    <a:pt x="58" y="201"/>
                  </a:lnTo>
                  <a:lnTo>
                    <a:pt x="58" y="199"/>
                  </a:lnTo>
                  <a:lnTo>
                    <a:pt x="57" y="197"/>
                  </a:lnTo>
                  <a:lnTo>
                    <a:pt x="57" y="195"/>
                  </a:lnTo>
                  <a:lnTo>
                    <a:pt x="57" y="187"/>
                  </a:lnTo>
                  <a:lnTo>
                    <a:pt x="57" y="179"/>
                  </a:lnTo>
                  <a:lnTo>
                    <a:pt x="57" y="175"/>
                  </a:lnTo>
                  <a:lnTo>
                    <a:pt x="56" y="171"/>
                  </a:lnTo>
                  <a:lnTo>
                    <a:pt x="55" y="167"/>
                  </a:lnTo>
                  <a:lnTo>
                    <a:pt x="53" y="163"/>
                  </a:lnTo>
                  <a:lnTo>
                    <a:pt x="51" y="161"/>
                  </a:lnTo>
                  <a:lnTo>
                    <a:pt x="50" y="161"/>
                  </a:lnTo>
                  <a:lnTo>
                    <a:pt x="49" y="161"/>
                  </a:lnTo>
                  <a:lnTo>
                    <a:pt x="49" y="162"/>
                  </a:lnTo>
                  <a:lnTo>
                    <a:pt x="49" y="165"/>
                  </a:lnTo>
                  <a:lnTo>
                    <a:pt x="47" y="166"/>
                  </a:lnTo>
                  <a:lnTo>
                    <a:pt x="49" y="175"/>
                  </a:lnTo>
                  <a:lnTo>
                    <a:pt x="50" y="186"/>
                  </a:lnTo>
                  <a:lnTo>
                    <a:pt x="51" y="191"/>
                  </a:lnTo>
                  <a:lnTo>
                    <a:pt x="52" y="195"/>
                  </a:lnTo>
                  <a:lnTo>
                    <a:pt x="53" y="199"/>
                  </a:lnTo>
                  <a:lnTo>
                    <a:pt x="55" y="202"/>
                  </a:lnTo>
                  <a:close/>
                  <a:moveTo>
                    <a:pt x="95" y="231"/>
                  </a:moveTo>
                  <a:lnTo>
                    <a:pt x="97" y="222"/>
                  </a:lnTo>
                  <a:lnTo>
                    <a:pt x="97" y="213"/>
                  </a:lnTo>
                  <a:lnTo>
                    <a:pt x="97" y="203"/>
                  </a:lnTo>
                  <a:lnTo>
                    <a:pt x="95" y="194"/>
                  </a:lnTo>
                  <a:lnTo>
                    <a:pt x="91" y="174"/>
                  </a:lnTo>
                  <a:lnTo>
                    <a:pt x="87" y="154"/>
                  </a:lnTo>
                  <a:lnTo>
                    <a:pt x="87" y="150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4" y="142"/>
                  </a:lnTo>
                  <a:lnTo>
                    <a:pt x="83" y="142"/>
                  </a:lnTo>
                  <a:lnTo>
                    <a:pt x="82" y="144"/>
                  </a:lnTo>
                  <a:lnTo>
                    <a:pt x="81" y="145"/>
                  </a:lnTo>
                  <a:lnTo>
                    <a:pt x="80" y="148"/>
                  </a:lnTo>
                  <a:lnTo>
                    <a:pt x="78" y="152"/>
                  </a:lnTo>
                  <a:lnTo>
                    <a:pt x="78" y="156"/>
                  </a:lnTo>
                  <a:lnTo>
                    <a:pt x="78" y="160"/>
                  </a:lnTo>
                  <a:lnTo>
                    <a:pt x="78" y="163"/>
                  </a:lnTo>
                  <a:lnTo>
                    <a:pt x="79" y="173"/>
                  </a:lnTo>
                  <a:lnTo>
                    <a:pt x="80" y="181"/>
                  </a:lnTo>
                  <a:lnTo>
                    <a:pt x="80" y="187"/>
                  </a:lnTo>
                  <a:lnTo>
                    <a:pt x="81" y="193"/>
                  </a:lnTo>
                  <a:lnTo>
                    <a:pt x="83" y="199"/>
                  </a:lnTo>
                  <a:lnTo>
                    <a:pt x="86" y="205"/>
                  </a:lnTo>
                  <a:lnTo>
                    <a:pt x="92" y="216"/>
                  </a:lnTo>
                  <a:lnTo>
                    <a:pt x="95" y="231"/>
                  </a:lnTo>
                  <a:close/>
                  <a:moveTo>
                    <a:pt x="33" y="512"/>
                  </a:moveTo>
                  <a:lnTo>
                    <a:pt x="29" y="519"/>
                  </a:lnTo>
                  <a:lnTo>
                    <a:pt x="25" y="528"/>
                  </a:lnTo>
                  <a:lnTo>
                    <a:pt x="24" y="532"/>
                  </a:lnTo>
                  <a:lnTo>
                    <a:pt x="22" y="533"/>
                  </a:lnTo>
                  <a:lnTo>
                    <a:pt x="19" y="533"/>
                  </a:lnTo>
                  <a:lnTo>
                    <a:pt x="17" y="529"/>
                  </a:lnTo>
                  <a:lnTo>
                    <a:pt x="16" y="520"/>
                  </a:lnTo>
                  <a:lnTo>
                    <a:pt x="16" y="508"/>
                  </a:lnTo>
                  <a:lnTo>
                    <a:pt x="17" y="496"/>
                  </a:lnTo>
                  <a:lnTo>
                    <a:pt x="19" y="484"/>
                  </a:lnTo>
                  <a:lnTo>
                    <a:pt x="23" y="474"/>
                  </a:lnTo>
                  <a:lnTo>
                    <a:pt x="26" y="464"/>
                  </a:lnTo>
                  <a:lnTo>
                    <a:pt x="29" y="458"/>
                  </a:lnTo>
                  <a:lnTo>
                    <a:pt x="33" y="452"/>
                  </a:lnTo>
                  <a:lnTo>
                    <a:pt x="33" y="512"/>
                  </a:lnTo>
                  <a:close/>
                  <a:moveTo>
                    <a:pt x="34" y="309"/>
                  </a:moveTo>
                  <a:lnTo>
                    <a:pt x="31" y="319"/>
                  </a:lnTo>
                  <a:lnTo>
                    <a:pt x="27" y="325"/>
                  </a:lnTo>
                  <a:lnTo>
                    <a:pt x="25" y="321"/>
                  </a:lnTo>
                  <a:lnTo>
                    <a:pt x="23" y="317"/>
                  </a:lnTo>
                  <a:lnTo>
                    <a:pt x="22" y="313"/>
                  </a:lnTo>
                  <a:lnTo>
                    <a:pt x="22" y="309"/>
                  </a:lnTo>
                  <a:lnTo>
                    <a:pt x="22" y="300"/>
                  </a:lnTo>
                  <a:lnTo>
                    <a:pt x="23" y="291"/>
                  </a:lnTo>
                  <a:lnTo>
                    <a:pt x="26" y="285"/>
                  </a:lnTo>
                  <a:lnTo>
                    <a:pt x="29" y="281"/>
                  </a:lnTo>
                  <a:lnTo>
                    <a:pt x="31" y="280"/>
                  </a:lnTo>
                  <a:lnTo>
                    <a:pt x="32" y="279"/>
                  </a:lnTo>
                  <a:lnTo>
                    <a:pt x="33" y="280"/>
                  </a:lnTo>
                  <a:lnTo>
                    <a:pt x="34" y="280"/>
                  </a:lnTo>
                  <a:lnTo>
                    <a:pt x="34" y="309"/>
                  </a:lnTo>
                  <a:close/>
                  <a:moveTo>
                    <a:pt x="9" y="103"/>
                  </a:moveTo>
                  <a:lnTo>
                    <a:pt x="11" y="105"/>
                  </a:lnTo>
                  <a:lnTo>
                    <a:pt x="13" y="108"/>
                  </a:lnTo>
                  <a:lnTo>
                    <a:pt x="15" y="110"/>
                  </a:lnTo>
                  <a:lnTo>
                    <a:pt x="15" y="114"/>
                  </a:lnTo>
                  <a:lnTo>
                    <a:pt x="17" y="112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0" y="104"/>
                  </a:lnTo>
                  <a:lnTo>
                    <a:pt x="23" y="104"/>
                  </a:lnTo>
                  <a:lnTo>
                    <a:pt x="24" y="105"/>
                  </a:lnTo>
                  <a:lnTo>
                    <a:pt x="25" y="113"/>
                  </a:lnTo>
                  <a:lnTo>
                    <a:pt x="24" y="124"/>
                  </a:lnTo>
                  <a:lnTo>
                    <a:pt x="24" y="129"/>
                  </a:lnTo>
                  <a:lnTo>
                    <a:pt x="25" y="132"/>
                  </a:lnTo>
                  <a:lnTo>
                    <a:pt x="27" y="132"/>
                  </a:lnTo>
                  <a:lnTo>
                    <a:pt x="31" y="126"/>
                  </a:lnTo>
                  <a:lnTo>
                    <a:pt x="31" y="108"/>
                  </a:lnTo>
                  <a:lnTo>
                    <a:pt x="34" y="89"/>
                  </a:lnTo>
                  <a:lnTo>
                    <a:pt x="28" y="93"/>
                  </a:lnTo>
                  <a:lnTo>
                    <a:pt x="23" y="95"/>
                  </a:lnTo>
                  <a:lnTo>
                    <a:pt x="26" y="83"/>
                  </a:lnTo>
                  <a:lnTo>
                    <a:pt x="29" y="69"/>
                  </a:lnTo>
                  <a:lnTo>
                    <a:pt x="28" y="67"/>
                  </a:lnTo>
                  <a:lnTo>
                    <a:pt x="28" y="63"/>
                  </a:lnTo>
                  <a:lnTo>
                    <a:pt x="26" y="60"/>
                  </a:lnTo>
                  <a:lnTo>
                    <a:pt x="23" y="56"/>
                  </a:lnTo>
                  <a:lnTo>
                    <a:pt x="19" y="59"/>
                  </a:lnTo>
                  <a:lnTo>
                    <a:pt x="18" y="61"/>
                  </a:lnTo>
                  <a:lnTo>
                    <a:pt x="16" y="65"/>
                  </a:lnTo>
                  <a:lnTo>
                    <a:pt x="15" y="69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3" y="84"/>
                  </a:lnTo>
                  <a:lnTo>
                    <a:pt x="11" y="89"/>
                  </a:lnTo>
                  <a:lnTo>
                    <a:pt x="10" y="95"/>
                  </a:lnTo>
                  <a:lnTo>
                    <a:pt x="9" y="103"/>
                  </a:lnTo>
                  <a:close/>
                  <a:moveTo>
                    <a:pt x="317" y="713"/>
                  </a:moveTo>
                  <a:lnTo>
                    <a:pt x="332" y="707"/>
                  </a:lnTo>
                  <a:lnTo>
                    <a:pt x="348" y="701"/>
                  </a:lnTo>
                  <a:lnTo>
                    <a:pt x="343" y="703"/>
                  </a:lnTo>
                  <a:lnTo>
                    <a:pt x="338" y="701"/>
                  </a:lnTo>
                  <a:lnTo>
                    <a:pt x="338" y="697"/>
                  </a:lnTo>
                  <a:lnTo>
                    <a:pt x="339" y="694"/>
                  </a:lnTo>
                  <a:lnTo>
                    <a:pt x="341" y="690"/>
                  </a:lnTo>
                  <a:lnTo>
                    <a:pt x="343" y="687"/>
                  </a:lnTo>
                  <a:lnTo>
                    <a:pt x="339" y="691"/>
                  </a:lnTo>
                  <a:lnTo>
                    <a:pt x="334" y="696"/>
                  </a:lnTo>
                  <a:lnTo>
                    <a:pt x="331" y="699"/>
                  </a:lnTo>
                  <a:lnTo>
                    <a:pt x="328" y="700"/>
                  </a:lnTo>
                  <a:lnTo>
                    <a:pt x="324" y="701"/>
                  </a:lnTo>
                  <a:lnTo>
                    <a:pt x="320" y="701"/>
                  </a:lnTo>
                  <a:lnTo>
                    <a:pt x="310" y="703"/>
                  </a:lnTo>
                  <a:lnTo>
                    <a:pt x="300" y="705"/>
                  </a:lnTo>
                  <a:lnTo>
                    <a:pt x="296" y="707"/>
                  </a:lnTo>
                  <a:lnTo>
                    <a:pt x="293" y="707"/>
                  </a:lnTo>
                  <a:lnTo>
                    <a:pt x="291" y="705"/>
                  </a:lnTo>
                  <a:lnTo>
                    <a:pt x="291" y="703"/>
                  </a:lnTo>
                  <a:lnTo>
                    <a:pt x="291" y="700"/>
                  </a:lnTo>
                  <a:lnTo>
                    <a:pt x="292" y="697"/>
                  </a:lnTo>
                  <a:lnTo>
                    <a:pt x="296" y="695"/>
                  </a:lnTo>
                  <a:lnTo>
                    <a:pt x="299" y="694"/>
                  </a:lnTo>
                  <a:lnTo>
                    <a:pt x="306" y="692"/>
                  </a:lnTo>
                  <a:lnTo>
                    <a:pt x="314" y="691"/>
                  </a:lnTo>
                  <a:lnTo>
                    <a:pt x="306" y="691"/>
                  </a:lnTo>
                  <a:lnTo>
                    <a:pt x="299" y="692"/>
                  </a:lnTo>
                  <a:lnTo>
                    <a:pt x="296" y="692"/>
                  </a:lnTo>
                  <a:lnTo>
                    <a:pt x="292" y="691"/>
                  </a:lnTo>
                  <a:lnTo>
                    <a:pt x="290" y="690"/>
                  </a:lnTo>
                  <a:lnTo>
                    <a:pt x="289" y="687"/>
                  </a:lnTo>
                  <a:lnTo>
                    <a:pt x="289" y="686"/>
                  </a:lnTo>
                  <a:lnTo>
                    <a:pt x="290" y="683"/>
                  </a:lnTo>
                  <a:lnTo>
                    <a:pt x="291" y="683"/>
                  </a:lnTo>
                  <a:lnTo>
                    <a:pt x="294" y="682"/>
                  </a:lnTo>
                  <a:lnTo>
                    <a:pt x="300" y="680"/>
                  </a:lnTo>
                  <a:lnTo>
                    <a:pt x="305" y="678"/>
                  </a:lnTo>
                  <a:lnTo>
                    <a:pt x="301" y="679"/>
                  </a:lnTo>
                  <a:lnTo>
                    <a:pt x="298" y="678"/>
                  </a:lnTo>
                  <a:lnTo>
                    <a:pt x="294" y="676"/>
                  </a:lnTo>
                  <a:lnTo>
                    <a:pt x="292" y="674"/>
                  </a:lnTo>
                  <a:lnTo>
                    <a:pt x="293" y="668"/>
                  </a:lnTo>
                  <a:lnTo>
                    <a:pt x="297" y="664"/>
                  </a:lnTo>
                  <a:lnTo>
                    <a:pt x="300" y="660"/>
                  </a:lnTo>
                  <a:lnTo>
                    <a:pt x="303" y="656"/>
                  </a:lnTo>
                  <a:lnTo>
                    <a:pt x="298" y="660"/>
                  </a:lnTo>
                  <a:lnTo>
                    <a:pt x="293" y="663"/>
                  </a:lnTo>
                  <a:lnTo>
                    <a:pt x="292" y="663"/>
                  </a:lnTo>
                  <a:lnTo>
                    <a:pt x="291" y="662"/>
                  </a:lnTo>
                  <a:lnTo>
                    <a:pt x="290" y="662"/>
                  </a:lnTo>
                  <a:lnTo>
                    <a:pt x="290" y="660"/>
                  </a:lnTo>
                  <a:lnTo>
                    <a:pt x="292" y="651"/>
                  </a:lnTo>
                  <a:lnTo>
                    <a:pt x="298" y="639"/>
                  </a:lnTo>
                  <a:lnTo>
                    <a:pt x="287" y="654"/>
                  </a:lnTo>
                  <a:lnTo>
                    <a:pt x="273" y="670"/>
                  </a:lnTo>
                  <a:lnTo>
                    <a:pt x="266" y="676"/>
                  </a:lnTo>
                  <a:lnTo>
                    <a:pt x="259" y="680"/>
                  </a:lnTo>
                  <a:lnTo>
                    <a:pt x="256" y="682"/>
                  </a:lnTo>
                  <a:lnTo>
                    <a:pt x="253" y="682"/>
                  </a:lnTo>
                  <a:lnTo>
                    <a:pt x="250" y="680"/>
                  </a:lnTo>
                  <a:lnTo>
                    <a:pt x="248" y="678"/>
                  </a:lnTo>
                  <a:lnTo>
                    <a:pt x="255" y="662"/>
                  </a:lnTo>
                  <a:lnTo>
                    <a:pt x="264" y="646"/>
                  </a:lnTo>
                  <a:lnTo>
                    <a:pt x="275" y="629"/>
                  </a:lnTo>
                  <a:lnTo>
                    <a:pt x="285" y="613"/>
                  </a:lnTo>
                  <a:lnTo>
                    <a:pt x="296" y="599"/>
                  </a:lnTo>
                  <a:lnTo>
                    <a:pt x="302" y="590"/>
                  </a:lnTo>
                  <a:lnTo>
                    <a:pt x="307" y="588"/>
                  </a:lnTo>
                  <a:lnTo>
                    <a:pt x="315" y="585"/>
                  </a:lnTo>
                  <a:lnTo>
                    <a:pt x="328" y="582"/>
                  </a:lnTo>
                  <a:lnTo>
                    <a:pt x="345" y="581"/>
                  </a:lnTo>
                  <a:lnTo>
                    <a:pt x="340" y="580"/>
                  </a:lnTo>
                  <a:lnTo>
                    <a:pt x="333" y="580"/>
                  </a:lnTo>
                  <a:lnTo>
                    <a:pt x="331" y="580"/>
                  </a:lnTo>
                  <a:lnTo>
                    <a:pt x="329" y="578"/>
                  </a:lnTo>
                  <a:lnTo>
                    <a:pt x="328" y="577"/>
                  </a:lnTo>
                  <a:lnTo>
                    <a:pt x="327" y="574"/>
                  </a:lnTo>
                  <a:lnTo>
                    <a:pt x="328" y="568"/>
                  </a:lnTo>
                  <a:lnTo>
                    <a:pt x="330" y="562"/>
                  </a:lnTo>
                  <a:lnTo>
                    <a:pt x="333" y="557"/>
                  </a:lnTo>
                  <a:lnTo>
                    <a:pt x="337" y="552"/>
                  </a:lnTo>
                  <a:lnTo>
                    <a:pt x="346" y="542"/>
                  </a:lnTo>
                  <a:lnTo>
                    <a:pt x="356" y="534"/>
                  </a:lnTo>
                  <a:lnTo>
                    <a:pt x="344" y="542"/>
                  </a:lnTo>
                  <a:lnTo>
                    <a:pt x="333" y="550"/>
                  </a:lnTo>
                  <a:lnTo>
                    <a:pt x="332" y="548"/>
                  </a:lnTo>
                  <a:lnTo>
                    <a:pt x="331" y="545"/>
                  </a:lnTo>
                  <a:lnTo>
                    <a:pt x="331" y="541"/>
                  </a:lnTo>
                  <a:lnTo>
                    <a:pt x="332" y="536"/>
                  </a:lnTo>
                  <a:lnTo>
                    <a:pt x="329" y="550"/>
                  </a:lnTo>
                  <a:lnTo>
                    <a:pt x="325" y="565"/>
                  </a:lnTo>
                  <a:lnTo>
                    <a:pt x="321" y="572"/>
                  </a:lnTo>
                  <a:lnTo>
                    <a:pt x="316" y="578"/>
                  </a:lnTo>
                  <a:lnTo>
                    <a:pt x="313" y="580"/>
                  </a:lnTo>
                  <a:lnTo>
                    <a:pt x="308" y="582"/>
                  </a:lnTo>
                  <a:lnTo>
                    <a:pt x="304" y="584"/>
                  </a:lnTo>
                  <a:lnTo>
                    <a:pt x="300" y="584"/>
                  </a:lnTo>
                  <a:lnTo>
                    <a:pt x="299" y="581"/>
                  </a:lnTo>
                  <a:lnTo>
                    <a:pt x="299" y="578"/>
                  </a:lnTo>
                  <a:lnTo>
                    <a:pt x="300" y="576"/>
                  </a:lnTo>
                  <a:lnTo>
                    <a:pt x="300" y="572"/>
                  </a:lnTo>
                  <a:lnTo>
                    <a:pt x="303" y="565"/>
                  </a:lnTo>
                  <a:lnTo>
                    <a:pt x="307" y="557"/>
                  </a:lnTo>
                  <a:lnTo>
                    <a:pt x="318" y="541"/>
                  </a:lnTo>
                  <a:lnTo>
                    <a:pt x="327" y="525"/>
                  </a:lnTo>
                  <a:lnTo>
                    <a:pt x="318" y="537"/>
                  </a:lnTo>
                  <a:lnTo>
                    <a:pt x="313" y="544"/>
                  </a:lnTo>
                  <a:lnTo>
                    <a:pt x="312" y="544"/>
                  </a:lnTo>
                  <a:lnTo>
                    <a:pt x="312" y="541"/>
                  </a:lnTo>
                  <a:lnTo>
                    <a:pt x="313" y="536"/>
                  </a:lnTo>
                  <a:lnTo>
                    <a:pt x="315" y="528"/>
                  </a:lnTo>
                  <a:lnTo>
                    <a:pt x="311" y="536"/>
                  </a:lnTo>
                  <a:lnTo>
                    <a:pt x="306" y="545"/>
                  </a:lnTo>
                  <a:lnTo>
                    <a:pt x="304" y="549"/>
                  </a:lnTo>
                  <a:lnTo>
                    <a:pt x="301" y="553"/>
                  </a:lnTo>
                  <a:lnTo>
                    <a:pt x="296" y="554"/>
                  </a:lnTo>
                  <a:lnTo>
                    <a:pt x="290" y="553"/>
                  </a:lnTo>
                  <a:lnTo>
                    <a:pt x="289" y="549"/>
                  </a:lnTo>
                  <a:lnTo>
                    <a:pt x="289" y="545"/>
                  </a:lnTo>
                  <a:lnTo>
                    <a:pt x="289" y="540"/>
                  </a:lnTo>
                  <a:lnTo>
                    <a:pt x="291" y="536"/>
                  </a:lnTo>
                  <a:lnTo>
                    <a:pt x="296" y="528"/>
                  </a:lnTo>
                  <a:lnTo>
                    <a:pt x="301" y="519"/>
                  </a:lnTo>
                  <a:lnTo>
                    <a:pt x="298" y="521"/>
                  </a:lnTo>
                  <a:lnTo>
                    <a:pt x="296" y="525"/>
                  </a:lnTo>
                  <a:lnTo>
                    <a:pt x="294" y="527"/>
                  </a:lnTo>
                  <a:lnTo>
                    <a:pt x="292" y="528"/>
                  </a:lnTo>
                  <a:lnTo>
                    <a:pt x="291" y="527"/>
                  </a:lnTo>
                  <a:lnTo>
                    <a:pt x="289" y="525"/>
                  </a:lnTo>
                  <a:lnTo>
                    <a:pt x="288" y="519"/>
                  </a:lnTo>
                  <a:lnTo>
                    <a:pt x="288" y="513"/>
                  </a:lnTo>
                  <a:lnTo>
                    <a:pt x="290" y="505"/>
                  </a:lnTo>
                  <a:lnTo>
                    <a:pt x="292" y="499"/>
                  </a:lnTo>
                  <a:lnTo>
                    <a:pt x="300" y="483"/>
                  </a:lnTo>
                  <a:lnTo>
                    <a:pt x="307" y="468"/>
                  </a:lnTo>
                  <a:lnTo>
                    <a:pt x="296" y="470"/>
                  </a:lnTo>
                  <a:lnTo>
                    <a:pt x="283" y="470"/>
                  </a:lnTo>
                  <a:lnTo>
                    <a:pt x="277" y="471"/>
                  </a:lnTo>
                  <a:lnTo>
                    <a:pt x="272" y="471"/>
                  </a:lnTo>
                  <a:lnTo>
                    <a:pt x="269" y="470"/>
                  </a:lnTo>
                  <a:lnTo>
                    <a:pt x="267" y="468"/>
                  </a:lnTo>
                  <a:lnTo>
                    <a:pt x="266" y="466"/>
                  </a:lnTo>
                  <a:lnTo>
                    <a:pt x="267" y="463"/>
                  </a:lnTo>
                  <a:lnTo>
                    <a:pt x="269" y="462"/>
                  </a:lnTo>
                  <a:lnTo>
                    <a:pt x="271" y="460"/>
                  </a:lnTo>
                  <a:lnTo>
                    <a:pt x="275" y="458"/>
                  </a:lnTo>
                  <a:lnTo>
                    <a:pt x="279" y="456"/>
                  </a:lnTo>
                  <a:lnTo>
                    <a:pt x="269" y="459"/>
                  </a:lnTo>
                  <a:lnTo>
                    <a:pt x="257" y="462"/>
                  </a:lnTo>
                  <a:lnTo>
                    <a:pt x="251" y="463"/>
                  </a:lnTo>
                  <a:lnTo>
                    <a:pt x="246" y="462"/>
                  </a:lnTo>
                  <a:lnTo>
                    <a:pt x="244" y="462"/>
                  </a:lnTo>
                  <a:lnTo>
                    <a:pt x="242" y="459"/>
                  </a:lnTo>
                  <a:lnTo>
                    <a:pt x="239" y="456"/>
                  </a:lnTo>
                  <a:lnTo>
                    <a:pt x="237" y="454"/>
                  </a:lnTo>
                  <a:lnTo>
                    <a:pt x="237" y="456"/>
                  </a:lnTo>
                  <a:lnTo>
                    <a:pt x="236" y="460"/>
                  </a:lnTo>
                  <a:lnTo>
                    <a:pt x="234" y="463"/>
                  </a:lnTo>
                  <a:lnTo>
                    <a:pt x="232" y="466"/>
                  </a:lnTo>
                  <a:lnTo>
                    <a:pt x="226" y="471"/>
                  </a:lnTo>
                  <a:lnTo>
                    <a:pt x="220" y="475"/>
                  </a:lnTo>
                  <a:lnTo>
                    <a:pt x="214" y="478"/>
                  </a:lnTo>
                  <a:lnTo>
                    <a:pt x="208" y="479"/>
                  </a:lnTo>
                  <a:lnTo>
                    <a:pt x="204" y="479"/>
                  </a:lnTo>
                  <a:lnTo>
                    <a:pt x="203" y="478"/>
                  </a:lnTo>
                  <a:lnTo>
                    <a:pt x="204" y="468"/>
                  </a:lnTo>
                  <a:lnTo>
                    <a:pt x="206" y="460"/>
                  </a:lnTo>
                  <a:lnTo>
                    <a:pt x="210" y="454"/>
                  </a:lnTo>
                  <a:lnTo>
                    <a:pt x="215" y="447"/>
                  </a:lnTo>
                  <a:lnTo>
                    <a:pt x="226" y="435"/>
                  </a:lnTo>
                  <a:lnTo>
                    <a:pt x="239" y="427"/>
                  </a:lnTo>
                  <a:lnTo>
                    <a:pt x="248" y="430"/>
                  </a:lnTo>
                  <a:lnTo>
                    <a:pt x="256" y="431"/>
                  </a:lnTo>
                  <a:lnTo>
                    <a:pt x="262" y="432"/>
                  </a:lnTo>
                  <a:lnTo>
                    <a:pt x="270" y="431"/>
                  </a:lnTo>
                  <a:lnTo>
                    <a:pt x="275" y="430"/>
                  </a:lnTo>
                  <a:lnTo>
                    <a:pt x="280" y="426"/>
                  </a:lnTo>
                  <a:lnTo>
                    <a:pt x="285" y="422"/>
                  </a:lnTo>
                  <a:lnTo>
                    <a:pt x="289" y="418"/>
                  </a:lnTo>
                  <a:lnTo>
                    <a:pt x="281" y="423"/>
                  </a:lnTo>
                  <a:lnTo>
                    <a:pt x="273" y="426"/>
                  </a:lnTo>
                  <a:lnTo>
                    <a:pt x="265" y="427"/>
                  </a:lnTo>
                  <a:lnTo>
                    <a:pt x="258" y="427"/>
                  </a:lnTo>
                  <a:lnTo>
                    <a:pt x="251" y="426"/>
                  </a:lnTo>
                  <a:lnTo>
                    <a:pt x="246" y="423"/>
                  </a:lnTo>
                  <a:lnTo>
                    <a:pt x="242" y="421"/>
                  </a:lnTo>
                  <a:lnTo>
                    <a:pt x="239" y="417"/>
                  </a:lnTo>
                  <a:lnTo>
                    <a:pt x="241" y="413"/>
                  </a:lnTo>
                  <a:lnTo>
                    <a:pt x="244" y="410"/>
                  </a:lnTo>
                  <a:lnTo>
                    <a:pt x="248" y="407"/>
                  </a:lnTo>
                  <a:lnTo>
                    <a:pt x="253" y="405"/>
                  </a:lnTo>
                  <a:lnTo>
                    <a:pt x="265" y="401"/>
                  </a:lnTo>
                  <a:lnTo>
                    <a:pt x="276" y="397"/>
                  </a:lnTo>
                  <a:lnTo>
                    <a:pt x="269" y="398"/>
                  </a:lnTo>
                  <a:lnTo>
                    <a:pt x="260" y="399"/>
                  </a:lnTo>
                  <a:lnTo>
                    <a:pt x="257" y="401"/>
                  </a:lnTo>
                  <a:lnTo>
                    <a:pt x="253" y="401"/>
                  </a:lnTo>
                  <a:lnTo>
                    <a:pt x="250" y="399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49" y="394"/>
                  </a:lnTo>
                  <a:lnTo>
                    <a:pt x="250" y="393"/>
                  </a:lnTo>
                  <a:lnTo>
                    <a:pt x="252" y="390"/>
                  </a:lnTo>
                  <a:lnTo>
                    <a:pt x="257" y="387"/>
                  </a:lnTo>
                  <a:lnTo>
                    <a:pt x="261" y="383"/>
                  </a:lnTo>
                  <a:lnTo>
                    <a:pt x="252" y="387"/>
                  </a:lnTo>
                  <a:lnTo>
                    <a:pt x="244" y="393"/>
                  </a:lnTo>
                  <a:lnTo>
                    <a:pt x="241" y="394"/>
                  </a:lnTo>
                  <a:lnTo>
                    <a:pt x="236" y="395"/>
                  </a:lnTo>
                  <a:lnTo>
                    <a:pt x="233" y="395"/>
                  </a:lnTo>
                  <a:lnTo>
                    <a:pt x="231" y="393"/>
                  </a:lnTo>
                  <a:lnTo>
                    <a:pt x="229" y="389"/>
                  </a:lnTo>
                  <a:lnTo>
                    <a:pt x="229" y="385"/>
                  </a:lnTo>
                  <a:lnTo>
                    <a:pt x="230" y="379"/>
                  </a:lnTo>
                  <a:lnTo>
                    <a:pt x="232" y="374"/>
                  </a:lnTo>
                  <a:lnTo>
                    <a:pt x="238" y="364"/>
                  </a:lnTo>
                  <a:lnTo>
                    <a:pt x="244" y="353"/>
                  </a:lnTo>
                  <a:lnTo>
                    <a:pt x="242" y="357"/>
                  </a:lnTo>
                  <a:lnTo>
                    <a:pt x="239" y="360"/>
                  </a:lnTo>
                  <a:lnTo>
                    <a:pt x="238" y="361"/>
                  </a:lnTo>
                  <a:lnTo>
                    <a:pt x="237" y="361"/>
                  </a:lnTo>
                  <a:lnTo>
                    <a:pt x="236" y="360"/>
                  </a:lnTo>
                  <a:lnTo>
                    <a:pt x="235" y="358"/>
                  </a:lnTo>
                  <a:lnTo>
                    <a:pt x="234" y="353"/>
                  </a:lnTo>
                  <a:lnTo>
                    <a:pt x="235" y="349"/>
                  </a:lnTo>
                  <a:lnTo>
                    <a:pt x="237" y="344"/>
                  </a:lnTo>
                  <a:lnTo>
                    <a:pt x="241" y="338"/>
                  </a:lnTo>
                  <a:lnTo>
                    <a:pt x="247" y="329"/>
                  </a:lnTo>
                  <a:lnTo>
                    <a:pt x="255" y="321"/>
                  </a:lnTo>
                  <a:lnTo>
                    <a:pt x="246" y="325"/>
                  </a:lnTo>
                  <a:lnTo>
                    <a:pt x="238" y="330"/>
                  </a:lnTo>
                  <a:lnTo>
                    <a:pt x="231" y="336"/>
                  </a:lnTo>
                  <a:lnTo>
                    <a:pt x="223" y="342"/>
                  </a:lnTo>
                  <a:lnTo>
                    <a:pt x="209" y="356"/>
                  </a:lnTo>
                  <a:lnTo>
                    <a:pt x="194" y="368"/>
                  </a:lnTo>
                  <a:lnTo>
                    <a:pt x="191" y="377"/>
                  </a:lnTo>
                  <a:lnTo>
                    <a:pt x="188" y="383"/>
                  </a:lnTo>
                  <a:lnTo>
                    <a:pt x="184" y="390"/>
                  </a:lnTo>
                  <a:lnTo>
                    <a:pt x="180" y="395"/>
                  </a:lnTo>
                  <a:lnTo>
                    <a:pt x="176" y="403"/>
                  </a:lnTo>
                  <a:lnTo>
                    <a:pt x="173" y="413"/>
                  </a:lnTo>
                  <a:lnTo>
                    <a:pt x="169" y="423"/>
                  </a:lnTo>
                  <a:lnTo>
                    <a:pt x="167" y="438"/>
                  </a:lnTo>
                  <a:lnTo>
                    <a:pt x="165" y="444"/>
                  </a:lnTo>
                  <a:lnTo>
                    <a:pt x="161" y="451"/>
                  </a:lnTo>
                  <a:lnTo>
                    <a:pt x="155" y="456"/>
                  </a:lnTo>
                  <a:lnTo>
                    <a:pt x="149" y="462"/>
                  </a:lnTo>
                  <a:lnTo>
                    <a:pt x="143" y="467"/>
                  </a:lnTo>
                  <a:lnTo>
                    <a:pt x="137" y="474"/>
                  </a:lnTo>
                  <a:lnTo>
                    <a:pt x="133" y="479"/>
                  </a:lnTo>
                  <a:lnTo>
                    <a:pt x="128" y="485"/>
                  </a:lnTo>
                  <a:lnTo>
                    <a:pt x="126" y="481"/>
                  </a:lnTo>
                  <a:lnTo>
                    <a:pt x="126" y="475"/>
                  </a:lnTo>
                  <a:lnTo>
                    <a:pt x="126" y="466"/>
                  </a:lnTo>
                  <a:lnTo>
                    <a:pt x="127" y="456"/>
                  </a:lnTo>
                  <a:lnTo>
                    <a:pt x="132" y="434"/>
                  </a:lnTo>
                  <a:lnTo>
                    <a:pt x="135" y="414"/>
                  </a:lnTo>
                  <a:lnTo>
                    <a:pt x="143" y="403"/>
                  </a:lnTo>
                  <a:lnTo>
                    <a:pt x="151" y="393"/>
                  </a:lnTo>
                  <a:lnTo>
                    <a:pt x="159" y="382"/>
                  </a:lnTo>
                  <a:lnTo>
                    <a:pt x="166" y="370"/>
                  </a:lnTo>
                  <a:lnTo>
                    <a:pt x="174" y="365"/>
                  </a:lnTo>
                  <a:lnTo>
                    <a:pt x="180" y="358"/>
                  </a:lnTo>
                  <a:lnTo>
                    <a:pt x="187" y="350"/>
                  </a:lnTo>
                  <a:lnTo>
                    <a:pt x="192" y="344"/>
                  </a:lnTo>
                  <a:lnTo>
                    <a:pt x="197" y="337"/>
                  </a:lnTo>
                  <a:lnTo>
                    <a:pt x="205" y="332"/>
                  </a:lnTo>
                  <a:lnTo>
                    <a:pt x="208" y="330"/>
                  </a:lnTo>
                  <a:lnTo>
                    <a:pt x="212" y="329"/>
                  </a:lnTo>
                  <a:lnTo>
                    <a:pt x="218" y="328"/>
                  </a:lnTo>
                  <a:lnTo>
                    <a:pt x="224" y="328"/>
                  </a:lnTo>
                  <a:lnTo>
                    <a:pt x="217" y="326"/>
                  </a:lnTo>
                  <a:lnTo>
                    <a:pt x="209" y="326"/>
                  </a:lnTo>
                  <a:lnTo>
                    <a:pt x="204" y="329"/>
                  </a:lnTo>
                  <a:lnTo>
                    <a:pt x="198" y="332"/>
                  </a:lnTo>
                  <a:lnTo>
                    <a:pt x="194" y="334"/>
                  </a:lnTo>
                  <a:lnTo>
                    <a:pt x="191" y="336"/>
                  </a:lnTo>
                  <a:lnTo>
                    <a:pt x="190" y="336"/>
                  </a:lnTo>
                  <a:lnTo>
                    <a:pt x="189" y="334"/>
                  </a:lnTo>
                  <a:lnTo>
                    <a:pt x="189" y="333"/>
                  </a:lnTo>
                  <a:lnTo>
                    <a:pt x="189" y="332"/>
                  </a:lnTo>
                  <a:lnTo>
                    <a:pt x="189" y="326"/>
                  </a:lnTo>
                  <a:lnTo>
                    <a:pt x="191" y="321"/>
                  </a:lnTo>
                  <a:lnTo>
                    <a:pt x="193" y="316"/>
                  </a:lnTo>
                  <a:lnTo>
                    <a:pt x="195" y="312"/>
                  </a:lnTo>
                  <a:lnTo>
                    <a:pt x="203" y="304"/>
                  </a:lnTo>
                  <a:lnTo>
                    <a:pt x="210" y="296"/>
                  </a:lnTo>
                  <a:lnTo>
                    <a:pt x="230" y="281"/>
                  </a:lnTo>
                  <a:lnTo>
                    <a:pt x="247" y="266"/>
                  </a:lnTo>
                  <a:lnTo>
                    <a:pt x="230" y="279"/>
                  </a:lnTo>
                  <a:lnTo>
                    <a:pt x="216" y="288"/>
                  </a:lnTo>
                  <a:lnTo>
                    <a:pt x="209" y="292"/>
                  </a:lnTo>
                  <a:lnTo>
                    <a:pt x="204" y="293"/>
                  </a:lnTo>
                  <a:lnTo>
                    <a:pt x="200" y="295"/>
                  </a:lnTo>
                  <a:lnTo>
                    <a:pt x="196" y="295"/>
                  </a:lnTo>
                  <a:lnTo>
                    <a:pt x="196" y="285"/>
                  </a:lnTo>
                  <a:lnTo>
                    <a:pt x="197" y="277"/>
                  </a:lnTo>
                  <a:lnTo>
                    <a:pt x="201" y="269"/>
                  </a:lnTo>
                  <a:lnTo>
                    <a:pt x="204" y="260"/>
                  </a:lnTo>
                  <a:lnTo>
                    <a:pt x="209" y="252"/>
                  </a:lnTo>
                  <a:lnTo>
                    <a:pt x="215" y="244"/>
                  </a:lnTo>
                  <a:lnTo>
                    <a:pt x="221" y="238"/>
                  </a:lnTo>
                  <a:lnTo>
                    <a:pt x="228" y="230"/>
                  </a:lnTo>
                  <a:lnTo>
                    <a:pt x="218" y="238"/>
                  </a:lnTo>
                  <a:lnTo>
                    <a:pt x="210" y="246"/>
                  </a:lnTo>
                  <a:lnTo>
                    <a:pt x="204" y="255"/>
                  </a:lnTo>
                  <a:lnTo>
                    <a:pt x="198" y="264"/>
                  </a:lnTo>
                  <a:lnTo>
                    <a:pt x="195" y="273"/>
                  </a:lnTo>
                  <a:lnTo>
                    <a:pt x="193" y="284"/>
                  </a:lnTo>
                  <a:lnTo>
                    <a:pt x="191" y="296"/>
                  </a:lnTo>
                  <a:lnTo>
                    <a:pt x="190" y="308"/>
                  </a:lnTo>
                  <a:lnTo>
                    <a:pt x="181" y="322"/>
                  </a:lnTo>
                  <a:lnTo>
                    <a:pt x="173" y="336"/>
                  </a:lnTo>
                  <a:lnTo>
                    <a:pt x="168" y="342"/>
                  </a:lnTo>
                  <a:lnTo>
                    <a:pt x="165" y="349"/>
                  </a:lnTo>
                  <a:lnTo>
                    <a:pt x="163" y="357"/>
                  </a:lnTo>
                  <a:lnTo>
                    <a:pt x="162" y="366"/>
                  </a:lnTo>
                  <a:lnTo>
                    <a:pt x="155" y="377"/>
                  </a:lnTo>
                  <a:lnTo>
                    <a:pt x="149" y="387"/>
                  </a:lnTo>
                  <a:lnTo>
                    <a:pt x="146" y="393"/>
                  </a:lnTo>
                  <a:lnTo>
                    <a:pt x="142" y="395"/>
                  </a:lnTo>
                  <a:lnTo>
                    <a:pt x="141" y="397"/>
                  </a:lnTo>
                  <a:lnTo>
                    <a:pt x="140" y="397"/>
                  </a:lnTo>
                  <a:lnTo>
                    <a:pt x="139" y="397"/>
                  </a:lnTo>
                  <a:lnTo>
                    <a:pt x="138" y="395"/>
                  </a:lnTo>
                  <a:lnTo>
                    <a:pt x="143" y="379"/>
                  </a:lnTo>
                  <a:lnTo>
                    <a:pt x="147" y="364"/>
                  </a:lnTo>
                  <a:lnTo>
                    <a:pt x="149" y="346"/>
                  </a:lnTo>
                  <a:lnTo>
                    <a:pt x="150" y="329"/>
                  </a:lnTo>
                  <a:lnTo>
                    <a:pt x="152" y="312"/>
                  </a:lnTo>
                  <a:lnTo>
                    <a:pt x="154" y="293"/>
                  </a:lnTo>
                  <a:lnTo>
                    <a:pt x="159" y="276"/>
                  </a:lnTo>
                  <a:lnTo>
                    <a:pt x="164" y="259"/>
                  </a:lnTo>
                  <a:lnTo>
                    <a:pt x="160" y="268"/>
                  </a:lnTo>
                  <a:lnTo>
                    <a:pt x="155" y="279"/>
                  </a:lnTo>
                  <a:lnTo>
                    <a:pt x="152" y="283"/>
                  </a:lnTo>
                  <a:lnTo>
                    <a:pt x="150" y="285"/>
                  </a:lnTo>
                  <a:lnTo>
                    <a:pt x="150" y="287"/>
                  </a:lnTo>
                  <a:lnTo>
                    <a:pt x="149" y="287"/>
                  </a:lnTo>
                  <a:lnTo>
                    <a:pt x="148" y="285"/>
                  </a:lnTo>
                  <a:lnTo>
                    <a:pt x="147" y="284"/>
                  </a:lnTo>
                  <a:lnTo>
                    <a:pt x="145" y="277"/>
                  </a:lnTo>
                  <a:lnTo>
                    <a:pt x="145" y="272"/>
                  </a:lnTo>
                  <a:lnTo>
                    <a:pt x="143" y="267"/>
                  </a:lnTo>
                  <a:lnTo>
                    <a:pt x="145" y="262"/>
                  </a:lnTo>
                  <a:lnTo>
                    <a:pt x="147" y="251"/>
                  </a:lnTo>
                  <a:lnTo>
                    <a:pt x="151" y="242"/>
                  </a:lnTo>
                  <a:lnTo>
                    <a:pt x="162" y="224"/>
                  </a:lnTo>
                  <a:lnTo>
                    <a:pt x="170" y="205"/>
                  </a:lnTo>
                  <a:lnTo>
                    <a:pt x="164" y="216"/>
                  </a:lnTo>
                  <a:lnTo>
                    <a:pt x="156" y="228"/>
                  </a:lnTo>
                  <a:lnTo>
                    <a:pt x="153" y="232"/>
                  </a:lnTo>
                  <a:lnTo>
                    <a:pt x="150" y="236"/>
                  </a:lnTo>
                  <a:lnTo>
                    <a:pt x="148" y="239"/>
                  </a:lnTo>
                  <a:lnTo>
                    <a:pt x="146" y="239"/>
                  </a:lnTo>
                  <a:lnTo>
                    <a:pt x="150" y="220"/>
                  </a:lnTo>
                  <a:lnTo>
                    <a:pt x="155" y="203"/>
                  </a:lnTo>
                  <a:lnTo>
                    <a:pt x="157" y="195"/>
                  </a:lnTo>
                  <a:lnTo>
                    <a:pt x="160" y="186"/>
                  </a:lnTo>
                  <a:lnTo>
                    <a:pt x="161" y="175"/>
                  </a:lnTo>
                  <a:lnTo>
                    <a:pt x="161" y="165"/>
                  </a:lnTo>
                  <a:lnTo>
                    <a:pt x="160" y="178"/>
                  </a:lnTo>
                  <a:lnTo>
                    <a:pt x="156" y="190"/>
                  </a:lnTo>
                  <a:lnTo>
                    <a:pt x="152" y="201"/>
                  </a:lnTo>
                  <a:lnTo>
                    <a:pt x="148" y="211"/>
                  </a:lnTo>
                  <a:lnTo>
                    <a:pt x="146" y="210"/>
                  </a:lnTo>
                  <a:lnTo>
                    <a:pt x="145" y="207"/>
                  </a:lnTo>
                  <a:lnTo>
                    <a:pt x="145" y="202"/>
                  </a:lnTo>
                  <a:lnTo>
                    <a:pt x="145" y="195"/>
                  </a:lnTo>
                  <a:lnTo>
                    <a:pt x="145" y="181"/>
                  </a:lnTo>
                  <a:lnTo>
                    <a:pt x="146" y="166"/>
                  </a:lnTo>
                  <a:lnTo>
                    <a:pt x="142" y="181"/>
                  </a:lnTo>
                  <a:lnTo>
                    <a:pt x="141" y="194"/>
                  </a:lnTo>
                  <a:lnTo>
                    <a:pt x="141" y="207"/>
                  </a:lnTo>
                  <a:lnTo>
                    <a:pt x="142" y="220"/>
                  </a:lnTo>
                  <a:lnTo>
                    <a:pt x="141" y="234"/>
                  </a:lnTo>
                  <a:lnTo>
                    <a:pt x="139" y="248"/>
                  </a:lnTo>
                  <a:lnTo>
                    <a:pt x="138" y="256"/>
                  </a:lnTo>
                  <a:lnTo>
                    <a:pt x="135" y="264"/>
                  </a:lnTo>
                  <a:lnTo>
                    <a:pt x="132" y="272"/>
                  </a:lnTo>
                  <a:lnTo>
                    <a:pt x="127" y="281"/>
                  </a:lnTo>
                  <a:lnTo>
                    <a:pt x="125" y="271"/>
                  </a:lnTo>
                  <a:lnTo>
                    <a:pt x="124" y="262"/>
                  </a:lnTo>
                  <a:lnTo>
                    <a:pt x="123" y="252"/>
                  </a:lnTo>
                  <a:lnTo>
                    <a:pt x="123" y="243"/>
                  </a:lnTo>
                  <a:lnTo>
                    <a:pt x="124" y="227"/>
                  </a:lnTo>
                  <a:lnTo>
                    <a:pt x="126" y="211"/>
                  </a:lnTo>
                  <a:lnTo>
                    <a:pt x="133" y="181"/>
                  </a:lnTo>
                  <a:lnTo>
                    <a:pt x="137" y="150"/>
                  </a:lnTo>
                  <a:lnTo>
                    <a:pt x="133" y="167"/>
                  </a:lnTo>
                  <a:lnTo>
                    <a:pt x="128" y="186"/>
                  </a:lnTo>
                  <a:lnTo>
                    <a:pt x="123" y="203"/>
                  </a:lnTo>
                  <a:lnTo>
                    <a:pt x="119" y="222"/>
                  </a:lnTo>
                  <a:lnTo>
                    <a:pt x="116" y="218"/>
                  </a:lnTo>
                  <a:lnTo>
                    <a:pt x="115" y="210"/>
                  </a:lnTo>
                  <a:lnTo>
                    <a:pt x="115" y="202"/>
                  </a:lnTo>
                  <a:lnTo>
                    <a:pt x="116" y="191"/>
                  </a:lnTo>
                  <a:lnTo>
                    <a:pt x="116" y="181"/>
                  </a:lnTo>
                  <a:lnTo>
                    <a:pt x="115" y="169"/>
                  </a:lnTo>
                  <a:lnTo>
                    <a:pt x="114" y="157"/>
                  </a:lnTo>
                  <a:lnTo>
                    <a:pt x="111" y="146"/>
                  </a:lnTo>
                  <a:lnTo>
                    <a:pt x="112" y="163"/>
                  </a:lnTo>
                  <a:lnTo>
                    <a:pt x="113" y="181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09" y="197"/>
                  </a:lnTo>
                  <a:lnTo>
                    <a:pt x="107" y="198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1"/>
                  </a:lnTo>
                  <a:lnTo>
                    <a:pt x="96" y="179"/>
                  </a:lnTo>
                  <a:lnTo>
                    <a:pt x="93" y="166"/>
                  </a:lnTo>
                  <a:lnTo>
                    <a:pt x="92" y="152"/>
                  </a:lnTo>
                  <a:lnTo>
                    <a:pt x="91" y="136"/>
                  </a:lnTo>
                  <a:lnTo>
                    <a:pt x="91" y="121"/>
                  </a:lnTo>
                  <a:lnTo>
                    <a:pt x="92" y="107"/>
                  </a:lnTo>
                  <a:lnTo>
                    <a:pt x="93" y="96"/>
                  </a:lnTo>
                  <a:lnTo>
                    <a:pt x="89" y="108"/>
                  </a:lnTo>
                  <a:lnTo>
                    <a:pt x="87" y="122"/>
                  </a:lnTo>
                  <a:lnTo>
                    <a:pt x="86" y="129"/>
                  </a:lnTo>
                  <a:lnTo>
                    <a:pt x="84" y="134"/>
                  </a:lnTo>
                  <a:lnTo>
                    <a:pt x="83" y="136"/>
                  </a:lnTo>
                  <a:lnTo>
                    <a:pt x="82" y="137"/>
                  </a:lnTo>
                  <a:lnTo>
                    <a:pt x="81" y="137"/>
                  </a:lnTo>
                  <a:lnTo>
                    <a:pt x="80" y="137"/>
                  </a:lnTo>
                  <a:lnTo>
                    <a:pt x="78" y="134"/>
                  </a:lnTo>
                  <a:lnTo>
                    <a:pt x="75" y="129"/>
                  </a:lnTo>
                  <a:lnTo>
                    <a:pt x="75" y="122"/>
                  </a:lnTo>
                  <a:lnTo>
                    <a:pt x="75" y="114"/>
                  </a:lnTo>
                  <a:lnTo>
                    <a:pt x="77" y="97"/>
                  </a:lnTo>
                  <a:lnTo>
                    <a:pt x="75" y="80"/>
                  </a:lnTo>
                  <a:lnTo>
                    <a:pt x="75" y="89"/>
                  </a:lnTo>
                  <a:lnTo>
                    <a:pt x="74" y="101"/>
                  </a:lnTo>
                  <a:lnTo>
                    <a:pt x="74" y="105"/>
                  </a:lnTo>
                  <a:lnTo>
                    <a:pt x="73" y="109"/>
                  </a:lnTo>
                  <a:lnTo>
                    <a:pt x="72" y="112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8" y="110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3" y="93"/>
                  </a:lnTo>
                  <a:lnTo>
                    <a:pt x="61" y="83"/>
                  </a:lnTo>
                  <a:lnTo>
                    <a:pt x="61" y="95"/>
                  </a:lnTo>
                  <a:lnTo>
                    <a:pt x="63" y="104"/>
                  </a:lnTo>
                  <a:lnTo>
                    <a:pt x="65" y="113"/>
                  </a:lnTo>
                  <a:lnTo>
                    <a:pt x="68" y="121"/>
                  </a:lnTo>
                  <a:lnTo>
                    <a:pt x="70" y="129"/>
                  </a:lnTo>
                  <a:lnTo>
                    <a:pt x="72" y="137"/>
                  </a:lnTo>
                  <a:lnTo>
                    <a:pt x="73" y="145"/>
                  </a:lnTo>
                  <a:lnTo>
                    <a:pt x="72" y="154"/>
                  </a:lnTo>
                  <a:lnTo>
                    <a:pt x="74" y="163"/>
                  </a:lnTo>
                  <a:lnTo>
                    <a:pt x="74" y="171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68" y="178"/>
                  </a:lnTo>
                  <a:lnTo>
                    <a:pt x="66" y="177"/>
                  </a:lnTo>
                  <a:lnTo>
                    <a:pt x="64" y="174"/>
                  </a:lnTo>
                  <a:lnTo>
                    <a:pt x="59" y="163"/>
                  </a:lnTo>
                  <a:lnTo>
                    <a:pt x="54" y="149"/>
                  </a:lnTo>
                  <a:lnTo>
                    <a:pt x="49" y="144"/>
                  </a:lnTo>
                  <a:lnTo>
                    <a:pt x="43" y="138"/>
                  </a:lnTo>
                  <a:lnTo>
                    <a:pt x="40" y="130"/>
                  </a:lnTo>
                  <a:lnTo>
                    <a:pt x="37" y="124"/>
                  </a:lnTo>
                  <a:lnTo>
                    <a:pt x="34" y="114"/>
                  </a:lnTo>
                  <a:lnTo>
                    <a:pt x="34" y="107"/>
                  </a:lnTo>
                  <a:lnTo>
                    <a:pt x="34" y="97"/>
                  </a:lnTo>
                  <a:lnTo>
                    <a:pt x="37" y="88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8" y="87"/>
                  </a:lnTo>
                  <a:lnTo>
                    <a:pt x="30" y="83"/>
                  </a:lnTo>
                  <a:lnTo>
                    <a:pt x="31" y="76"/>
                  </a:lnTo>
                  <a:lnTo>
                    <a:pt x="33" y="69"/>
                  </a:lnTo>
                  <a:lnTo>
                    <a:pt x="34" y="60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6" y="51"/>
                  </a:lnTo>
                  <a:lnTo>
                    <a:pt x="25" y="48"/>
                  </a:lnTo>
                  <a:lnTo>
                    <a:pt x="24" y="46"/>
                  </a:lnTo>
                  <a:lnTo>
                    <a:pt x="26" y="36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23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5" y="24"/>
                  </a:lnTo>
                  <a:lnTo>
                    <a:pt x="13" y="18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6" y="18"/>
                  </a:lnTo>
                  <a:lnTo>
                    <a:pt x="0" y="36"/>
                  </a:lnTo>
                  <a:lnTo>
                    <a:pt x="1" y="46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6" y="38"/>
                  </a:lnTo>
                  <a:lnTo>
                    <a:pt x="16" y="43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13" y="59"/>
                  </a:lnTo>
                  <a:lnTo>
                    <a:pt x="10" y="63"/>
                  </a:lnTo>
                  <a:lnTo>
                    <a:pt x="9" y="60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4" y="65"/>
                  </a:lnTo>
                  <a:lnTo>
                    <a:pt x="4" y="75"/>
                  </a:lnTo>
                  <a:lnTo>
                    <a:pt x="5" y="83"/>
                  </a:lnTo>
                  <a:lnTo>
                    <a:pt x="4" y="91"/>
                  </a:lnTo>
                  <a:lnTo>
                    <a:pt x="3" y="99"/>
                  </a:lnTo>
                  <a:lnTo>
                    <a:pt x="2" y="107"/>
                  </a:lnTo>
                  <a:lnTo>
                    <a:pt x="3" y="124"/>
                  </a:lnTo>
                  <a:lnTo>
                    <a:pt x="5" y="118"/>
                  </a:lnTo>
                  <a:lnTo>
                    <a:pt x="6" y="113"/>
                  </a:lnTo>
                  <a:lnTo>
                    <a:pt x="10" y="114"/>
                  </a:lnTo>
                  <a:lnTo>
                    <a:pt x="11" y="118"/>
                  </a:lnTo>
                  <a:lnTo>
                    <a:pt x="12" y="122"/>
                  </a:lnTo>
                  <a:lnTo>
                    <a:pt x="12" y="128"/>
                  </a:lnTo>
                  <a:lnTo>
                    <a:pt x="12" y="138"/>
                  </a:lnTo>
                  <a:lnTo>
                    <a:pt x="13" y="149"/>
                  </a:lnTo>
                  <a:lnTo>
                    <a:pt x="8" y="161"/>
                  </a:lnTo>
                  <a:lnTo>
                    <a:pt x="4" y="163"/>
                  </a:lnTo>
                  <a:lnTo>
                    <a:pt x="5" y="186"/>
                  </a:lnTo>
                  <a:lnTo>
                    <a:pt x="8" y="178"/>
                  </a:lnTo>
                  <a:lnTo>
                    <a:pt x="10" y="171"/>
                  </a:lnTo>
                  <a:lnTo>
                    <a:pt x="12" y="170"/>
                  </a:lnTo>
                  <a:lnTo>
                    <a:pt x="13" y="170"/>
                  </a:lnTo>
                  <a:lnTo>
                    <a:pt x="13" y="173"/>
                  </a:lnTo>
                  <a:lnTo>
                    <a:pt x="13" y="174"/>
                  </a:lnTo>
                  <a:lnTo>
                    <a:pt x="12" y="183"/>
                  </a:lnTo>
                  <a:lnTo>
                    <a:pt x="10" y="191"/>
                  </a:lnTo>
                  <a:lnTo>
                    <a:pt x="8" y="198"/>
                  </a:lnTo>
                  <a:lnTo>
                    <a:pt x="5" y="203"/>
                  </a:lnTo>
                  <a:lnTo>
                    <a:pt x="6" y="224"/>
                  </a:lnTo>
                  <a:lnTo>
                    <a:pt x="9" y="216"/>
                  </a:lnTo>
                  <a:lnTo>
                    <a:pt x="12" y="203"/>
                  </a:lnTo>
                  <a:lnTo>
                    <a:pt x="15" y="187"/>
                  </a:lnTo>
                  <a:lnTo>
                    <a:pt x="18" y="166"/>
                  </a:lnTo>
                  <a:lnTo>
                    <a:pt x="17" y="157"/>
                  </a:lnTo>
                  <a:lnTo>
                    <a:pt x="18" y="150"/>
                  </a:lnTo>
                  <a:lnTo>
                    <a:pt x="19" y="144"/>
                  </a:lnTo>
                  <a:lnTo>
                    <a:pt x="22" y="140"/>
                  </a:lnTo>
                  <a:lnTo>
                    <a:pt x="25" y="138"/>
                  </a:lnTo>
                  <a:lnTo>
                    <a:pt x="28" y="138"/>
                  </a:lnTo>
                  <a:lnTo>
                    <a:pt x="31" y="142"/>
                  </a:lnTo>
                  <a:lnTo>
                    <a:pt x="34" y="148"/>
                  </a:lnTo>
                  <a:lnTo>
                    <a:pt x="37" y="154"/>
                  </a:lnTo>
                  <a:lnTo>
                    <a:pt x="40" y="162"/>
                  </a:lnTo>
                  <a:lnTo>
                    <a:pt x="42" y="170"/>
                  </a:lnTo>
                  <a:lnTo>
                    <a:pt x="43" y="179"/>
                  </a:lnTo>
                  <a:lnTo>
                    <a:pt x="43" y="189"/>
                  </a:lnTo>
                  <a:lnTo>
                    <a:pt x="42" y="199"/>
                  </a:lnTo>
                  <a:lnTo>
                    <a:pt x="39" y="210"/>
                  </a:lnTo>
                  <a:lnTo>
                    <a:pt x="34" y="222"/>
                  </a:lnTo>
                  <a:lnTo>
                    <a:pt x="23" y="244"/>
                  </a:lnTo>
                  <a:lnTo>
                    <a:pt x="15" y="255"/>
                  </a:lnTo>
                  <a:lnTo>
                    <a:pt x="11" y="258"/>
                  </a:lnTo>
                  <a:lnTo>
                    <a:pt x="8" y="258"/>
                  </a:lnTo>
                  <a:lnTo>
                    <a:pt x="8" y="271"/>
                  </a:lnTo>
                  <a:lnTo>
                    <a:pt x="10" y="269"/>
                  </a:lnTo>
                  <a:lnTo>
                    <a:pt x="13" y="268"/>
                  </a:lnTo>
                  <a:lnTo>
                    <a:pt x="14" y="267"/>
                  </a:lnTo>
                  <a:lnTo>
                    <a:pt x="15" y="267"/>
                  </a:lnTo>
                  <a:lnTo>
                    <a:pt x="15" y="268"/>
                  </a:lnTo>
                  <a:lnTo>
                    <a:pt x="15" y="271"/>
                  </a:lnTo>
                  <a:lnTo>
                    <a:pt x="15" y="273"/>
                  </a:lnTo>
                  <a:lnTo>
                    <a:pt x="14" y="284"/>
                  </a:lnTo>
                  <a:lnTo>
                    <a:pt x="13" y="295"/>
                  </a:lnTo>
                  <a:lnTo>
                    <a:pt x="11" y="304"/>
                  </a:lnTo>
                  <a:lnTo>
                    <a:pt x="9" y="313"/>
                  </a:lnTo>
                  <a:lnTo>
                    <a:pt x="10" y="332"/>
                  </a:lnTo>
                  <a:lnTo>
                    <a:pt x="12" y="324"/>
                  </a:lnTo>
                  <a:lnTo>
                    <a:pt x="15" y="317"/>
                  </a:lnTo>
                  <a:lnTo>
                    <a:pt x="17" y="324"/>
                  </a:lnTo>
                  <a:lnTo>
                    <a:pt x="19" y="329"/>
                  </a:lnTo>
                  <a:lnTo>
                    <a:pt x="19" y="332"/>
                  </a:lnTo>
                  <a:lnTo>
                    <a:pt x="18" y="334"/>
                  </a:lnTo>
                  <a:lnTo>
                    <a:pt x="17" y="337"/>
                  </a:lnTo>
                  <a:lnTo>
                    <a:pt x="15" y="341"/>
                  </a:lnTo>
                  <a:lnTo>
                    <a:pt x="14" y="348"/>
                  </a:lnTo>
                  <a:lnTo>
                    <a:pt x="10" y="354"/>
                  </a:lnTo>
                  <a:lnTo>
                    <a:pt x="11" y="366"/>
                  </a:lnTo>
                  <a:lnTo>
                    <a:pt x="13" y="364"/>
                  </a:lnTo>
                  <a:lnTo>
                    <a:pt x="14" y="364"/>
                  </a:lnTo>
                  <a:lnTo>
                    <a:pt x="15" y="364"/>
                  </a:lnTo>
                  <a:lnTo>
                    <a:pt x="16" y="366"/>
                  </a:lnTo>
                  <a:lnTo>
                    <a:pt x="15" y="372"/>
                  </a:lnTo>
                  <a:lnTo>
                    <a:pt x="12" y="378"/>
                  </a:lnTo>
                  <a:lnTo>
                    <a:pt x="12" y="381"/>
                  </a:lnTo>
                  <a:lnTo>
                    <a:pt x="11" y="383"/>
                  </a:lnTo>
                  <a:lnTo>
                    <a:pt x="12" y="386"/>
                  </a:lnTo>
                  <a:lnTo>
                    <a:pt x="14" y="389"/>
                  </a:lnTo>
                  <a:lnTo>
                    <a:pt x="15" y="386"/>
                  </a:lnTo>
                  <a:lnTo>
                    <a:pt x="15" y="383"/>
                  </a:lnTo>
                  <a:lnTo>
                    <a:pt x="17" y="382"/>
                  </a:lnTo>
                  <a:lnTo>
                    <a:pt x="18" y="383"/>
                  </a:lnTo>
                  <a:lnTo>
                    <a:pt x="22" y="394"/>
                  </a:lnTo>
                  <a:lnTo>
                    <a:pt x="26" y="403"/>
                  </a:lnTo>
                  <a:lnTo>
                    <a:pt x="29" y="413"/>
                  </a:lnTo>
                  <a:lnTo>
                    <a:pt x="32" y="426"/>
                  </a:lnTo>
                  <a:lnTo>
                    <a:pt x="32" y="431"/>
                  </a:lnTo>
                  <a:lnTo>
                    <a:pt x="30" y="436"/>
                  </a:lnTo>
                  <a:lnTo>
                    <a:pt x="28" y="442"/>
                  </a:lnTo>
                  <a:lnTo>
                    <a:pt x="26" y="447"/>
                  </a:lnTo>
                  <a:lnTo>
                    <a:pt x="19" y="459"/>
                  </a:lnTo>
                  <a:lnTo>
                    <a:pt x="14" y="470"/>
                  </a:lnTo>
                  <a:lnTo>
                    <a:pt x="16" y="562"/>
                  </a:lnTo>
                  <a:lnTo>
                    <a:pt x="19" y="557"/>
                  </a:lnTo>
                  <a:lnTo>
                    <a:pt x="23" y="553"/>
                  </a:lnTo>
                  <a:lnTo>
                    <a:pt x="26" y="554"/>
                  </a:lnTo>
                  <a:lnTo>
                    <a:pt x="28" y="556"/>
                  </a:lnTo>
                  <a:lnTo>
                    <a:pt x="30" y="557"/>
                  </a:lnTo>
                  <a:lnTo>
                    <a:pt x="33" y="556"/>
                  </a:lnTo>
                  <a:lnTo>
                    <a:pt x="43" y="594"/>
                  </a:lnTo>
                  <a:lnTo>
                    <a:pt x="52" y="622"/>
                  </a:lnTo>
                  <a:lnTo>
                    <a:pt x="56" y="635"/>
                  </a:lnTo>
                  <a:lnTo>
                    <a:pt x="63" y="648"/>
                  </a:lnTo>
                  <a:lnTo>
                    <a:pt x="70" y="663"/>
                  </a:lnTo>
                  <a:lnTo>
                    <a:pt x="81" y="679"/>
                  </a:lnTo>
                  <a:lnTo>
                    <a:pt x="82" y="690"/>
                  </a:lnTo>
                  <a:lnTo>
                    <a:pt x="84" y="700"/>
                  </a:lnTo>
                  <a:lnTo>
                    <a:pt x="85" y="705"/>
                  </a:lnTo>
                  <a:lnTo>
                    <a:pt x="87" y="709"/>
                  </a:lnTo>
                  <a:lnTo>
                    <a:pt x="89" y="712"/>
                  </a:lnTo>
                  <a:lnTo>
                    <a:pt x="92" y="713"/>
                  </a:lnTo>
                  <a:lnTo>
                    <a:pt x="114" y="713"/>
                  </a:lnTo>
                  <a:lnTo>
                    <a:pt x="116" y="701"/>
                  </a:lnTo>
                  <a:lnTo>
                    <a:pt x="121" y="687"/>
                  </a:lnTo>
                  <a:lnTo>
                    <a:pt x="122" y="676"/>
                  </a:lnTo>
                  <a:lnTo>
                    <a:pt x="123" y="664"/>
                  </a:lnTo>
                  <a:lnTo>
                    <a:pt x="124" y="650"/>
                  </a:lnTo>
                  <a:lnTo>
                    <a:pt x="124" y="631"/>
                  </a:lnTo>
                  <a:lnTo>
                    <a:pt x="126" y="611"/>
                  </a:lnTo>
                  <a:lnTo>
                    <a:pt x="129" y="591"/>
                  </a:lnTo>
                  <a:lnTo>
                    <a:pt x="133" y="584"/>
                  </a:lnTo>
                  <a:lnTo>
                    <a:pt x="137" y="577"/>
                  </a:lnTo>
                  <a:lnTo>
                    <a:pt x="139" y="574"/>
                  </a:lnTo>
                  <a:lnTo>
                    <a:pt x="142" y="572"/>
                  </a:lnTo>
                  <a:lnTo>
                    <a:pt x="147" y="570"/>
                  </a:lnTo>
                  <a:lnTo>
                    <a:pt x="150" y="570"/>
                  </a:lnTo>
                  <a:lnTo>
                    <a:pt x="154" y="565"/>
                  </a:lnTo>
                  <a:lnTo>
                    <a:pt x="159" y="561"/>
                  </a:lnTo>
                  <a:lnTo>
                    <a:pt x="163" y="558"/>
                  </a:lnTo>
                  <a:lnTo>
                    <a:pt x="167" y="556"/>
                  </a:lnTo>
                  <a:lnTo>
                    <a:pt x="176" y="552"/>
                  </a:lnTo>
                  <a:lnTo>
                    <a:pt x="183" y="548"/>
                  </a:lnTo>
                  <a:lnTo>
                    <a:pt x="188" y="542"/>
                  </a:lnTo>
                  <a:lnTo>
                    <a:pt x="190" y="537"/>
                  </a:lnTo>
                  <a:lnTo>
                    <a:pt x="190" y="532"/>
                  </a:lnTo>
                  <a:lnTo>
                    <a:pt x="191" y="525"/>
                  </a:lnTo>
                  <a:lnTo>
                    <a:pt x="191" y="519"/>
                  </a:lnTo>
                  <a:lnTo>
                    <a:pt x="193" y="511"/>
                  </a:lnTo>
                  <a:lnTo>
                    <a:pt x="195" y="503"/>
                  </a:lnTo>
                  <a:lnTo>
                    <a:pt x="201" y="493"/>
                  </a:lnTo>
                  <a:lnTo>
                    <a:pt x="206" y="489"/>
                  </a:lnTo>
                  <a:lnTo>
                    <a:pt x="211" y="484"/>
                  </a:lnTo>
                  <a:lnTo>
                    <a:pt x="217" y="481"/>
                  </a:lnTo>
                  <a:lnTo>
                    <a:pt x="222" y="479"/>
                  </a:lnTo>
                  <a:lnTo>
                    <a:pt x="229" y="478"/>
                  </a:lnTo>
                  <a:lnTo>
                    <a:pt x="233" y="476"/>
                  </a:lnTo>
                  <a:lnTo>
                    <a:pt x="237" y="476"/>
                  </a:lnTo>
                  <a:lnTo>
                    <a:pt x="242" y="479"/>
                  </a:lnTo>
                  <a:lnTo>
                    <a:pt x="244" y="474"/>
                  </a:lnTo>
                  <a:lnTo>
                    <a:pt x="246" y="470"/>
                  </a:lnTo>
                  <a:lnTo>
                    <a:pt x="249" y="468"/>
                  </a:lnTo>
                  <a:lnTo>
                    <a:pt x="253" y="468"/>
                  </a:lnTo>
                  <a:lnTo>
                    <a:pt x="257" y="468"/>
                  </a:lnTo>
                  <a:lnTo>
                    <a:pt x="261" y="471"/>
                  </a:lnTo>
                  <a:lnTo>
                    <a:pt x="265" y="474"/>
                  </a:lnTo>
                  <a:lnTo>
                    <a:pt x="270" y="476"/>
                  </a:lnTo>
                  <a:lnTo>
                    <a:pt x="272" y="478"/>
                  </a:lnTo>
                  <a:lnTo>
                    <a:pt x="272" y="480"/>
                  </a:lnTo>
                  <a:lnTo>
                    <a:pt x="272" y="483"/>
                  </a:lnTo>
                  <a:lnTo>
                    <a:pt x="272" y="485"/>
                  </a:lnTo>
                  <a:lnTo>
                    <a:pt x="274" y="481"/>
                  </a:lnTo>
                  <a:lnTo>
                    <a:pt x="277" y="478"/>
                  </a:lnTo>
                  <a:lnTo>
                    <a:pt x="280" y="475"/>
                  </a:lnTo>
                  <a:lnTo>
                    <a:pt x="285" y="474"/>
                  </a:lnTo>
                  <a:lnTo>
                    <a:pt x="293" y="471"/>
                  </a:lnTo>
                  <a:lnTo>
                    <a:pt x="304" y="471"/>
                  </a:lnTo>
                  <a:lnTo>
                    <a:pt x="298" y="479"/>
                  </a:lnTo>
                  <a:lnTo>
                    <a:pt x="293" y="485"/>
                  </a:lnTo>
                  <a:lnTo>
                    <a:pt x="290" y="492"/>
                  </a:lnTo>
                  <a:lnTo>
                    <a:pt x="287" y="499"/>
                  </a:lnTo>
                  <a:lnTo>
                    <a:pt x="285" y="511"/>
                  </a:lnTo>
                  <a:lnTo>
                    <a:pt x="284" y="523"/>
                  </a:lnTo>
                  <a:lnTo>
                    <a:pt x="283" y="532"/>
                  </a:lnTo>
                  <a:lnTo>
                    <a:pt x="283" y="541"/>
                  </a:lnTo>
                  <a:lnTo>
                    <a:pt x="281" y="545"/>
                  </a:lnTo>
                  <a:lnTo>
                    <a:pt x="280" y="548"/>
                  </a:lnTo>
                  <a:lnTo>
                    <a:pt x="278" y="552"/>
                  </a:lnTo>
                  <a:lnTo>
                    <a:pt x="275" y="556"/>
                  </a:lnTo>
                  <a:lnTo>
                    <a:pt x="263" y="560"/>
                  </a:lnTo>
                  <a:lnTo>
                    <a:pt x="253" y="564"/>
                  </a:lnTo>
                  <a:lnTo>
                    <a:pt x="247" y="569"/>
                  </a:lnTo>
                  <a:lnTo>
                    <a:pt x="243" y="574"/>
                  </a:lnTo>
                  <a:lnTo>
                    <a:pt x="238" y="580"/>
                  </a:lnTo>
                  <a:lnTo>
                    <a:pt x="234" y="582"/>
                  </a:lnTo>
                  <a:lnTo>
                    <a:pt x="229" y="585"/>
                  </a:lnTo>
                  <a:lnTo>
                    <a:pt x="222" y="586"/>
                  </a:lnTo>
                  <a:lnTo>
                    <a:pt x="218" y="594"/>
                  </a:lnTo>
                  <a:lnTo>
                    <a:pt x="216" y="603"/>
                  </a:lnTo>
                  <a:lnTo>
                    <a:pt x="215" y="613"/>
                  </a:lnTo>
                  <a:lnTo>
                    <a:pt x="214" y="621"/>
                  </a:lnTo>
                  <a:lnTo>
                    <a:pt x="214" y="629"/>
                  </a:lnTo>
                  <a:lnTo>
                    <a:pt x="211" y="634"/>
                  </a:lnTo>
                  <a:lnTo>
                    <a:pt x="211" y="637"/>
                  </a:lnTo>
                  <a:lnTo>
                    <a:pt x="210" y="638"/>
                  </a:lnTo>
                  <a:lnTo>
                    <a:pt x="208" y="638"/>
                  </a:lnTo>
                  <a:lnTo>
                    <a:pt x="206" y="638"/>
                  </a:lnTo>
                  <a:lnTo>
                    <a:pt x="203" y="648"/>
                  </a:lnTo>
                  <a:lnTo>
                    <a:pt x="200" y="654"/>
                  </a:lnTo>
                  <a:lnTo>
                    <a:pt x="196" y="658"/>
                  </a:lnTo>
                  <a:lnTo>
                    <a:pt x="191" y="660"/>
                  </a:lnTo>
                  <a:lnTo>
                    <a:pt x="184" y="663"/>
                  </a:lnTo>
                  <a:lnTo>
                    <a:pt x="176" y="667"/>
                  </a:lnTo>
                  <a:lnTo>
                    <a:pt x="164" y="672"/>
                  </a:lnTo>
                  <a:lnTo>
                    <a:pt x="149" y="682"/>
                  </a:lnTo>
                  <a:lnTo>
                    <a:pt x="143" y="688"/>
                  </a:lnTo>
                  <a:lnTo>
                    <a:pt x="139" y="696"/>
                  </a:lnTo>
                  <a:lnTo>
                    <a:pt x="134" y="705"/>
                  </a:lnTo>
                  <a:lnTo>
                    <a:pt x="129" y="713"/>
                  </a:lnTo>
                  <a:lnTo>
                    <a:pt x="143" y="713"/>
                  </a:lnTo>
                  <a:lnTo>
                    <a:pt x="152" y="704"/>
                  </a:lnTo>
                  <a:lnTo>
                    <a:pt x="163" y="690"/>
                  </a:lnTo>
                  <a:lnTo>
                    <a:pt x="174" y="688"/>
                  </a:lnTo>
                  <a:lnTo>
                    <a:pt x="181" y="688"/>
                  </a:lnTo>
                  <a:lnTo>
                    <a:pt x="187" y="690"/>
                  </a:lnTo>
                  <a:lnTo>
                    <a:pt x="191" y="691"/>
                  </a:lnTo>
                  <a:lnTo>
                    <a:pt x="197" y="694"/>
                  </a:lnTo>
                  <a:lnTo>
                    <a:pt x="205" y="696"/>
                  </a:lnTo>
                  <a:lnTo>
                    <a:pt x="205" y="701"/>
                  </a:lnTo>
                  <a:lnTo>
                    <a:pt x="206" y="707"/>
                  </a:lnTo>
                  <a:lnTo>
                    <a:pt x="207" y="711"/>
                  </a:lnTo>
                  <a:lnTo>
                    <a:pt x="209" y="713"/>
                  </a:lnTo>
                  <a:lnTo>
                    <a:pt x="216" y="713"/>
                  </a:lnTo>
                  <a:lnTo>
                    <a:pt x="216" y="709"/>
                  </a:lnTo>
                  <a:lnTo>
                    <a:pt x="216" y="705"/>
                  </a:lnTo>
                  <a:lnTo>
                    <a:pt x="217" y="701"/>
                  </a:lnTo>
                  <a:lnTo>
                    <a:pt x="219" y="697"/>
                  </a:lnTo>
                  <a:lnTo>
                    <a:pt x="223" y="696"/>
                  </a:lnTo>
                  <a:lnTo>
                    <a:pt x="228" y="695"/>
                  </a:lnTo>
                  <a:lnTo>
                    <a:pt x="231" y="695"/>
                  </a:lnTo>
                  <a:lnTo>
                    <a:pt x="233" y="695"/>
                  </a:lnTo>
                  <a:lnTo>
                    <a:pt x="234" y="697"/>
                  </a:lnTo>
                  <a:lnTo>
                    <a:pt x="233" y="700"/>
                  </a:lnTo>
                  <a:lnTo>
                    <a:pt x="232" y="707"/>
                  </a:lnTo>
                  <a:lnTo>
                    <a:pt x="231" y="713"/>
                  </a:lnTo>
                  <a:lnTo>
                    <a:pt x="238" y="713"/>
                  </a:lnTo>
                  <a:lnTo>
                    <a:pt x="242" y="705"/>
                  </a:lnTo>
                  <a:lnTo>
                    <a:pt x="245" y="697"/>
                  </a:lnTo>
                  <a:lnTo>
                    <a:pt x="247" y="695"/>
                  </a:lnTo>
                  <a:lnTo>
                    <a:pt x="248" y="692"/>
                  </a:lnTo>
                  <a:lnTo>
                    <a:pt x="251" y="691"/>
                  </a:lnTo>
                  <a:lnTo>
                    <a:pt x="253" y="691"/>
                  </a:lnTo>
                  <a:lnTo>
                    <a:pt x="257" y="694"/>
                  </a:lnTo>
                  <a:lnTo>
                    <a:pt x="260" y="696"/>
                  </a:lnTo>
                  <a:lnTo>
                    <a:pt x="261" y="699"/>
                  </a:lnTo>
                  <a:lnTo>
                    <a:pt x="262" y="701"/>
                  </a:lnTo>
                  <a:lnTo>
                    <a:pt x="262" y="704"/>
                  </a:lnTo>
                  <a:lnTo>
                    <a:pt x="261" y="707"/>
                  </a:lnTo>
                  <a:lnTo>
                    <a:pt x="260" y="709"/>
                  </a:lnTo>
                  <a:lnTo>
                    <a:pt x="258" y="713"/>
                  </a:lnTo>
                  <a:lnTo>
                    <a:pt x="278" y="713"/>
                  </a:lnTo>
                  <a:lnTo>
                    <a:pt x="279" y="712"/>
                  </a:lnTo>
                  <a:lnTo>
                    <a:pt x="280" y="711"/>
                  </a:lnTo>
                  <a:lnTo>
                    <a:pt x="281" y="711"/>
                  </a:lnTo>
                  <a:lnTo>
                    <a:pt x="284" y="712"/>
                  </a:lnTo>
                  <a:lnTo>
                    <a:pt x="288" y="712"/>
                  </a:lnTo>
                  <a:lnTo>
                    <a:pt x="292" y="713"/>
                  </a:lnTo>
                  <a:lnTo>
                    <a:pt x="317" y="713"/>
                  </a:lnTo>
                  <a:close/>
                  <a:moveTo>
                    <a:pt x="40" y="713"/>
                  </a:moveTo>
                  <a:lnTo>
                    <a:pt x="32" y="713"/>
                  </a:lnTo>
                  <a:lnTo>
                    <a:pt x="29" y="699"/>
                  </a:lnTo>
                  <a:lnTo>
                    <a:pt x="27" y="680"/>
                  </a:lnTo>
                  <a:lnTo>
                    <a:pt x="26" y="662"/>
                  </a:lnTo>
                  <a:lnTo>
                    <a:pt x="25" y="646"/>
                  </a:lnTo>
                  <a:lnTo>
                    <a:pt x="22" y="635"/>
                  </a:lnTo>
                  <a:lnTo>
                    <a:pt x="18" y="626"/>
                  </a:lnTo>
                  <a:lnTo>
                    <a:pt x="18" y="609"/>
                  </a:lnTo>
                  <a:lnTo>
                    <a:pt x="24" y="614"/>
                  </a:lnTo>
                  <a:lnTo>
                    <a:pt x="27" y="619"/>
                  </a:lnTo>
                  <a:lnTo>
                    <a:pt x="29" y="627"/>
                  </a:lnTo>
                  <a:lnTo>
                    <a:pt x="31" y="634"/>
                  </a:lnTo>
                  <a:lnTo>
                    <a:pt x="33" y="652"/>
                  </a:lnTo>
                  <a:lnTo>
                    <a:pt x="37" y="676"/>
                  </a:lnTo>
                  <a:lnTo>
                    <a:pt x="36" y="687"/>
                  </a:lnTo>
                  <a:lnTo>
                    <a:pt x="37" y="696"/>
                  </a:lnTo>
                  <a:lnTo>
                    <a:pt x="38" y="705"/>
                  </a:lnTo>
                  <a:lnTo>
                    <a:pt x="40" y="713"/>
                  </a:lnTo>
                  <a:close/>
                  <a:moveTo>
                    <a:pt x="29" y="334"/>
                  </a:moveTo>
                  <a:lnTo>
                    <a:pt x="27" y="340"/>
                  </a:lnTo>
                  <a:lnTo>
                    <a:pt x="25" y="345"/>
                  </a:lnTo>
                  <a:lnTo>
                    <a:pt x="24" y="352"/>
                  </a:lnTo>
                  <a:lnTo>
                    <a:pt x="24" y="358"/>
                  </a:lnTo>
                  <a:lnTo>
                    <a:pt x="25" y="372"/>
                  </a:lnTo>
                  <a:lnTo>
                    <a:pt x="28" y="386"/>
                  </a:lnTo>
                  <a:lnTo>
                    <a:pt x="33" y="401"/>
                  </a:lnTo>
                  <a:lnTo>
                    <a:pt x="39" y="414"/>
                  </a:lnTo>
                  <a:lnTo>
                    <a:pt x="44" y="426"/>
                  </a:lnTo>
                  <a:lnTo>
                    <a:pt x="49" y="434"/>
                  </a:lnTo>
                  <a:lnTo>
                    <a:pt x="50" y="431"/>
                  </a:lnTo>
                  <a:lnTo>
                    <a:pt x="51" y="427"/>
                  </a:lnTo>
                  <a:lnTo>
                    <a:pt x="46" y="410"/>
                  </a:lnTo>
                  <a:lnTo>
                    <a:pt x="42" y="387"/>
                  </a:lnTo>
                  <a:lnTo>
                    <a:pt x="40" y="365"/>
                  </a:lnTo>
                  <a:lnTo>
                    <a:pt x="39" y="345"/>
                  </a:lnTo>
                  <a:lnTo>
                    <a:pt x="29" y="3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7" name="Freeform 46">
              <a:extLst>
                <a:ext uri="{FF2B5EF4-FFF2-40B4-BE49-F238E27FC236}">
                  <a16:creationId xmlns:a16="http://schemas.microsoft.com/office/drawing/2014/main" id="{2A630A59-CDCC-4498-A2AD-EF0188A7A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972"/>
              <a:ext cx="127" cy="192"/>
            </a:xfrm>
            <a:custGeom>
              <a:avLst/>
              <a:gdLst>
                <a:gd name="T0" fmla="*/ 35 w 380"/>
                <a:gd name="T1" fmla="*/ 185 h 767"/>
                <a:gd name="T2" fmla="*/ 49 w 380"/>
                <a:gd name="T3" fmla="*/ 179 h 767"/>
                <a:gd name="T4" fmla="*/ 29 w 380"/>
                <a:gd name="T5" fmla="*/ 178 h 767"/>
                <a:gd name="T6" fmla="*/ 53 w 380"/>
                <a:gd name="T7" fmla="*/ 169 h 767"/>
                <a:gd name="T8" fmla="*/ 62 w 380"/>
                <a:gd name="T9" fmla="*/ 172 h 767"/>
                <a:gd name="T10" fmla="*/ 30 w 380"/>
                <a:gd name="T11" fmla="*/ 157 h 767"/>
                <a:gd name="T12" fmla="*/ 37 w 380"/>
                <a:gd name="T13" fmla="*/ 156 h 767"/>
                <a:gd name="T14" fmla="*/ 54 w 380"/>
                <a:gd name="T15" fmla="*/ 163 h 767"/>
                <a:gd name="T16" fmla="*/ 21 w 380"/>
                <a:gd name="T17" fmla="*/ 121 h 767"/>
                <a:gd name="T18" fmla="*/ 59 w 380"/>
                <a:gd name="T19" fmla="*/ 131 h 767"/>
                <a:gd name="T20" fmla="*/ 91 w 380"/>
                <a:gd name="T21" fmla="*/ 183 h 767"/>
                <a:gd name="T22" fmla="*/ 58 w 380"/>
                <a:gd name="T23" fmla="*/ 153 h 767"/>
                <a:gd name="T24" fmla="*/ 114 w 380"/>
                <a:gd name="T25" fmla="*/ 129 h 767"/>
                <a:gd name="T26" fmla="*/ 107 w 380"/>
                <a:gd name="T27" fmla="*/ 112 h 767"/>
                <a:gd name="T28" fmla="*/ 90 w 380"/>
                <a:gd name="T29" fmla="*/ 156 h 767"/>
                <a:gd name="T30" fmla="*/ 80 w 380"/>
                <a:gd name="T31" fmla="*/ 140 h 767"/>
                <a:gd name="T32" fmla="*/ 54 w 380"/>
                <a:gd name="T33" fmla="*/ 107 h 767"/>
                <a:gd name="T34" fmla="*/ 83 w 380"/>
                <a:gd name="T35" fmla="*/ 135 h 767"/>
                <a:gd name="T36" fmla="*/ 52 w 380"/>
                <a:gd name="T37" fmla="*/ 108 h 767"/>
                <a:gd name="T38" fmla="*/ 59 w 380"/>
                <a:gd name="T39" fmla="*/ 104 h 767"/>
                <a:gd name="T40" fmla="*/ 111 w 380"/>
                <a:gd name="T41" fmla="*/ 92 h 767"/>
                <a:gd name="T42" fmla="*/ 87 w 380"/>
                <a:gd name="T43" fmla="*/ 108 h 767"/>
                <a:gd name="T44" fmla="*/ 102 w 380"/>
                <a:gd name="T45" fmla="*/ 134 h 767"/>
                <a:gd name="T46" fmla="*/ 98 w 380"/>
                <a:gd name="T47" fmla="*/ 115 h 767"/>
                <a:gd name="T48" fmla="*/ 93 w 380"/>
                <a:gd name="T49" fmla="*/ 87 h 767"/>
                <a:gd name="T50" fmla="*/ 78 w 380"/>
                <a:gd name="T51" fmla="*/ 84 h 767"/>
                <a:gd name="T52" fmla="*/ 83 w 380"/>
                <a:gd name="T53" fmla="*/ 86 h 767"/>
                <a:gd name="T54" fmla="*/ 93 w 380"/>
                <a:gd name="T55" fmla="*/ 43 h 767"/>
                <a:gd name="T56" fmla="*/ 102 w 380"/>
                <a:gd name="T57" fmla="*/ 74 h 767"/>
                <a:gd name="T58" fmla="*/ 110 w 380"/>
                <a:gd name="T59" fmla="*/ 61 h 767"/>
                <a:gd name="T60" fmla="*/ 90 w 380"/>
                <a:gd name="T61" fmla="*/ 73 h 767"/>
                <a:gd name="T62" fmla="*/ 121 w 380"/>
                <a:gd name="T63" fmla="*/ 58 h 767"/>
                <a:gd name="T64" fmla="*/ 104 w 380"/>
                <a:gd name="T65" fmla="*/ 30 h 767"/>
                <a:gd name="T66" fmla="*/ 113 w 380"/>
                <a:gd name="T67" fmla="*/ 42 h 767"/>
                <a:gd name="T68" fmla="*/ 93 w 380"/>
                <a:gd name="T69" fmla="*/ 38 h 767"/>
                <a:gd name="T70" fmla="*/ 122 w 380"/>
                <a:gd name="T71" fmla="*/ 117 h 767"/>
                <a:gd name="T72" fmla="*/ 123 w 380"/>
                <a:gd name="T73" fmla="*/ 94 h 767"/>
                <a:gd name="T74" fmla="*/ 121 w 380"/>
                <a:gd name="T75" fmla="*/ 71 h 767"/>
                <a:gd name="T76" fmla="*/ 120 w 380"/>
                <a:gd name="T77" fmla="*/ 54 h 767"/>
                <a:gd name="T78" fmla="*/ 120 w 380"/>
                <a:gd name="T79" fmla="*/ 28 h 767"/>
                <a:gd name="T80" fmla="*/ 120 w 380"/>
                <a:gd name="T81" fmla="*/ 13 h 767"/>
                <a:gd name="T82" fmla="*/ 108 w 380"/>
                <a:gd name="T83" fmla="*/ 35 h 767"/>
                <a:gd name="T84" fmla="*/ 96 w 380"/>
                <a:gd name="T85" fmla="*/ 35 h 767"/>
                <a:gd name="T86" fmla="*/ 94 w 380"/>
                <a:gd name="T87" fmla="*/ 20 h 767"/>
                <a:gd name="T88" fmla="*/ 81 w 380"/>
                <a:gd name="T89" fmla="*/ 31 h 767"/>
                <a:gd name="T90" fmla="*/ 71 w 380"/>
                <a:gd name="T91" fmla="*/ 38 h 767"/>
                <a:gd name="T92" fmla="*/ 72 w 380"/>
                <a:gd name="T93" fmla="*/ 61 h 767"/>
                <a:gd name="T94" fmla="*/ 73 w 380"/>
                <a:gd name="T95" fmla="*/ 95 h 767"/>
                <a:gd name="T96" fmla="*/ 81 w 380"/>
                <a:gd name="T97" fmla="*/ 112 h 767"/>
                <a:gd name="T98" fmla="*/ 33 w 380"/>
                <a:gd name="T99" fmla="*/ 79 h 767"/>
                <a:gd name="T100" fmla="*/ 36 w 380"/>
                <a:gd name="T101" fmla="*/ 99 h 767"/>
                <a:gd name="T102" fmla="*/ 34 w 380"/>
                <a:gd name="T103" fmla="*/ 109 h 767"/>
                <a:gd name="T104" fmla="*/ 26 w 380"/>
                <a:gd name="T105" fmla="*/ 116 h 767"/>
                <a:gd name="T106" fmla="*/ 24 w 380"/>
                <a:gd name="T107" fmla="*/ 141 h 767"/>
                <a:gd name="T108" fmla="*/ 15 w 380"/>
                <a:gd name="T109" fmla="*/ 150 h 767"/>
                <a:gd name="T110" fmla="*/ 27 w 380"/>
                <a:gd name="T111" fmla="*/ 159 h 767"/>
                <a:gd name="T112" fmla="*/ 23 w 380"/>
                <a:gd name="T113" fmla="*/ 177 h 767"/>
                <a:gd name="T114" fmla="*/ 13 w 380"/>
                <a:gd name="T115" fmla="*/ 184 h 767"/>
                <a:gd name="T116" fmla="*/ 30 w 380"/>
                <a:gd name="T117" fmla="*/ 185 h 767"/>
                <a:gd name="T118" fmla="*/ 68 w 380"/>
                <a:gd name="T119" fmla="*/ 176 h 767"/>
                <a:gd name="T120" fmla="*/ 113 w 380"/>
                <a:gd name="T121" fmla="*/ 149 h 767"/>
                <a:gd name="T122" fmla="*/ 103 w 380"/>
                <a:gd name="T123" fmla="*/ 192 h 7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0" h="767">
                  <a:moveTo>
                    <a:pt x="48" y="740"/>
                  </a:moveTo>
                  <a:lnTo>
                    <a:pt x="52" y="744"/>
                  </a:lnTo>
                  <a:lnTo>
                    <a:pt x="57" y="748"/>
                  </a:lnTo>
                  <a:lnTo>
                    <a:pt x="59" y="750"/>
                  </a:lnTo>
                  <a:lnTo>
                    <a:pt x="61" y="750"/>
                  </a:lnTo>
                  <a:lnTo>
                    <a:pt x="64" y="751"/>
                  </a:lnTo>
                  <a:lnTo>
                    <a:pt x="66" y="750"/>
                  </a:lnTo>
                  <a:lnTo>
                    <a:pt x="65" y="745"/>
                  </a:lnTo>
                  <a:lnTo>
                    <a:pt x="63" y="742"/>
                  </a:lnTo>
                  <a:lnTo>
                    <a:pt x="61" y="741"/>
                  </a:lnTo>
                  <a:lnTo>
                    <a:pt x="59" y="740"/>
                  </a:lnTo>
                  <a:lnTo>
                    <a:pt x="53" y="741"/>
                  </a:lnTo>
                  <a:lnTo>
                    <a:pt x="48" y="740"/>
                  </a:lnTo>
                  <a:close/>
                  <a:moveTo>
                    <a:pt x="102" y="740"/>
                  </a:moveTo>
                  <a:lnTo>
                    <a:pt x="102" y="741"/>
                  </a:lnTo>
                  <a:lnTo>
                    <a:pt x="102" y="744"/>
                  </a:lnTo>
                  <a:lnTo>
                    <a:pt x="102" y="746"/>
                  </a:lnTo>
                  <a:lnTo>
                    <a:pt x="103" y="750"/>
                  </a:lnTo>
                  <a:lnTo>
                    <a:pt x="105" y="757"/>
                  </a:lnTo>
                  <a:lnTo>
                    <a:pt x="107" y="763"/>
                  </a:lnTo>
                  <a:lnTo>
                    <a:pt x="110" y="762"/>
                  </a:lnTo>
                  <a:lnTo>
                    <a:pt x="111" y="761"/>
                  </a:lnTo>
                  <a:lnTo>
                    <a:pt x="113" y="758"/>
                  </a:lnTo>
                  <a:lnTo>
                    <a:pt x="113" y="754"/>
                  </a:lnTo>
                  <a:lnTo>
                    <a:pt x="110" y="749"/>
                  </a:lnTo>
                  <a:lnTo>
                    <a:pt x="107" y="742"/>
                  </a:lnTo>
                  <a:lnTo>
                    <a:pt x="106" y="741"/>
                  </a:lnTo>
                  <a:lnTo>
                    <a:pt x="105" y="738"/>
                  </a:lnTo>
                  <a:lnTo>
                    <a:pt x="104" y="738"/>
                  </a:lnTo>
                  <a:lnTo>
                    <a:pt x="102" y="740"/>
                  </a:lnTo>
                  <a:close/>
                  <a:moveTo>
                    <a:pt x="131" y="744"/>
                  </a:moveTo>
                  <a:lnTo>
                    <a:pt x="133" y="744"/>
                  </a:lnTo>
                  <a:lnTo>
                    <a:pt x="134" y="745"/>
                  </a:lnTo>
                  <a:lnTo>
                    <a:pt x="135" y="744"/>
                  </a:lnTo>
                  <a:lnTo>
                    <a:pt x="135" y="738"/>
                  </a:lnTo>
                  <a:lnTo>
                    <a:pt x="132" y="730"/>
                  </a:lnTo>
                  <a:lnTo>
                    <a:pt x="128" y="722"/>
                  </a:lnTo>
                  <a:lnTo>
                    <a:pt x="126" y="718"/>
                  </a:lnTo>
                  <a:lnTo>
                    <a:pt x="124" y="716"/>
                  </a:lnTo>
                  <a:lnTo>
                    <a:pt x="120" y="714"/>
                  </a:lnTo>
                  <a:lnTo>
                    <a:pt x="118" y="716"/>
                  </a:lnTo>
                  <a:lnTo>
                    <a:pt x="114" y="718"/>
                  </a:lnTo>
                  <a:lnTo>
                    <a:pt x="112" y="722"/>
                  </a:lnTo>
                  <a:lnTo>
                    <a:pt x="111" y="725"/>
                  </a:lnTo>
                  <a:lnTo>
                    <a:pt x="110" y="728"/>
                  </a:lnTo>
                  <a:lnTo>
                    <a:pt x="110" y="732"/>
                  </a:lnTo>
                  <a:lnTo>
                    <a:pt x="111" y="736"/>
                  </a:lnTo>
                  <a:lnTo>
                    <a:pt x="113" y="738"/>
                  </a:lnTo>
                  <a:lnTo>
                    <a:pt x="115" y="742"/>
                  </a:lnTo>
                  <a:lnTo>
                    <a:pt x="121" y="744"/>
                  </a:lnTo>
                  <a:lnTo>
                    <a:pt x="131" y="744"/>
                  </a:lnTo>
                  <a:close/>
                  <a:moveTo>
                    <a:pt x="141" y="724"/>
                  </a:moveTo>
                  <a:lnTo>
                    <a:pt x="140" y="720"/>
                  </a:lnTo>
                  <a:lnTo>
                    <a:pt x="141" y="717"/>
                  </a:lnTo>
                  <a:lnTo>
                    <a:pt x="143" y="716"/>
                  </a:lnTo>
                  <a:lnTo>
                    <a:pt x="146" y="717"/>
                  </a:lnTo>
                  <a:lnTo>
                    <a:pt x="151" y="717"/>
                  </a:lnTo>
                  <a:lnTo>
                    <a:pt x="156" y="717"/>
                  </a:lnTo>
                  <a:lnTo>
                    <a:pt x="158" y="724"/>
                  </a:lnTo>
                  <a:lnTo>
                    <a:pt x="159" y="729"/>
                  </a:lnTo>
                  <a:lnTo>
                    <a:pt x="159" y="733"/>
                  </a:lnTo>
                  <a:lnTo>
                    <a:pt x="158" y="737"/>
                  </a:lnTo>
                  <a:lnTo>
                    <a:pt x="154" y="745"/>
                  </a:lnTo>
                  <a:lnTo>
                    <a:pt x="151" y="753"/>
                  </a:lnTo>
                  <a:lnTo>
                    <a:pt x="145" y="738"/>
                  </a:lnTo>
                  <a:lnTo>
                    <a:pt x="141" y="724"/>
                  </a:lnTo>
                  <a:close/>
                  <a:moveTo>
                    <a:pt x="106" y="718"/>
                  </a:moveTo>
                  <a:lnTo>
                    <a:pt x="107" y="717"/>
                  </a:lnTo>
                  <a:lnTo>
                    <a:pt x="107" y="714"/>
                  </a:lnTo>
                  <a:lnTo>
                    <a:pt x="106" y="713"/>
                  </a:lnTo>
                  <a:lnTo>
                    <a:pt x="105" y="712"/>
                  </a:lnTo>
                  <a:lnTo>
                    <a:pt x="102" y="708"/>
                  </a:lnTo>
                  <a:lnTo>
                    <a:pt x="99" y="704"/>
                  </a:lnTo>
                  <a:lnTo>
                    <a:pt x="97" y="704"/>
                  </a:lnTo>
                  <a:lnTo>
                    <a:pt x="93" y="702"/>
                  </a:lnTo>
                  <a:lnTo>
                    <a:pt x="90" y="700"/>
                  </a:lnTo>
                  <a:lnTo>
                    <a:pt x="88" y="696"/>
                  </a:lnTo>
                  <a:lnTo>
                    <a:pt x="86" y="693"/>
                  </a:lnTo>
                  <a:lnTo>
                    <a:pt x="84" y="692"/>
                  </a:lnTo>
                  <a:lnTo>
                    <a:pt x="83" y="692"/>
                  </a:lnTo>
                  <a:lnTo>
                    <a:pt x="82" y="695"/>
                  </a:lnTo>
                  <a:lnTo>
                    <a:pt x="84" y="702"/>
                  </a:lnTo>
                  <a:lnTo>
                    <a:pt x="86" y="708"/>
                  </a:lnTo>
                  <a:lnTo>
                    <a:pt x="88" y="713"/>
                  </a:lnTo>
                  <a:lnTo>
                    <a:pt x="91" y="716"/>
                  </a:lnTo>
                  <a:lnTo>
                    <a:pt x="94" y="718"/>
                  </a:lnTo>
                  <a:lnTo>
                    <a:pt x="98" y="720"/>
                  </a:lnTo>
                  <a:lnTo>
                    <a:pt x="102" y="720"/>
                  </a:lnTo>
                  <a:lnTo>
                    <a:pt x="106" y="718"/>
                  </a:lnTo>
                  <a:close/>
                  <a:moveTo>
                    <a:pt x="132" y="681"/>
                  </a:moveTo>
                  <a:lnTo>
                    <a:pt x="128" y="681"/>
                  </a:lnTo>
                  <a:lnTo>
                    <a:pt x="127" y="681"/>
                  </a:lnTo>
                  <a:lnTo>
                    <a:pt x="126" y="684"/>
                  </a:lnTo>
                  <a:lnTo>
                    <a:pt x="128" y="685"/>
                  </a:lnTo>
                  <a:lnTo>
                    <a:pt x="131" y="693"/>
                  </a:lnTo>
                  <a:lnTo>
                    <a:pt x="134" y="700"/>
                  </a:lnTo>
                  <a:lnTo>
                    <a:pt x="137" y="704"/>
                  </a:lnTo>
                  <a:lnTo>
                    <a:pt x="139" y="706"/>
                  </a:lnTo>
                  <a:lnTo>
                    <a:pt x="142" y="708"/>
                  </a:lnTo>
                  <a:lnTo>
                    <a:pt x="145" y="708"/>
                  </a:lnTo>
                  <a:lnTo>
                    <a:pt x="151" y="708"/>
                  </a:lnTo>
                  <a:lnTo>
                    <a:pt x="156" y="708"/>
                  </a:lnTo>
                  <a:lnTo>
                    <a:pt x="158" y="708"/>
                  </a:lnTo>
                  <a:lnTo>
                    <a:pt x="160" y="706"/>
                  </a:lnTo>
                  <a:lnTo>
                    <a:pt x="162" y="704"/>
                  </a:lnTo>
                  <a:lnTo>
                    <a:pt x="163" y="701"/>
                  </a:lnTo>
                  <a:lnTo>
                    <a:pt x="161" y="697"/>
                  </a:lnTo>
                  <a:lnTo>
                    <a:pt x="160" y="693"/>
                  </a:lnTo>
                  <a:lnTo>
                    <a:pt x="160" y="689"/>
                  </a:lnTo>
                  <a:lnTo>
                    <a:pt x="160" y="685"/>
                  </a:lnTo>
                  <a:lnTo>
                    <a:pt x="159" y="681"/>
                  </a:lnTo>
                  <a:lnTo>
                    <a:pt x="158" y="677"/>
                  </a:lnTo>
                  <a:lnTo>
                    <a:pt x="156" y="675"/>
                  </a:lnTo>
                  <a:lnTo>
                    <a:pt x="152" y="672"/>
                  </a:lnTo>
                  <a:lnTo>
                    <a:pt x="148" y="677"/>
                  </a:lnTo>
                  <a:lnTo>
                    <a:pt x="146" y="680"/>
                  </a:lnTo>
                  <a:lnTo>
                    <a:pt x="144" y="681"/>
                  </a:lnTo>
                  <a:lnTo>
                    <a:pt x="142" y="681"/>
                  </a:lnTo>
                  <a:lnTo>
                    <a:pt x="137" y="680"/>
                  </a:lnTo>
                  <a:lnTo>
                    <a:pt x="132" y="681"/>
                  </a:lnTo>
                  <a:close/>
                  <a:moveTo>
                    <a:pt x="175" y="681"/>
                  </a:moveTo>
                  <a:lnTo>
                    <a:pt x="173" y="680"/>
                  </a:lnTo>
                  <a:lnTo>
                    <a:pt x="172" y="680"/>
                  </a:lnTo>
                  <a:lnTo>
                    <a:pt x="171" y="681"/>
                  </a:lnTo>
                  <a:lnTo>
                    <a:pt x="171" y="685"/>
                  </a:lnTo>
                  <a:lnTo>
                    <a:pt x="170" y="692"/>
                  </a:lnTo>
                  <a:lnTo>
                    <a:pt x="170" y="697"/>
                  </a:lnTo>
                  <a:lnTo>
                    <a:pt x="171" y="698"/>
                  </a:lnTo>
                  <a:lnTo>
                    <a:pt x="171" y="701"/>
                  </a:lnTo>
                  <a:lnTo>
                    <a:pt x="173" y="701"/>
                  </a:lnTo>
                  <a:lnTo>
                    <a:pt x="175" y="701"/>
                  </a:lnTo>
                  <a:lnTo>
                    <a:pt x="180" y="700"/>
                  </a:lnTo>
                  <a:lnTo>
                    <a:pt x="185" y="697"/>
                  </a:lnTo>
                  <a:lnTo>
                    <a:pt x="187" y="696"/>
                  </a:lnTo>
                  <a:lnTo>
                    <a:pt x="188" y="696"/>
                  </a:lnTo>
                  <a:lnTo>
                    <a:pt x="189" y="693"/>
                  </a:lnTo>
                  <a:lnTo>
                    <a:pt x="189" y="692"/>
                  </a:lnTo>
                  <a:lnTo>
                    <a:pt x="190" y="691"/>
                  </a:lnTo>
                  <a:lnTo>
                    <a:pt x="189" y="688"/>
                  </a:lnTo>
                  <a:lnTo>
                    <a:pt x="187" y="687"/>
                  </a:lnTo>
                  <a:lnTo>
                    <a:pt x="185" y="687"/>
                  </a:lnTo>
                  <a:lnTo>
                    <a:pt x="180" y="684"/>
                  </a:lnTo>
                  <a:lnTo>
                    <a:pt x="175" y="681"/>
                  </a:lnTo>
                  <a:close/>
                  <a:moveTo>
                    <a:pt x="289" y="679"/>
                  </a:moveTo>
                  <a:lnTo>
                    <a:pt x="285" y="673"/>
                  </a:lnTo>
                  <a:lnTo>
                    <a:pt x="284" y="669"/>
                  </a:lnTo>
                  <a:lnTo>
                    <a:pt x="285" y="664"/>
                  </a:lnTo>
                  <a:lnTo>
                    <a:pt x="286" y="657"/>
                  </a:lnTo>
                  <a:lnTo>
                    <a:pt x="290" y="647"/>
                  </a:lnTo>
                  <a:lnTo>
                    <a:pt x="293" y="635"/>
                  </a:lnTo>
                  <a:lnTo>
                    <a:pt x="297" y="630"/>
                  </a:lnTo>
                  <a:lnTo>
                    <a:pt x="299" y="627"/>
                  </a:lnTo>
                  <a:lnTo>
                    <a:pt x="300" y="627"/>
                  </a:lnTo>
                  <a:lnTo>
                    <a:pt x="300" y="628"/>
                  </a:lnTo>
                  <a:lnTo>
                    <a:pt x="300" y="632"/>
                  </a:lnTo>
                  <a:lnTo>
                    <a:pt x="300" y="635"/>
                  </a:lnTo>
                  <a:lnTo>
                    <a:pt x="302" y="642"/>
                  </a:lnTo>
                  <a:lnTo>
                    <a:pt x="300" y="648"/>
                  </a:lnTo>
                  <a:lnTo>
                    <a:pt x="299" y="653"/>
                  </a:lnTo>
                  <a:lnTo>
                    <a:pt x="297" y="659"/>
                  </a:lnTo>
                  <a:lnTo>
                    <a:pt x="292" y="668"/>
                  </a:lnTo>
                  <a:lnTo>
                    <a:pt x="289" y="679"/>
                  </a:lnTo>
                  <a:close/>
                  <a:moveTo>
                    <a:pt x="105" y="648"/>
                  </a:moveTo>
                  <a:lnTo>
                    <a:pt x="99" y="645"/>
                  </a:lnTo>
                  <a:lnTo>
                    <a:pt x="94" y="642"/>
                  </a:lnTo>
                  <a:lnTo>
                    <a:pt x="91" y="638"/>
                  </a:lnTo>
                  <a:lnTo>
                    <a:pt x="90" y="634"/>
                  </a:lnTo>
                  <a:lnTo>
                    <a:pt x="89" y="626"/>
                  </a:lnTo>
                  <a:lnTo>
                    <a:pt x="87" y="618"/>
                  </a:lnTo>
                  <a:lnTo>
                    <a:pt x="86" y="624"/>
                  </a:lnTo>
                  <a:lnTo>
                    <a:pt x="85" y="627"/>
                  </a:lnTo>
                  <a:lnTo>
                    <a:pt x="83" y="627"/>
                  </a:lnTo>
                  <a:lnTo>
                    <a:pt x="78" y="626"/>
                  </a:lnTo>
                  <a:lnTo>
                    <a:pt x="75" y="622"/>
                  </a:lnTo>
                  <a:lnTo>
                    <a:pt x="72" y="616"/>
                  </a:lnTo>
                  <a:lnTo>
                    <a:pt x="70" y="610"/>
                  </a:lnTo>
                  <a:lnTo>
                    <a:pt x="67" y="604"/>
                  </a:lnTo>
                  <a:lnTo>
                    <a:pt x="65" y="591"/>
                  </a:lnTo>
                  <a:lnTo>
                    <a:pt x="61" y="579"/>
                  </a:lnTo>
                  <a:lnTo>
                    <a:pt x="70" y="578"/>
                  </a:lnTo>
                  <a:lnTo>
                    <a:pt x="77" y="578"/>
                  </a:lnTo>
                  <a:lnTo>
                    <a:pt x="82" y="581"/>
                  </a:lnTo>
                  <a:lnTo>
                    <a:pt x="86" y="585"/>
                  </a:lnTo>
                  <a:lnTo>
                    <a:pt x="91" y="595"/>
                  </a:lnTo>
                  <a:lnTo>
                    <a:pt x="99" y="604"/>
                  </a:lnTo>
                  <a:lnTo>
                    <a:pt x="99" y="610"/>
                  </a:lnTo>
                  <a:lnTo>
                    <a:pt x="99" y="616"/>
                  </a:lnTo>
                  <a:lnTo>
                    <a:pt x="101" y="622"/>
                  </a:lnTo>
                  <a:lnTo>
                    <a:pt x="102" y="627"/>
                  </a:lnTo>
                  <a:lnTo>
                    <a:pt x="104" y="632"/>
                  </a:lnTo>
                  <a:lnTo>
                    <a:pt x="105" y="638"/>
                  </a:lnTo>
                  <a:lnTo>
                    <a:pt x="106" y="643"/>
                  </a:lnTo>
                  <a:lnTo>
                    <a:pt x="105" y="648"/>
                  </a:lnTo>
                  <a:close/>
                  <a:moveTo>
                    <a:pt x="98" y="587"/>
                  </a:moveTo>
                  <a:lnTo>
                    <a:pt x="103" y="604"/>
                  </a:lnTo>
                  <a:lnTo>
                    <a:pt x="110" y="622"/>
                  </a:lnTo>
                  <a:lnTo>
                    <a:pt x="115" y="640"/>
                  </a:lnTo>
                  <a:lnTo>
                    <a:pt x="118" y="659"/>
                  </a:lnTo>
                  <a:lnTo>
                    <a:pt x="118" y="663"/>
                  </a:lnTo>
                  <a:lnTo>
                    <a:pt x="120" y="667"/>
                  </a:lnTo>
                  <a:lnTo>
                    <a:pt x="123" y="669"/>
                  </a:lnTo>
                  <a:lnTo>
                    <a:pt x="126" y="672"/>
                  </a:lnTo>
                  <a:lnTo>
                    <a:pt x="130" y="673"/>
                  </a:lnTo>
                  <a:lnTo>
                    <a:pt x="133" y="673"/>
                  </a:lnTo>
                  <a:lnTo>
                    <a:pt x="138" y="672"/>
                  </a:lnTo>
                  <a:lnTo>
                    <a:pt x="141" y="671"/>
                  </a:lnTo>
                  <a:lnTo>
                    <a:pt x="148" y="659"/>
                  </a:lnTo>
                  <a:lnTo>
                    <a:pt x="154" y="651"/>
                  </a:lnTo>
                  <a:lnTo>
                    <a:pt x="152" y="640"/>
                  </a:lnTo>
                  <a:lnTo>
                    <a:pt x="148" y="630"/>
                  </a:lnTo>
                  <a:lnTo>
                    <a:pt x="146" y="620"/>
                  </a:lnTo>
                  <a:lnTo>
                    <a:pt x="144" y="610"/>
                  </a:lnTo>
                  <a:lnTo>
                    <a:pt x="135" y="608"/>
                  </a:lnTo>
                  <a:lnTo>
                    <a:pt x="129" y="607"/>
                  </a:lnTo>
                  <a:lnTo>
                    <a:pt x="126" y="603"/>
                  </a:lnTo>
                  <a:lnTo>
                    <a:pt x="123" y="599"/>
                  </a:lnTo>
                  <a:lnTo>
                    <a:pt x="119" y="595"/>
                  </a:lnTo>
                  <a:lnTo>
                    <a:pt x="115" y="592"/>
                  </a:lnTo>
                  <a:lnTo>
                    <a:pt x="107" y="588"/>
                  </a:lnTo>
                  <a:lnTo>
                    <a:pt x="98" y="587"/>
                  </a:lnTo>
                  <a:close/>
                  <a:moveTo>
                    <a:pt x="166" y="653"/>
                  </a:moveTo>
                  <a:lnTo>
                    <a:pt x="163" y="653"/>
                  </a:lnTo>
                  <a:lnTo>
                    <a:pt x="162" y="652"/>
                  </a:lnTo>
                  <a:lnTo>
                    <a:pt x="161" y="651"/>
                  </a:lnTo>
                  <a:lnTo>
                    <a:pt x="160" y="648"/>
                  </a:lnTo>
                  <a:lnTo>
                    <a:pt x="158" y="643"/>
                  </a:lnTo>
                  <a:lnTo>
                    <a:pt x="157" y="635"/>
                  </a:lnTo>
                  <a:lnTo>
                    <a:pt x="156" y="626"/>
                  </a:lnTo>
                  <a:lnTo>
                    <a:pt x="154" y="616"/>
                  </a:lnTo>
                  <a:lnTo>
                    <a:pt x="151" y="607"/>
                  </a:lnTo>
                  <a:lnTo>
                    <a:pt x="146" y="598"/>
                  </a:lnTo>
                  <a:lnTo>
                    <a:pt x="140" y="598"/>
                  </a:lnTo>
                  <a:lnTo>
                    <a:pt x="133" y="596"/>
                  </a:lnTo>
                  <a:lnTo>
                    <a:pt x="129" y="592"/>
                  </a:lnTo>
                  <a:lnTo>
                    <a:pt x="125" y="588"/>
                  </a:lnTo>
                  <a:lnTo>
                    <a:pt x="118" y="583"/>
                  </a:lnTo>
                  <a:lnTo>
                    <a:pt x="111" y="578"/>
                  </a:lnTo>
                  <a:lnTo>
                    <a:pt x="101" y="574"/>
                  </a:lnTo>
                  <a:lnTo>
                    <a:pt x="87" y="571"/>
                  </a:lnTo>
                  <a:lnTo>
                    <a:pt x="84" y="569"/>
                  </a:lnTo>
                  <a:lnTo>
                    <a:pt x="82" y="565"/>
                  </a:lnTo>
                  <a:lnTo>
                    <a:pt x="80" y="561"/>
                  </a:lnTo>
                  <a:lnTo>
                    <a:pt x="79" y="557"/>
                  </a:lnTo>
                  <a:lnTo>
                    <a:pt x="78" y="547"/>
                  </a:lnTo>
                  <a:lnTo>
                    <a:pt x="77" y="537"/>
                  </a:lnTo>
                  <a:lnTo>
                    <a:pt x="75" y="525"/>
                  </a:lnTo>
                  <a:lnTo>
                    <a:pt x="72" y="513"/>
                  </a:lnTo>
                  <a:lnTo>
                    <a:pt x="69" y="505"/>
                  </a:lnTo>
                  <a:lnTo>
                    <a:pt x="64" y="498"/>
                  </a:lnTo>
                  <a:lnTo>
                    <a:pt x="59" y="492"/>
                  </a:lnTo>
                  <a:lnTo>
                    <a:pt x="52" y="484"/>
                  </a:lnTo>
                  <a:lnTo>
                    <a:pt x="63" y="482"/>
                  </a:lnTo>
                  <a:lnTo>
                    <a:pt x="73" y="484"/>
                  </a:lnTo>
                  <a:lnTo>
                    <a:pt x="78" y="485"/>
                  </a:lnTo>
                  <a:lnTo>
                    <a:pt x="82" y="488"/>
                  </a:lnTo>
                  <a:lnTo>
                    <a:pt x="85" y="490"/>
                  </a:lnTo>
                  <a:lnTo>
                    <a:pt x="87" y="496"/>
                  </a:lnTo>
                  <a:lnTo>
                    <a:pt x="87" y="493"/>
                  </a:lnTo>
                  <a:lnTo>
                    <a:pt x="87" y="490"/>
                  </a:lnTo>
                  <a:lnTo>
                    <a:pt x="87" y="488"/>
                  </a:lnTo>
                  <a:lnTo>
                    <a:pt x="89" y="485"/>
                  </a:lnTo>
                  <a:lnTo>
                    <a:pt x="93" y="481"/>
                  </a:lnTo>
                  <a:lnTo>
                    <a:pt x="99" y="479"/>
                  </a:lnTo>
                  <a:lnTo>
                    <a:pt x="103" y="476"/>
                  </a:lnTo>
                  <a:lnTo>
                    <a:pt x="106" y="475"/>
                  </a:lnTo>
                  <a:lnTo>
                    <a:pt x="111" y="475"/>
                  </a:lnTo>
                  <a:lnTo>
                    <a:pt x="114" y="476"/>
                  </a:lnTo>
                  <a:lnTo>
                    <a:pt x="117" y="479"/>
                  </a:lnTo>
                  <a:lnTo>
                    <a:pt x="120" y="484"/>
                  </a:lnTo>
                  <a:lnTo>
                    <a:pt x="124" y="482"/>
                  </a:lnTo>
                  <a:lnTo>
                    <a:pt x="129" y="481"/>
                  </a:lnTo>
                  <a:lnTo>
                    <a:pt x="134" y="481"/>
                  </a:lnTo>
                  <a:lnTo>
                    <a:pt x="140" y="482"/>
                  </a:lnTo>
                  <a:lnTo>
                    <a:pt x="146" y="485"/>
                  </a:lnTo>
                  <a:lnTo>
                    <a:pt x="153" y="488"/>
                  </a:lnTo>
                  <a:lnTo>
                    <a:pt x="159" y="490"/>
                  </a:lnTo>
                  <a:lnTo>
                    <a:pt x="165" y="496"/>
                  </a:lnTo>
                  <a:lnTo>
                    <a:pt x="171" y="505"/>
                  </a:lnTo>
                  <a:lnTo>
                    <a:pt x="174" y="513"/>
                  </a:lnTo>
                  <a:lnTo>
                    <a:pt x="176" y="522"/>
                  </a:lnTo>
                  <a:lnTo>
                    <a:pt x="178" y="529"/>
                  </a:lnTo>
                  <a:lnTo>
                    <a:pt x="179" y="535"/>
                  </a:lnTo>
                  <a:lnTo>
                    <a:pt x="180" y="542"/>
                  </a:lnTo>
                  <a:lnTo>
                    <a:pt x="182" y="547"/>
                  </a:lnTo>
                  <a:lnTo>
                    <a:pt x="186" y="553"/>
                  </a:lnTo>
                  <a:lnTo>
                    <a:pt x="195" y="557"/>
                  </a:lnTo>
                  <a:lnTo>
                    <a:pt x="204" y="559"/>
                  </a:lnTo>
                  <a:lnTo>
                    <a:pt x="210" y="561"/>
                  </a:lnTo>
                  <a:lnTo>
                    <a:pt x="214" y="563"/>
                  </a:lnTo>
                  <a:lnTo>
                    <a:pt x="219" y="567"/>
                  </a:lnTo>
                  <a:lnTo>
                    <a:pt x="223" y="573"/>
                  </a:lnTo>
                  <a:lnTo>
                    <a:pt x="227" y="573"/>
                  </a:lnTo>
                  <a:lnTo>
                    <a:pt x="231" y="574"/>
                  </a:lnTo>
                  <a:lnTo>
                    <a:pt x="235" y="575"/>
                  </a:lnTo>
                  <a:lnTo>
                    <a:pt x="238" y="578"/>
                  </a:lnTo>
                  <a:lnTo>
                    <a:pt x="243" y="585"/>
                  </a:lnTo>
                  <a:lnTo>
                    <a:pt x="248" y="594"/>
                  </a:lnTo>
                  <a:lnTo>
                    <a:pt x="250" y="603"/>
                  </a:lnTo>
                  <a:lnTo>
                    <a:pt x="252" y="614"/>
                  </a:lnTo>
                  <a:lnTo>
                    <a:pt x="253" y="624"/>
                  </a:lnTo>
                  <a:lnTo>
                    <a:pt x="254" y="635"/>
                  </a:lnTo>
                  <a:lnTo>
                    <a:pt x="256" y="661"/>
                  </a:lnTo>
                  <a:lnTo>
                    <a:pt x="258" y="680"/>
                  </a:lnTo>
                  <a:lnTo>
                    <a:pt x="262" y="696"/>
                  </a:lnTo>
                  <a:lnTo>
                    <a:pt x="265" y="706"/>
                  </a:lnTo>
                  <a:lnTo>
                    <a:pt x="268" y="716"/>
                  </a:lnTo>
                  <a:lnTo>
                    <a:pt x="270" y="724"/>
                  </a:lnTo>
                  <a:lnTo>
                    <a:pt x="271" y="732"/>
                  </a:lnTo>
                  <a:lnTo>
                    <a:pt x="271" y="741"/>
                  </a:lnTo>
                  <a:lnTo>
                    <a:pt x="269" y="742"/>
                  </a:lnTo>
                  <a:lnTo>
                    <a:pt x="267" y="742"/>
                  </a:lnTo>
                  <a:lnTo>
                    <a:pt x="265" y="741"/>
                  </a:lnTo>
                  <a:lnTo>
                    <a:pt x="263" y="738"/>
                  </a:lnTo>
                  <a:lnTo>
                    <a:pt x="257" y="733"/>
                  </a:lnTo>
                  <a:lnTo>
                    <a:pt x="253" y="725"/>
                  </a:lnTo>
                  <a:lnTo>
                    <a:pt x="248" y="717"/>
                  </a:lnTo>
                  <a:lnTo>
                    <a:pt x="242" y="708"/>
                  </a:lnTo>
                  <a:lnTo>
                    <a:pt x="237" y="700"/>
                  </a:lnTo>
                  <a:lnTo>
                    <a:pt x="230" y="693"/>
                  </a:lnTo>
                  <a:lnTo>
                    <a:pt x="213" y="687"/>
                  </a:lnTo>
                  <a:lnTo>
                    <a:pt x="194" y="679"/>
                  </a:lnTo>
                  <a:lnTo>
                    <a:pt x="184" y="676"/>
                  </a:lnTo>
                  <a:lnTo>
                    <a:pt x="178" y="672"/>
                  </a:lnTo>
                  <a:lnTo>
                    <a:pt x="172" y="668"/>
                  </a:lnTo>
                  <a:lnTo>
                    <a:pt x="170" y="664"/>
                  </a:lnTo>
                  <a:lnTo>
                    <a:pt x="173" y="655"/>
                  </a:lnTo>
                  <a:lnTo>
                    <a:pt x="176" y="645"/>
                  </a:lnTo>
                  <a:lnTo>
                    <a:pt x="178" y="635"/>
                  </a:lnTo>
                  <a:lnTo>
                    <a:pt x="179" y="623"/>
                  </a:lnTo>
                  <a:lnTo>
                    <a:pt x="178" y="612"/>
                  </a:lnTo>
                  <a:lnTo>
                    <a:pt x="175" y="600"/>
                  </a:lnTo>
                  <a:lnTo>
                    <a:pt x="172" y="588"/>
                  </a:lnTo>
                  <a:lnTo>
                    <a:pt x="168" y="575"/>
                  </a:lnTo>
                  <a:lnTo>
                    <a:pt x="171" y="587"/>
                  </a:lnTo>
                  <a:lnTo>
                    <a:pt x="172" y="598"/>
                  </a:lnTo>
                  <a:lnTo>
                    <a:pt x="173" y="610"/>
                  </a:lnTo>
                  <a:lnTo>
                    <a:pt x="174" y="619"/>
                  </a:lnTo>
                  <a:lnTo>
                    <a:pt x="173" y="630"/>
                  </a:lnTo>
                  <a:lnTo>
                    <a:pt x="172" y="638"/>
                  </a:lnTo>
                  <a:lnTo>
                    <a:pt x="170" y="645"/>
                  </a:lnTo>
                  <a:lnTo>
                    <a:pt x="166" y="653"/>
                  </a:lnTo>
                  <a:close/>
                  <a:moveTo>
                    <a:pt x="317" y="620"/>
                  </a:moveTo>
                  <a:lnTo>
                    <a:pt x="317" y="603"/>
                  </a:lnTo>
                  <a:lnTo>
                    <a:pt x="317" y="587"/>
                  </a:lnTo>
                  <a:lnTo>
                    <a:pt x="319" y="583"/>
                  </a:lnTo>
                  <a:lnTo>
                    <a:pt x="321" y="582"/>
                  </a:lnTo>
                  <a:lnTo>
                    <a:pt x="322" y="581"/>
                  </a:lnTo>
                  <a:lnTo>
                    <a:pt x="324" y="581"/>
                  </a:lnTo>
                  <a:lnTo>
                    <a:pt x="326" y="583"/>
                  </a:lnTo>
                  <a:lnTo>
                    <a:pt x="327" y="588"/>
                  </a:lnTo>
                  <a:lnTo>
                    <a:pt x="323" y="604"/>
                  </a:lnTo>
                  <a:lnTo>
                    <a:pt x="317" y="620"/>
                  </a:lnTo>
                  <a:close/>
                  <a:moveTo>
                    <a:pt x="362" y="571"/>
                  </a:moveTo>
                  <a:lnTo>
                    <a:pt x="359" y="567"/>
                  </a:lnTo>
                  <a:lnTo>
                    <a:pt x="355" y="566"/>
                  </a:lnTo>
                  <a:lnTo>
                    <a:pt x="352" y="566"/>
                  </a:lnTo>
                  <a:lnTo>
                    <a:pt x="349" y="566"/>
                  </a:lnTo>
                  <a:lnTo>
                    <a:pt x="346" y="565"/>
                  </a:lnTo>
                  <a:lnTo>
                    <a:pt x="343" y="563"/>
                  </a:lnTo>
                  <a:lnTo>
                    <a:pt x="341" y="559"/>
                  </a:lnTo>
                  <a:lnTo>
                    <a:pt x="339" y="553"/>
                  </a:lnTo>
                  <a:lnTo>
                    <a:pt x="339" y="541"/>
                  </a:lnTo>
                  <a:lnTo>
                    <a:pt x="339" y="529"/>
                  </a:lnTo>
                  <a:lnTo>
                    <a:pt x="340" y="517"/>
                  </a:lnTo>
                  <a:lnTo>
                    <a:pt x="343" y="506"/>
                  </a:lnTo>
                  <a:lnTo>
                    <a:pt x="346" y="482"/>
                  </a:lnTo>
                  <a:lnTo>
                    <a:pt x="350" y="460"/>
                  </a:lnTo>
                  <a:lnTo>
                    <a:pt x="355" y="471"/>
                  </a:lnTo>
                  <a:lnTo>
                    <a:pt x="359" y="481"/>
                  </a:lnTo>
                  <a:lnTo>
                    <a:pt x="360" y="492"/>
                  </a:lnTo>
                  <a:lnTo>
                    <a:pt x="361" y="501"/>
                  </a:lnTo>
                  <a:lnTo>
                    <a:pt x="360" y="521"/>
                  </a:lnTo>
                  <a:lnTo>
                    <a:pt x="362" y="539"/>
                  </a:lnTo>
                  <a:lnTo>
                    <a:pt x="365" y="549"/>
                  </a:lnTo>
                  <a:lnTo>
                    <a:pt x="366" y="558"/>
                  </a:lnTo>
                  <a:lnTo>
                    <a:pt x="366" y="561"/>
                  </a:lnTo>
                  <a:lnTo>
                    <a:pt x="365" y="565"/>
                  </a:lnTo>
                  <a:lnTo>
                    <a:pt x="364" y="569"/>
                  </a:lnTo>
                  <a:lnTo>
                    <a:pt x="362" y="571"/>
                  </a:lnTo>
                  <a:close/>
                  <a:moveTo>
                    <a:pt x="331" y="559"/>
                  </a:moveTo>
                  <a:lnTo>
                    <a:pt x="325" y="567"/>
                  </a:lnTo>
                  <a:lnTo>
                    <a:pt x="322" y="570"/>
                  </a:lnTo>
                  <a:lnTo>
                    <a:pt x="321" y="570"/>
                  </a:lnTo>
                  <a:lnTo>
                    <a:pt x="321" y="569"/>
                  </a:lnTo>
                  <a:lnTo>
                    <a:pt x="321" y="566"/>
                  </a:lnTo>
                  <a:lnTo>
                    <a:pt x="321" y="562"/>
                  </a:lnTo>
                  <a:lnTo>
                    <a:pt x="319" y="558"/>
                  </a:lnTo>
                  <a:lnTo>
                    <a:pt x="318" y="547"/>
                  </a:lnTo>
                  <a:lnTo>
                    <a:pt x="318" y="534"/>
                  </a:lnTo>
                  <a:lnTo>
                    <a:pt x="318" y="517"/>
                  </a:lnTo>
                  <a:lnTo>
                    <a:pt x="319" y="481"/>
                  </a:lnTo>
                  <a:lnTo>
                    <a:pt x="319" y="447"/>
                  </a:lnTo>
                  <a:lnTo>
                    <a:pt x="330" y="437"/>
                  </a:lnTo>
                  <a:lnTo>
                    <a:pt x="337" y="429"/>
                  </a:lnTo>
                  <a:lnTo>
                    <a:pt x="337" y="444"/>
                  </a:lnTo>
                  <a:lnTo>
                    <a:pt x="337" y="457"/>
                  </a:lnTo>
                  <a:lnTo>
                    <a:pt x="338" y="464"/>
                  </a:lnTo>
                  <a:lnTo>
                    <a:pt x="337" y="471"/>
                  </a:lnTo>
                  <a:lnTo>
                    <a:pt x="337" y="476"/>
                  </a:lnTo>
                  <a:lnTo>
                    <a:pt x="335" y="481"/>
                  </a:lnTo>
                  <a:lnTo>
                    <a:pt x="334" y="501"/>
                  </a:lnTo>
                  <a:lnTo>
                    <a:pt x="332" y="521"/>
                  </a:lnTo>
                  <a:lnTo>
                    <a:pt x="330" y="541"/>
                  </a:lnTo>
                  <a:lnTo>
                    <a:pt x="331" y="559"/>
                  </a:lnTo>
                  <a:close/>
                  <a:moveTo>
                    <a:pt x="305" y="562"/>
                  </a:moveTo>
                  <a:lnTo>
                    <a:pt x="305" y="573"/>
                  </a:lnTo>
                  <a:lnTo>
                    <a:pt x="303" y="581"/>
                  </a:lnTo>
                  <a:lnTo>
                    <a:pt x="298" y="590"/>
                  </a:lnTo>
                  <a:lnTo>
                    <a:pt x="294" y="599"/>
                  </a:lnTo>
                  <a:lnTo>
                    <a:pt x="290" y="607"/>
                  </a:lnTo>
                  <a:lnTo>
                    <a:pt x="285" y="618"/>
                  </a:lnTo>
                  <a:lnTo>
                    <a:pt x="281" y="630"/>
                  </a:lnTo>
                  <a:lnTo>
                    <a:pt x="278" y="643"/>
                  </a:lnTo>
                  <a:lnTo>
                    <a:pt x="276" y="648"/>
                  </a:lnTo>
                  <a:lnTo>
                    <a:pt x="275" y="649"/>
                  </a:lnTo>
                  <a:lnTo>
                    <a:pt x="274" y="649"/>
                  </a:lnTo>
                  <a:lnTo>
                    <a:pt x="274" y="647"/>
                  </a:lnTo>
                  <a:lnTo>
                    <a:pt x="272" y="640"/>
                  </a:lnTo>
                  <a:lnTo>
                    <a:pt x="271" y="636"/>
                  </a:lnTo>
                  <a:lnTo>
                    <a:pt x="268" y="622"/>
                  </a:lnTo>
                  <a:lnTo>
                    <a:pt x="266" y="606"/>
                  </a:lnTo>
                  <a:lnTo>
                    <a:pt x="265" y="588"/>
                  </a:lnTo>
                  <a:lnTo>
                    <a:pt x="263" y="573"/>
                  </a:lnTo>
                  <a:lnTo>
                    <a:pt x="263" y="538"/>
                  </a:lnTo>
                  <a:lnTo>
                    <a:pt x="263" y="502"/>
                  </a:lnTo>
                  <a:lnTo>
                    <a:pt x="267" y="479"/>
                  </a:lnTo>
                  <a:lnTo>
                    <a:pt x="270" y="460"/>
                  </a:lnTo>
                  <a:lnTo>
                    <a:pt x="272" y="455"/>
                  </a:lnTo>
                  <a:lnTo>
                    <a:pt x="275" y="452"/>
                  </a:lnTo>
                  <a:lnTo>
                    <a:pt x="276" y="453"/>
                  </a:lnTo>
                  <a:lnTo>
                    <a:pt x="278" y="461"/>
                  </a:lnTo>
                  <a:lnTo>
                    <a:pt x="281" y="471"/>
                  </a:lnTo>
                  <a:lnTo>
                    <a:pt x="283" y="480"/>
                  </a:lnTo>
                  <a:lnTo>
                    <a:pt x="284" y="489"/>
                  </a:lnTo>
                  <a:lnTo>
                    <a:pt x="284" y="498"/>
                  </a:lnTo>
                  <a:lnTo>
                    <a:pt x="283" y="509"/>
                  </a:lnTo>
                  <a:lnTo>
                    <a:pt x="284" y="518"/>
                  </a:lnTo>
                  <a:lnTo>
                    <a:pt x="284" y="529"/>
                  </a:lnTo>
                  <a:lnTo>
                    <a:pt x="286" y="539"/>
                  </a:lnTo>
                  <a:lnTo>
                    <a:pt x="297" y="551"/>
                  </a:lnTo>
                  <a:lnTo>
                    <a:pt x="305" y="562"/>
                  </a:lnTo>
                  <a:close/>
                  <a:moveTo>
                    <a:pt x="248" y="550"/>
                  </a:moveTo>
                  <a:lnTo>
                    <a:pt x="248" y="555"/>
                  </a:lnTo>
                  <a:lnTo>
                    <a:pt x="247" y="558"/>
                  </a:lnTo>
                  <a:lnTo>
                    <a:pt x="245" y="559"/>
                  </a:lnTo>
                  <a:lnTo>
                    <a:pt x="244" y="559"/>
                  </a:lnTo>
                  <a:lnTo>
                    <a:pt x="241" y="559"/>
                  </a:lnTo>
                  <a:lnTo>
                    <a:pt x="238" y="559"/>
                  </a:lnTo>
                  <a:lnTo>
                    <a:pt x="230" y="553"/>
                  </a:lnTo>
                  <a:lnTo>
                    <a:pt x="222" y="549"/>
                  </a:lnTo>
                  <a:lnTo>
                    <a:pt x="214" y="546"/>
                  </a:lnTo>
                  <a:lnTo>
                    <a:pt x="207" y="545"/>
                  </a:lnTo>
                  <a:lnTo>
                    <a:pt x="200" y="543"/>
                  </a:lnTo>
                  <a:lnTo>
                    <a:pt x="195" y="541"/>
                  </a:lnTo>
                  <a:lnTo>
                    <a:pt x="190" y="537"/>
                  </a:lnTo>
                  <a:lnTo>
                    <a:pt x="188" y="532"/>
                  </a:lnTo>
                  <a:lnTo>
                    <a:pt x="184" y="518"/>
                  </a:lnTo>
                  <a:lnTo>
                    <a:pt x="179" y="504"/>
                  </a:lnTo>
                  <a:lnTo>
                    <a:pt x="178" y="497"/>
                  </a:lnTo>
                  <a:lnTo>
                    <a:pt x="176" y="490"/>
                  </a:lnTo>
                  <a:lnTo>
                    <a:pt x="176" y="486"/>
                  </a:lnTo>
                  <a:lnTo>
                    <a:pt x="178" y="482"/>
                  </a:lnTo>
                  <a:lnTo>
                    <a:pt x="181" y="476"/>
                  </a:lnTo>
                  <a:lnTo>
                    <a:pt x="182" y="473"/>
                  </a:lnTo>
                  <a:lnTo>
                    <a:pt x="181" y="473"/>
                  </a:lnTo>
                  <a:lnTo>
                    <a:pt x="179" y="475"/>
                  </a:lnTo>
                  <a:lnTo>
                    <a:pt x="176" y="477"/>
                  </a:lnTo>
                  <a:lnTo>
                    <a:pt x="174" y="477"/>
                  </a:lnTo>
                  <a:lnTo>
                    <a:pt x="172" y="473"/>
                  </a:lnTo>
                  <a:lnTo>
                    <a:pt x="171" y="467"/>
                  </a:lnTo>
                  <a:lnTo>
                    <a:pt x="171" y="459"/>
                  </a:lnTo>
                  <a:lnTo>
                    <a:pt x="170" y="449"/>
                  </a:lnTo>
                  <a:lnTo>
                    <a:pt x="168" y="443"/>
                  </a:lnTo>
                  <a:lnTo>
                    <a:pt x="167" y="435"/>
                  </a:lnTo>
                  <a:lnTo>
                    <a:pt x="165" y="429"/>
                  </a:lnTo>
                  <a:lnTo>
                    <a:pt x="163" y="426"/>
                  </a:lnTo>
                  <a:lnTo>
                    <a:pt x="163" y="423"/>
                  </a:lnTo>
                  <a:lnTo>
                    <a:pt x="165" y="422"/>
                  </a:lnTo>
                  <a:lnTo>
                    <a:pt x="166" y="422"/>
                  </a:lnTo>
                  <a:lnTo>
                    <a:pt x="168" y="420"/>
                  </a:lnTo>
                  <a:lnTo>
                    <a:pt x="170" y="419"/>
                  </a:lnTo>
                  <a:lnTo>
                    <a:pt x="172" y="419"/>
                  </a:lnTo>
                  <a:lnTo>
                    <a:pt x="174" y="420"/>
                  </a:lnTo>
                  <a:lnTo>
                    <a:pt x="180" y="423"/>
                  </a:lnTo>
                  <a:lnTo>
                    <a:pt x="185" y="428"/>
                  </a:lnTo>
                  <a:lnTo>
                    <a:pt x="195" y="440"/>
                  </a:lnTo>
                  <a:lnTo>
                    <a:pt x="202" y="453"/>
                  </a:lnTo>
                  <a:lnTo>
                    <a:pt x="214" y="464"/>
                  </a:lnTo>
                  <a:lnTo>
                    <a:pt x="229" y="475"/>
                  </a:lnTo>
                  <a:lnTo>
                    <a:pt x="225" y="473"/>
                  </a:lnTo>
                  <a:lnTo>
                    <a:pt x="222" y="473"/>
                  </a:lnTo>
                  <a:lnTo>
                    <a:pt x="220" y="473"/>
                  </a:lnTo>
                  <a:lnTo>
                    <a:pt x="216" y="475"/>
                  </a:lnTo>
                  <a:lnTo>
                    <a:pt x="212" y="477"/>
                  </a:lnTo>
                  <a:lnTo>
                    <a:pt x="207" y="480"/>
                  </a:lnTo>
                  <a:lnTo>
                    <a:pt x="216" y="482"/>
                  </a:lnTo>
                  <a:lnTo>
                    <a:pt x="225" y="488"/>
                  </a:lnTo>
                  <a:lnTo>
                    <a:pt x="233" y="494"/>
                  </a:lnTo>
                  <a:lnTo>
                    <a:pt x="239" y="504"/>
                  </a:lnTo>
                  <a:lnTo>
                    <a:pt x="244" y="514"/>
                  </a:lnTo>
                  <a:lnTo>
                    <a:pt x="248" y="526"/>
                  </a:lnTo>
                  <a:lnTo>
                    <a:pt x="249" y="532"/>
                  </a:lnTo>
                  <a:lnTo>
                    <a:pt x="249" y="538"/>
                  </a:lnTo>
                  <a:lnTo>
                    <a:pt x="249" y="543"/>
                  </a:lnTo>
                  <a:lnTo>
                    <a:pt x="248" y="550"/>
                  </a:lnTo>
                  <a:close/>
                  <a:moveTo>
                    <a:pt x="160" y="445"/>
                  </a:moveTo>
                  <a:lnTo>
                    <a:pt x="146" y="436"/>
                  </a:lnTo>
                  <a:lnTo>
                    <a:pt x="137" y="429"/>
                  </a:lnTo>
                  <a:lnTo>
                    <a:pt x="131" y="424"/>
                  </a:lnTo>
                  <a:lnTo>
                    <a:pt x="128" y="420"/>
                  </a:lnTo>
                  <a:lnTo>
                    <a:pt x="127" y="416"/>
                  </a:lnTo>
                  <a:lnTo>
                    <a:pt x="125" y="412"/>
                  </a:lnTo>
                  <a:lnTo>
                    <a:pt x="120" y="407"/>
                  </a:lnTo>
                  <a:lnTo>
                    <a:pt x="114" y="402"/>
                  </a:lnTo>
                  <a:lnTo>
                    <a:pt x="116" y="399"/>
                  </a:lnTo>
                  <a:lnTo>
                    <a:pt x="117" y="399"/>
                  </a:lnTo>
                  <a:lnTo>
                    <a:pt x="119" y="399"/>
                  </a:lnTo>
                  <a:lnTo>
                    <a:pt x="121" y="400"/>
                  </a:lnTo>
                  <a:lnTo>
                    <a:pt x="126" y="402"/>
                  </a:lnTo>
                  <a:lnTo>
                    <a:pt x="130" y="404"/>
                  </a:lnTo>
                  <a:lnTo>
                    <a:pt x="131" y="408"/>
                  </a:lnTo>
                  <a:lnTo>
                    <a:pt x="132" y="411"/>
                  </a:lnTo>
                  <a:lnTo>
                    <a:pt x="133" y="412"/>
                  </a:lnTo>
                  <a:lnTo>
                    <a:pt x="134" y="412"/>
                  </a:lnTo>
                  <a:lnTo>
                    <a:pt x="138" y="410"/>
                  </a:lnTo>
                  <a:lnTo>
                    <a:pt x="140" y="408"/>
                  </a:lnTo>
                  <a:lnTo>
                    <a:pt x="145" y="414"/>
                  </a:lnTo>
                  <a:lnTo>
                    <a:pt x="149" y="415"/>
                  </a:lnTo>
                  <a:lnTo>
                    <a:pt x="153" y="418"/>
                  </a:lnTo>
                  <a:lnTo>
                    <a:pt x="155" y="423"/>
                  </a:lnTo>
                  <a:lnTo>
                    <a:pt x="157" y="432"/>
                  </a:lnTo>
                  <a:lnTo>
                    <a:pt x="160" y="445"/>
                  </a:lnTo>
                  <a:close/>
                  <a:moveTo>
                    <a:pt x="176" y="416"/>
                  </a:moveTo>
                  <a:lnTo>
                    <a:pt x="171" y="412"/>
                  </a:lnTo>
                  <a:lnTo>
                    <a:pt x="166" y="411"/>
                  </a:lnTo>
                  <a:lnTo>
                    <a:pt x="160" y="408"/>
                  </a:lnTo>
                  <a:lnTo>
                    <a:pt x="156" y="407"/>
                  </a:lnTo>
                  <a:lnTo>
                    <a:pt x="151" y="406"/>
                  </a:lnTo>
                  <a:lnTo>
                    <a:pt x="146" y="404"/>
                  </a:lnTo>
                  <a:lnTo>
                    <a:pt x="142" y="400"/>
                  </a:lnTo>
                  <a:lnTo>
                    <a:pt x="139" y="396"/>
                  </a:lnTo>
                  <a:lnTo>
                    <a:pt x="138" y="390"/>
                  </a:lnTo>
                  <a:lnTo>
                    <a:pt x="135" y="383"/>
                  </a:lnTo>
                  <a:lnTo>
                    <a:pt x="134" y="379"/>
                  </a:lnTo>
                  <a:lnTo>
                    <a:pt x="134" y="376"/>
                  </a:lnTo>
                  <a:lnTo>
                    <a:pt x="135" y="375"/>
                  </a:lnTo>
                  <a:lnTo>
                    <a:pt x="138" y="374"/>
                  </a:lnTo>
                  <a:lnTo>
                    <a:pt x="151" y="380"/>
                  </a:lnTo>
                  <a:lnTo>
                    <a:pt x="165" y="386"/>
                  </a:lnTo>
                  <a:lnTo>
                    <a:pt x="171" y="390"/>
                  </a:lnTo>
                  <a:lnTo>
                    <a:pt x="178" y="395"/>
                  </a:lnTo>
                  <a:lnTo>
                    <a:pt x="183" y="402"/>
                  </a:lnTo>
                  <a:lnTo>
                    <a:pt x="186" y="410"/>
                  </a:lnTo>
                  <a:lnTo>
                    <a:pt x="188" y="415"/>
                  </a:lnTo>
                  <a:lnTo>
                    <a:pt x="188" y="418"/>
                  </a:lnTo>
                  <a:lnTo>
                    <a:pt x="187" y="419"/>
                  </a:lnTo>
                  <a:lnTo>
                    <a:pt x="185" y="420"/>
                  </a:lnTo>
                  <a:lnTo>
                    <a:pt x="181" y="419"/>
                  </a:lnTo>
                  <a:lnTo>
                    <a:pt x="176" y="416"/>
                  </a:lnTo>
                  <a:close/>
                  <a:moveTo>
                    <a:pt x="166" y="378"/>
                  </a:moveTo>
                  <a:lnTo>
                    <a:pt x="149" y="371"/>
                  </a:lnTo>
                  <a:lnTo>
                    <a:pt x="133" y="362"/>
                  </a:lnTo>
                  <a:lnTo>
                    <a:pt x="130" y="355"/>
                  </a:lnTo>
                  <a:lnTo>
                    <a:pt x="126" y="349"/>
                  </a:lnTo>
                  <a:lnTo>
                    <a:pt x="125" y="345"/>
                  </a:lnTo>
                  <a:lnTo>
                    <a:pt x="124" y="342"/>
                  </a:lnTo>
                  <a:lnTo>
                    <a:pt x="124" y="339"/>
                  </a:lnTo>
                  <a:lnTo>
                    <a:pt x="125" y="337"/>
                  </a:lnTo>
                  <a:lnTo>
                    <a:pt x="135" y="343"/>
                  </a:lnTo>
                  <a:lnTo>
                    <a:pt x="144" y="353"/>
                  </a:lnTo>
                  <a:lnTo>
                    <a:pt x="154" y="361"/>
                  </a:lnTo>
                  <a:lnTo>
                    <a:pt x="165" y="366"/>
                  </a:lnTo>
                  <a:lnTo>
                    <a:pt x="167" y="370"/>
                  </a:lnTo>
                  <a:lnTo>
                    <a:pt x="168" y="374"/>
                  </a:lnTo>
                  <a:lnTo>
                    <a:pt x="168" y="375"/>
                  </a:lnTo>
                  <a:lnTo>
                    <a:pt x="168" y="376"/>
                  </a:lnTo>
                  <a:lnTo>
                    <a:pt x="167" y="378"/>
                  </a:lnTo>
                  <a:lnTo>
                    <a:pt x="166" y="378"/>
                  </a:lnTo>
                  <a:close/>
                  <a:moveTo>
                    <a:pt x="324" y="428"/>
                  </a:moveTo>
                  <a:lnTo>
                    <a:pt x="322" y="428"/>
                  </a:lnTo>
                  <a:lnTo>
                    <a:pt x="320" y="427"/>
                  </a:lnTo>
                  <a:lnTo>
                    <a:pt x="321" y="426"/>
                  </a:lnTo>
                  <a:lnTo>
                    <a:pt x="323" y="422"/>
                  </a:lnTo>
                  <a:lnTo>
                    <a:pt x="325" y="400"/>
                  </a:lnTo>
                  <a:lnTo>
                    <a:pt x="327" y="386"/>
                  </a:lnTo>
                  <a:lnTo>
                    <a:pt x="330" y="375"/>
                  </a:lnTo>
                  <a:lnTo>
                    <a:pt x="333" y="367"/>
                  </a:lnTo>
                  <a:lnTo>
                    <a:pt x="339" y="357"/>
                  </a:lnTo>
                  <a:lnTo>
                    <a:pt x="347" y="343"/>
                  </a:lnTo>
                  <a:lnTo>
                    <a:pt x="349" y="337"/>
                  </a:lnTo>
                  <a:lnTo>
                    <a:pt x="352" y="331"/>
                  </a:lnTo>
                  <a:lnTo>
                    <a:pt x="354" y="329"/>
                  </a:lnTo>
                  <a:lnTo>
                    <a:pt x="357" y="329"/>
                  </a:lnTo>
                  <a:lnTo>
                    <a:pt x="358" y="329"/>
                  </a:lnTo>
                  <a:lnTo>
                    <a:pt x="359" y="331"/>
                  </a:lnTo>
                  <a:lnTo>
                    <a:pt x="355" y="343"/>
                  </a:lnTo>
                  <a:lnTo>
                    <a:pt x="354" y="357"/>
                  </a:lnTo>
                  <a:lnTo>
                    <a:pt x="353" y="362"/>
                  </a:lnTo>
                  <a:lnTo>
                    <a:pt x="352" y="366"/>
                  </a:lnTo>
                  <a:lnTo>
                    <a:pt x="351" y="370"/>
                  </a:lnTo>
                  <a:lnTo>
                    <a:pt x="349" y="371"/>
                  </a:lnTo>
                  <a:lnTo>
                    <a:pt x="344" y="387"/>
                  </a:lnTo>
                  <a:lnTo>
                    <a:pt x="339" y="404"/>
                  </a:lnTo>
                  <a:lnTo>
                    <a:pt x="337" y="412"/>
                  </a:lnTo>
                  <a:lnTo>
                    <a:pt x="334" y="420"/>
                  </a:lnTo>
                  <a:lnTo>
                    <a:pt x="330" y="426"/>
                  </a:lnTo>
                  <a:lnTo>
                    <a:pt x="324" y="428"/>
                  </a:lnTo>
                  <a:close/>
                  <a:moveTo>
                    <a:pt x="258" y="456"/>
                  </a:moveTo>
                  <a:lnTo>
                    <a:pt x="256" y="451"/>
                  </a:lnTo>
                  <a:lnTo>
                    <a:pt x="255" y="444"/>
                  </a:lnTo>
                  <a:lnTo>
                    <a:pt x="256" y="439"/>
                  </a:lnTo>
                  <a:lnTo>
                    <a:pt x="256" y="432"/>
                  </a:lnTo>
                  <a:lnTo>
                    <a:pt x="257" y="431"/>
                  </a:lnTo>
                  <a:lnTo>
                    <a:pt x="258" y="429"/>
                  </a:lnTo>
                  <a:lnTo>
                    <a:pt x="259" y="431"/>
                  </a:lnTo>
                  <a:lnTo>
                    <a:pt x="261" y="432"/>
                  </a:lnTo>
                  <a:lnTo>
                    <a:pt x="262" y="436"/>
                  </a:lnTo>
                  <a:lnTo>
                    <a:pt x="264" y="440"/>
                  </a:lnTo>
                  <a:lnTo>
                    <a:pt x="262" y="449"/>
                  </a:lnTo>
                  <a:lnTo>
                    <a:pt x="258" y="456"/>
                  </a:lnTo>
                  <a:close/>
                  <a:moveTo>
                    <a:pt x="275" y="432"/>
                  </a:moveTo>
                  <a:lnTo>
                    <a:pt x="277" y="436"/>
                  </a:lnTo>
                  <a:lnTo>
                    <a:pt x="279" y="440"/>
                  </a:lnTo>
                  <a:lnTo>
                    <a:pt x="280" y="441"/>
                  </a:lnTo>
                  <a:lnTo>
                    <a:pt x="281" y="443"/>
                  </a:lnTo>
                  <a:lnTo>
                    <a:pt x="282" y="443"/>
                  </a:lnTo>
                  <a:lnTo>
                    <a:pt x="284" y="440"/>
                  </a:lnTo>
                  <a:lnTo>
                    <a:pt x="282" y="429"/>
                  </a:lnTo>
                  <a:lnTo>
                    <a:pt x="282" y="418"/>
                  </a:lnTo>
                  <a:lnTo>
                    <a:pt x="282" y="406"/>
                  </a:lnTo>
                  <a:lnTo>
                    <a:pt x="282" y="394"/>
                  </a:lnTo>
                  <a:lnTo>
                    <a:pt x="281" y="404"/>
                  </a:lnTo>
                  <a:lnTo>
                    <a:pt x="280" y="415"/>
                  </a:lnTo>
                  <a:lnTo>
                    <a:pt x="278" y="424"/>
                  </a:lnTo>
                  <a:lnTo>
                    <a:pt x="275" y="432"/>
                  </a:lnTo>
                  <a:close/>
                  <a:moveTo>
                    <a:pt x="292" y="521"/>
                  </a:moveTo>
                  <a:lnTo>
                    <a:pt x="293" y="526"/>
                  </a:lnTo>
                  <a:lnTo>
                    <a:pt x="295" y="532"/>
                  </a:lnTo>
                  <a:lnTo>
                    <a:pt x="295" y="534"/>
                  </a:lnTo>
                  <a:lnTo>
                    <a:pt x="297" y="535"/>
                  </a:lnTo>
                  <a:lnTo>
                    <a:pt x="299" y="537"/>
                  </a:lnTo>
                  <a:lnTo>
                    <a:pt x="303" y="537"/>
                  </a:lnTo>
                  <a:lnTo>
                    <a:pt x="304" y="537"/>
                  </a:lnTo>
                  <a:lnTo>
                    <a:pt x="305" y="535"/>
                  </a:lnTo>
                  <a:lnTo>
                    <a:pt x="306" y="534"/>
                  </a:lnTo>
                  <a:lnTo>
                    <a:pt x="307" y="532"/>
                  </a:lnTo>
                  <a:lnTo>
                    <a:pt x="308" y="486"/>
                  </a:lnTo>
                  <a:lnTo>
                    <a:pt x="309" y="441"/>
                  </a:lnTo>
                  <a:lnTo>
                    <a:pt x="309" y="420"/>
                  </a:lnTo>
                  <a:lnTo>
                    <a:pt x="311" y="399"/>
                  </a:lnTo>
                  <a:lnTo>
                    <a:pt x="313" y="390"/>
                  </a:lnTo>
                  <a:lnTo>
                    <a:pt x="316" y="380"/>
                  </a:lnTo>
                  <a:lnTo>
                    <a:pt x="319" y="373"/>
                  </a:lnTo>
                  <a:lnTo>
                    <a:pt x="322" y="365"/>
                  </a:lnTo>
                  <a:lnTo>
                    <a:pt x="322" y="354"/>
                  </a:lnTo>
                  <a:lnTo>
                    <a:pt x="324" y="343"/>
                  </a:lnTo>
                  <a:lnTo>
                    <a:pt x="324" y="338"/>
                  </a:lnTo>
                  <a:lnTo>
                    <a:pt x="324" y="334"/>
                  </a:lnTo>
                  <a:lnTo>
                    <a:pt x="323" y="330"/>
                  </a:lnTo>
                  <a:lnTo>
                    <a:pt x="320" y="329"/>
                  </a:lnTo>
                  <a:lnTo>
                    <a:pt x="312" y="334"/>
                  </a:lnTo>
                  <a:lnTo>
                    <a:pt x="307" y="339"/>
                  </a:lnTo>
                  <a:lnTo>
                    <a:pt x="304" y="343"/>
                  </a:lnTo>
                  <a:lnTo>
                    <a:pt x="302" y="349"/>
                  </a:lnTo>
                  <a:lnTo>
                    <a:pt x="299" y="357"/>
                  </a:lnTo>
                  <a:lnTo>
                    <a:pt x="295" y="366"/>
                  </a:lnTo>
                  <a:lnTo>
                    <a:pt x="292" y="370"/>
                  </a:lnTo>
                  <a:lnTo>
                    <a:pt x="290" y="375"/>
                  </a:lnTo>
                  <a:lnTo>
                    <a:pt x="290" y="408"/>
                  </a:lnTo>
                  <a:lnTo>
                    <a:pt x="291" y="433"/>
                  </a:lnTo>
                  <a:lnTo>
                    <a:pt x="293" y="460"/>
                  </a:lnTo>
                  <a:lnTo>
                    <a:pt x="294" y="493"/>
                  </a:lnTo>
                  <a:lnTo>
                    <a:pt x="293" y="500"/>
                  </a:lnTo>
                  <a:lnTo>
                    <a:pt x="292" y="508"/>
                  </a:lnTo>
                  <a:lnTo>
                    <a:pt x="291" y="514"/>
                  </a:lnTo>
                  <a:lnTo>
                    <a:pt x="292" y="521"/>
                  </a:lnTo>
                  <a:close/>
                  <a:moveTo>
                    <a:pt x="266" y="415"/>
                  </a:moveTo>
                  <a:lnTo>
                    <a:pt x="265" y="420"/>
                  </a:lnTo>
                  <a:lnTo>
                    <a:pt x="264" y="422"/>
                  </a:lnTo>
                  <a:lnTo>
                    <a:pt x="262" y="420"/>
                  </a:lnTo>
                  <a:lnTo>
                    <a:pt x="259" y="416"/>
                  </a:lnTo>
                  <a:lnTo>
                    <a:pt x="259" y="404"/>
                  </a:lnTo>
                  <a:lnTo>
                    <a:pt x="257" y="391"/>
                  </a:lnTo>
                  <a:lnTo>
                    <a:pt x="257" y="384"/>
                  </a:lnTo>
                  <a:lnTo>
                    <a:pt x="258" y="378"/>
                  </a:lnTo>
                  <a:lnTo>
                    <a:pt x="259" y="373"/>
                  </a:lnTo>
                  <a:lnTo>
                    <a:pt x="263" y="366"/>
                  </a:lnTo>
                  <a:lnTo>
                    <a:pt x="264" y="358"/>
                  </a:lnTo>
                  <a:lnTo>
                    <a:pt x="264" y="349"/>
                  </a:lnTo>
                  <a:lnTo>
                    <a:pt x="265" y="345"/>
                  </a:lnTo>
                  <a:lnTo>
                    <a:pt x="266" y="341"/>
                  </a:lnTo>
                  <a:lnTo>
                    <a:pt x="268" y="339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5" y="337"/>
                  </a:lnTo>
                  <a:lnTo>
                    <a:pt x="276" y="337"/>
                  </a:lnTo>
                  <a:lnTo>
                    <a:pt x="276" y="338"/>
                  </a:lnTo>
                  <a:lnTo>
                    <a:pt x="277" y="342"/>
                  </a:lnTo>
                  <a:lnTo>
                    <a:pt x="277" y="347"/>
                  </a:lnTo>
                  <a:lnTo>
                    <a:pt x="277" y="357"/>
                  </a:lnTo>
                  <a:lnTo>
                    <a:pt x="277" y="366"/>
                  </a:lnTo>
                  <a:lnTo>
                    <a:pt x="276" y="374"/>
                  </a:lnTo>
                  <a:lnTo>
                    <a:pt x="274" y="383"/>
                  </a:lnTo>
                  <a:lnTo>
                    <a:pt x="270" y="399"/>
                  </a:lnTo>
                  <a:lnTo>
                    <a:pt x="266" y="415"/>
                  </a:lnTo>
                  <a:close/>
                  <a:moveTo>
                    <a:pt x="228" y="347"/>
                  </a:moveTo>
                  <a:lnTo>
                    <a:pt x="224" y="345"/>
                  </a:lnTo>
                  <a:lnTo>
                    <a:pt x="222" y="339"/>
                  </a:lnTo>
                  <a:lnTo>
                    <a:pt x="220" y="334"/>
                  </a:lnTo>
                  <a:lnTo>
                    <a:pt x="219" y="327"/>
                  </a:lnTo>
                  <a:lnTo>
                    <a:pt x="216" y="314"/>
                  </a:lnTo>
                  <a:lnTo>
                    <a:pt x="214" y="301"/>
                  </a:lnTo>
                  <a:lnTo>
                    <a:pt x="213" y="292"/>
                  </a:lnTo>
                  <a:lnTo>
                    <a:pt x="213" y="285"/>
                  </a:lnTo>
                  <a:lnTo>
                    <a:pt x="213" y="277"/>
                  </a:lnTo>
                  <a:lnTo>
                    <a:pt x="214" y="272"/>
                  </a:lnTo>
                  <a:lnTo>
                    <a:pt x="217" y="259"/>
                  </a:lnTo>
                  <a:lnTo>
                    <a:pt x="219" y="245"/>
                  </a:lnTo>
                  <a:lnTo>
                    <a:pt x="223" y="252"/>
                  </a:lnTo>
                  <a:lnTo>
                    <a:pt x="226" y="260"/>
                  </a:lnTo>
                  <a:lnTo>
                    <a:pt x="228" y="267"/>
                  </a:lnTo>
                  <a:lnTo>
                    <a:pt x="229" y="274"/>
                  </a:lnTo>
                  <a:lnTo>
                    <a:pt x="230" y="290"/>
                  </a:lnTo>
                  <a:lnTo>
                    <a:pt x="231" y="306"/>
                  </a:lnTo>
                  <a:lnTo>
                    <a:pt x="231" y="318"/>
                  </a:lnTo>
                  <a:lnTo>
                    <a:pt x="233" y="330"/>
                  </a:lnTo>
                  <a:lnTo>
                    <a:pt x="233" y="335"/>
                  </a:lnTo>
                  <a:lnTo>
                    <a:pt x="231" y="341"/>
                  </a:lnTo>
                  <a:lnTo>
                    <a:pt x="230" y="345"/>
                  </a:lnTo>
                  <a:lnTo>
                    <a:pt x="228" y="347"/>
                  </a:lnTo>
                  <a:close/>
                  <a:moveTo>
                    <a:pt x="241" y="376"/>
                  </a:moveTo>
                  <a:lnTo>
                    <a:pt x="238" y="341"/>
                  </a:lnTo>
                  <a:lnTo>
                    <a:pt x="237" y="305"/>
                  </a:lnTo>
                  <a:lnTo>
                    <a:pt x="237" y="288"/>
                  </a:lnTo>
                  <a:lnTo>
                    <a:pt x="238" y="268"/>
                  </a:lnTo>
                  <a:lnTo>
                    <a:pt x="239" y="249"/>
                  </a:lnTo>
                  <a:lnTo>
                    <a:pt x="241" y="229"/>
                  </a:lnTo>
                  <a:lnTo>
                    <a:pt x="240" y="217"/>
                  </a:lnTo>
                  <a:lnTo>
                    <a:pt x="240" y="210"/>
                  </a:lnTo>
                  <a:lnTo>
                    <a:pt x="241" y="203"/>
                  </a:lnTo>
                  <a:lnTo>
                    <a:pt x="243" y="198"/>
                  </a:lnTo>
                  <a:lnTo>
                    <a:pt x="248" y="190"/>
                  </a:lnTo>
                  <a:lnTo>
                    <a:pt x="252" y="179"/>
                  </a:lnTo>
                  <a:lnTo>
                    <a:pt x="255" y="188"/>
                  </a:lnTo>
                  <a:lnTo>
                    <a:pt x="257" y="196"/>
                  </a:lnTo>
                  <a:lnTo>
                    <a:pt x="259" y="206"/>
                  </a:lnTo>
                  <a:lnTo>
                    <a:pt x="262" y="215"/>
                  </a:lnTo>
                  <a:lnTo>
                    <a:pt x="264" y="235"/>
                  </a:lnTo>
                  <a:lnTo>
                    <a:pt x="264" y="253"/>
                  </a:lnTo>
                  <a:lnTo>
                    <a:pt x="263" y="273"/>
                  </a:lnTo>
                  <a:lnTo>
                    <a:pt x="261" y="293"/>
                  </a:lnTo>
                  <a:lnTo>
                    <a:pt x="257" y="312"/>
                  </a:lnTo>
                  <a:lnTo>
                    <a:pt x="254" y="330"/>
                  </a:lnTo>
                  <a:lnTo>
                    <a:pt x="251" y="335"/>
                  </a:lnTo>
                  <a:lnTo>
                    <a:pt x="249" y="343"/>
                  </a:lnTo>
                  <a:lnTo>
                    <a:pt x="248" y="350"/>
                  </a:lnTo>
                  <a:lnTo>
                    <a:pt x="247" y="358"/>
                  </a:lnTo>
                  <a:lnTo>
                    <a:pt x="245" y="365"/>
                  </a:lnTo>
                  <a:lnTo>
                    <a:pt x="244" y="370"/>
                  </a:lnTo>
                  <a:lnTo>
                    <a:pt x="242" y="375"/>
                  </a:lnTo>
                  <a:lnTo>
                    <a:pt x="241" y="376"/>
                  </a:lnTo>
                  <a:close/>
                  <a:moveTo>
                    <a:pt x="275" y="244"/>
                  </a:moveTo>
                  <a:lnTo>
                    <a:pt x="275" y="251"/>
                  </a:lnTo>
                  <a:lnTo>
                    <a:pt x="276" y="253"/>
                  </a:lnTo>
                  <a:lnTo>
                    <a:pt x="277" y="253"/>
                  </a:lnTo>
                  <a:lnTo>
                    <a:pt x="278" y="252"/>
                  </a:lnTo>
                  <a:lnTo>
                    <a:pt x="278" y="251"/>
                  </a:lnTo>
                  <a:lnTo>
                    <a:pt x="279" y="247"/>
                  </a:lnTo>
                  <a:lnTo>
                    <a:pt x="285" y="225"/>
                  </a:lnTo>
                  <a:lnTo>
                    <a:pt x="292" y="200"/>
                  </a:lnTo>
                  <a:lnTo>
                    <a:pt x="294" y="188"/>
                  </a:lnTo>
                  <a:lnTo>
                    <a:pt x="295" y="175"/>
                  </a:lnTo>
                  <a:lnTo>
                    <a:pt x="295" y="170"/>
                  </a:lnTo>
                  <a:lnTo>
                    <a:pt x="295" y="164"/>
                  </a:lnTo>
                  <a:lnTo>
                    <a:pt x="294" y="159"/>
                  </a:lnTo>
                  <a:lnTo>
                    <a:pt x="292" y="155"/>
                  </a:lnTo>
                  <a:lnTo>
                    <a:pt x="291" y="154"/>
                  </a:lnTo>
                  <a:lnTo>
                    <a:pt x="290" y="154"/>
                  </a:lnTo>
                  <a:lnTo>
                    <a:pt x="289" y="154"/>
                  </a:lnTo>
                  <a:lnTo>
                    <a:pt x="288" y="155"/>
                  </a:lnTo>
                  <a:lnTo>
                    <a:pt x="284" y="159"/>
                  </a:lnTo>
                  <a:lnTo>
                    <a:pt x="281" y="166"/>
                  </a:lnTo>
                  <a:lnTo>
                    <a:pt x="278" y="172"/>
                  </a:lnTo>
                  <a:lnTo>
                    <a:pt x="276" y="180"/>
                  </a:lnTo>
                  <a:lnTo>
                    <a:pt x="275" y="188"/>
                  </a:lnTo>
                  <a:lnTo>
                    <a:pt x="274" y="195"/>
                  </a:lnTo>
                  <a:lnTo>
                    <a:pt x="274" y="208"/>
                  </a:lnTo>
                  <a:lnTo>
                    <a:pt x="274" y="219"/>
                  </a:lnTo>
                  <a:lnTo>
                    <a:pt x="275" y="231"/>
                  </a:lnTo>
                  <a:lnTo>
                    <a:pt x="275" y="244"/>
                  </a:lnTo>
                  <a:close/>
                  <a:moveTo>
                    <a:pt x="266" y="323"/>
                  </a:moveTo>
                  <a:lnTo>
                    <a:pt x="266" y="326"/>
                  </a:lnTo>
                  <a:lnTo>
                    <a:pt x="266" y="329"/>
                  </a:lnTo>
                  <a:lnTo>
                    <a:pt x="267" y="329"/>
                  </a:lnTo>
                  <a:lnTo>
                    <a:pt x="270" y="329"/>
                  </a:lnTo>
                  <a:lnTo>
                    <a:pt x="274" y="329"/>
                  </a:lnTo>
                  <a:lnTo>
                    <a:pt x="278" y="318"/>
                  </a:lnTo>
                  <a:lnTo>
                    <a:pt x="281" y="308"/>
                  </a:lnTo>
                  <a:lnTo>
                    <a:pt x="284" y="297"/>
                  </a:lnTo>
                  <a:lnTo>
                    <a:pt x="286" y="286"/>
                  </a:lnTo>
                  <a:lnTo>
                    <a:pt x="285" y="293"/>
                  </a:lnTo>
                  <a:lnTo>
                    <a:pt x="285" y="300"/>
                  </a:lnTo>
                  <a:lnTo>
                    <a:pt x="285" y="305"/>
                  </a:lnTo>
                  <a:lnTo>
                    <a:pt x="288" y="309"/>
                  </a:lnTo>
                  <a:lnTo>
                    <a:pt x="288" y="313"/>
                  </a:lnTo>
                  <a:lnTo>
                    <a:pt x="289" y="313"/>
                  </a:lnTo>
                  <a:lnTo>
                    <a:pt x="291" y="312"/>
                  </a:lnTo>
                  <a:lnTo>
                    <a:pt x="294" y="309"/>
                  </a:lnTo>
                  <a:lnTo>
                    <a:pt x="299" y="302"/>
                  </a:lnTo>
                  <a:lnTo>
                    <a:pt x="305" y="296"/>
                  </a:lnTo>
                  <a:lnTo>
                    <a:pt x="296" y="309"/>
                  </a:lnTo>
                  <a:lnTo>
                    <a:pt x="289" y="325"/>
                  </a:lnTo>
                  <a:lnTo>
                    <a:pt x="285" y="331"/>
                  </a:lnTo>
                  <a:lnTo>
                    <a:pt x="283" y="339"/>
                  </a:lnTo>
                  <a:lnTo>
                    <a:pt x="283" y="347"/>
                  </a:lnTo>
                  <a:lnTo>
                    <a:pt x="283" y="355"/>
                  </a:lnTo>
                  <a:lnTo>
                    <a:pt x="286" y="353"/>
                  </a:lnTo>
                  <a:lnTo>
                    <a:pt x="290" y="350"/>
                  </a:lnTo>
                  <a:lnTo>
                    <a:pt x="292" y="346"/>
                  </a:lnTo>
                  <a:lnTo>
                    <a:pt x="295" y="342"/>
                  </a:lnTo>
                  <a:lnTo>
                    <a:pt x="299" y="334"/>
                  </a:lnTo>
                  <a:lnTo>
                    <a:pt x="303" y="323"/>
                  </a:lnTo>
                  <a:lnTo>
                    <a:pt x="308" y="302"/>
                  </a:lnTo>
                  <a:lnTo>
                    <a:pt x="316" y="281"/>
                  </a:lnTo>
                  <a:lnTo>
                    <a:pt x="315" y="280"/>
                  </a:lnTo>
                  <a:lnTo>
                    <a:pt x="313" y="277"/>
                  </a:lnTo>
                  <a:lnTo>
                    <a:pt x="312" y="276"/>
                  </a:lnTo>
                  <a:lnTo>
                    <a:pt x="309" y="274"/>
                  </a:lnTo>
                  <a:lnTo>
                    <a:pt x="313" y="272"/>
                  </a:lnTo>
                  <a:lnTo>
                    <a:pt x="317" y="269"/>
                  </a:lnTo>
                  <a:lnTo>
                    <a:pt x="319" y="268"/>
                  </a:lnTo>
                  <a:lnTo>
                    <a:pt x="320" y="265"/>
                  </a:lnTo>
                  <a:lnTo>
                    <a:pt x="322" y="263"/>
                  </a:lnTo>
                  <a:lnTo>
                    <a:pt x="323" y="257"/>
                  </a:lnTo>
                  <a:lnTo>
                    <a:pt x="324" y="252"/>
                  </a:lnTo>
                  <a:lnTo>
                    <a:pt x="325" y="249"/>
                  </a:lnTo>
                  <a:lnTo>
                    <a:pt x="327" y="248"/>
                  </a:lnTo>
                  <a:lnTo>
                    <a:pt x="329" y="245"/>
                  </a:lnTo>
                  <a:lnTo>
                    <a:pt x="331" y="236"/>
                  </a:lnTo>
                  <a:lnTo>
                    <a:pt x="331" y="228"/>
                  </a:lnTo>
                  <a:lnTo>
                    <a:pt x="330" y="223"/>
                  </a:lnTo>
                  <a:lnTo>
                    <a:pt x="329" y="219"/>
                  </a:lnTo>
                  <a:lnTo>
                    <a:pt x="325" y="212"/>
                  </a:lnTo>
                  <a:lnTo>
                    <a:pt x="323" y="203"/>
                  </a:lnTo>
                  <a:lnTo>
                    <a:pt x="322" y="195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18" y="176"/>
                  </a:lnTo>
                  <a:lnTo>
                    <a:pt x="316" y="175"/>
                  </a:lnTo>
                  <a:lnTo>
                    <a:pt x="312" y="174"/>
                  </a:lnTo>
                  <a:lnTo>
                    <a:pt x="310" y="175"/>
                  </a:lnTo>
                  <a:lnTo>
                    <a:pt x="308" y="178"/>
                  </a:lnTo>
                  <a:lnTo>
                    <a:pt x="306" y="182"/>
                  </a:lnTo>
                  <a:lnTo>
                    <a:pt x="304" y="186"/>
                  </a:lnTo>
                  <a:lnTo>
                    <a:pt x="300" y="195"/>
                  </a:lnTo>
                  <a:lnTo>
                    <a:pt x="296" y="203"/>
                  </a:lnTo>
                  <a:lnTo>
                    <a:pt x="294" y="220"/>
                  </a:lnTo>
                  <a:lnTo>
                    <a:pt x="289" y="235"/>
                  </a:lnTo>
                  <a:lnTo>
                    <a:pt x="286" y="243"/>
                  </a:lnTo>
                  <a:lnTo>
                    <a:pt x="285" y="249"/>
                  </a:lnTo>
                  <a:lnTo>
                    <a:pt x="284" y="257"/>
                  </a:lnTo>
                  <a:lnTo>
                    <a:pt x="284" y="265"/>
                  </a:lnTo>
                  <a:lnTo>
                    <a:pt x="279" y="272"/>
                  </a:lnTo>
                  <a:lnTo>
                    <a:pt x="275" y="278"/>
                  </a:lnTo>
                  <a:lnTo>
                    <a:pt x="271" y="285"/>
                  </a:lnTo>
                  <a:lnTo>
                    <a:pt x="269" y="292"/>
                  </a:lnTo>
                  <a:lnTo>
                    <a:pt x="267" y="308"/>
                  </a:lnTo>
                  <a:lnTo>
                    <a:pt x="266" y="323"/>
                  </a:lnTo>
                  <a:close/>
                  <a:moveTo>
                    <a:pt x="315" y="312"/>
                  </a:moveTo>
                  <a:lnTo>
                    <a:pt x="317" y="314"/>
                  </a:lnTo>
                  <a:lnTo>
                    <a:pt x="319" y="314"/>
                  </a:lnTo>
                  <a:lnTo>
                    <a:pt x="321" y="314"/>
                  </a:lnTo>
                  <a:lnTo>
                    <a:pt x="322" y="312"/>
                  </a:lnTo>
                  <a:lnTo>
                    <a:pt x="325" y="306"/>
                  </a:lnTo>
                  <a:lnTo>
                    <a:pt x="329" y="301"/>
                  </a:lnTo>
                  <a:lnTo>
                    <a:pt x="329" y="294"/>
                  </a:lnTo>
                  <a:lnTo>
                    <a:pt x="330" y="289"/>
                  </a:lnTo>
                  <a:lnTo>
                    <a:pt x="331" y="285"/>
                  </a:lnTo>
                  <a:lnTo>
                    <a:pt x="330" y="282"/>
                  </a:lnTo>
                  <a:lnTo>
                    <a:pt x="330" y="281"/>
                  </a:lnTo>
                  <a:lnTo>
                    <a:pt x="327" y="278"/>
                  </a:lnTo>
                  <a:lnTo>
                    <a:pt x="321" y="296"/>
                  </a:lnTo>
                  <a:lnTo>
                    <a:pt x="315" y="312"/>
                  </a:lnTo>
                  <a:close/>
                  <a:moveTo>
                    <a:pt x="340" y="274"/>
                  </a:moveTo>
                  <a:lnTo>
                    <a:pt x="340" y="281"/>
                  </a:lnTo>
                  <a:lnTo>
                    <a:pt x="340" y="284"/>
                  </a:lnTo>
                  <a:lnTo>
                    <a:pt x="343" y="282"/>
                  </a:lnTo>
                  <a:lnTo>
                    <a:pt x="345" y="278"/>
                  </a:lnTo>
                  <a:lnTo>
                    <a:pt x="352" y="261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1" y="235"/>
                  </a:lnTo>
                  <a:lnTo>
                    <a:pt x="361" y="233"/>
                  </a:lnTo>
                  <a:lnTo>
                    <a:pt x="361" y="232"/>
                  </a:lnTo>
                  <a:lnTo>
                    <a:pt x="360" y="231"/>
                  </a:lnTo>
                  <a:lnTo>
                    <a:pt x="359" y="231"/>
                  </a:lnTo>
                  <a:lnTo>
                    <a:pt x="355" y="231"/>
                  </a:lnTo>
                  <a:lnTo>
                    <a:pt x="352" y="231"/>
                  </a:lnTo>
                  <a:lnTo>
                    <a:pt x="350" y="232"/>
                  </a:lnTo>
                  <a:lnTo>
                    <a:pt x="349" y="235"/>
                  </a:lnTo>
                  <a:lnTo>
                    <a:pt x="347" y="239"/>
                  </a:lnTo>
                  <a:lnTo>
                    <a:pt x="344" y="241"/>
                  </a:lnTo>
                  <a:lnTo>
                    <a:pt x="341" y="245"/>
                  </a:lnTo>
                  <a:lnTo>
                    <a:pt x="340" y="251"/>
                  </a:lnTo>
                  <a:lnTo>
                    <a:pt x="339" y="255"/>
                  </a:lnTo>
                  <a:lnTo>
                    <a:pt x="340" y="259"/>
                  </a:lnTo>
                  <a:lnTo>
                    <a:pt x="340" y="267"/>
                  </a:lnTo>
                  <a:lnTo>
                    <a:pt x="340" y="274"/>
                  </a:lnTo>
                  <a:close/>
                  <a:moveTo>
                    <a:pt x="307" y="163"/>
                  </a:move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1"/>
                  </a:lnTo>
                  <a:lnTo>
                    <a:pt x="304" y="158"/>
                  </a:lnTo>
                  <a:lnTo>
                    <a:pt x="304" y="155"/>
                  </a:lnTo>
                  <a:lnTo>
                    <a:pt x="304" y="147"/>
                  </a:lnTo>
                  <a:lnTo>
                    <a:pt x="304" y="138"/>
                  </a:lnTo>
                  <a:lnTo>
                    <a:pt x="304" y="134"/>
                  </a:lnTo>
                  <a:lnTo>
                    <a:pt x="304" y="130"/>
                  </a:lnTo>
                  <a:lnTo>
                    <a:pt x="306" y="125"/>
                  </a:lnTo>
                  <a:lnTo>
                    <a:pt x="308" y="121"/>
                  </a:lnTo>
                  <a:lnTo>
                    <a:pt x="310" y="118"/>
                  </a:lnTo>
                  <a:lnTo>
                    <a:pt x="311" y="117"/>
                  </a:lnTo>
                  <a:lnTo>
                    <a:pt x="311" y="118"/>
                  </a:lnTo>
                  <a:lnTo>
                    <a:pt x="312" y="118"/>
                  </a:lnTo>
                  <a:lnTo>
                    <a:pt x="312" y="121"/>
                  </a:lnTo>
                  <a:lnTo>
                    <a:pt x="313" y="123"/>
                  </a:lnTo>
                  <a:lnTo>
                    <a:pt x="312" y="134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5"/>
                  </a:lnTo>
                  <a:lnTo>
                    <a:pt x="309" y="159"/>
                  </a:lnTo>
                  <a:lnTo>
                    <a:pt x="307" y="163"/>
                  </a:lnTo>
                  <a:close/>
                  <a:moveTo>
                    <a:pt x="332" y="200"/>
                  </a:moveTo>
                  <a:lnTo>
                    <a:pt x="329" y="191"/>
                  </a:lnTo>
                  <a:lnTo>
                    <a:pt x="325" y="183"/>
                  </a:lnTo>
                  <a:lnTo>
                    <a:pt x="324" y="179"/>
                  </a:lnTo>
                  <a:lnTo>
                    <a:pt x="323" y="174"/>
                  </a:lnTo>
                  <a:lnTo>
                    <a:pt x="323" y="167"/>
                  </a:lnTo>
                  <a:lnTo>
                    <a:pt x="323" y="161"/>
                  </a:lnTo>
                  <a:lnTo>
                    <a:pt x="324" y="153"/>
                  </a:lnTo>
                  <a:lnTo>
                    <a:pt x="327" y="145"/>
                  </a:lnTo>
                  <a:lnTo>
                    <a:pt x="332" y="138"/>
                  </a:lnTo>
                  <a:lnTo>
                    <a:pt x="337" y="134"/>
                  </a:lnTo>
                  <a:lnTo>
                    <a:pt x="340" y="135"/>
                  </a:lnTo>
                  <a:lnTo>
                    <a:pt x="343" y="138"/>
                  </a:lnTo>
                  <a:lnTo>
                    <a:pt x="343" y="142"/>
                  </a:lnTo>
                  <a:lnTo>
                    <a:pt x="341" y="147"/>
                  </a:lnTo>
                  <a:lnTo>
                    <a:pt x="339" y="159"/>
                  </a:lnTo>
                  <a:lnTo>
                    <a:pt x="338" y="168"/>
                  </a:lnTo>
                  <a:lnTo>
                    <a:pt x="336" y="171"/>
                  </a:lnTo>
                  <a:lnTo>
                    <a:pt x="335" y="175"/>
                  </a:lnTo>
                  <a:lnTo>
                    <a:pt x="334" y="179"/>
                  </a:lnTo>
                  <a:lnTo>
                    <a:pt x="334" y="183"/>
                  </a:lnTo>
                  <a:lnTo>
                    <a:pt x="333" y="191"/>
                  </a:lnTo>
                  <a:lnTo>
                    <a:pt x="332" y="200"/>
                  </a:lnTo>
                  <a:close/>
                  <a:moveTo>
                    <a:pt x="265" y="199"/>
                  </a:moveTo>
                  <a:lnTo>
                    <a:pt x="263" y="190"/>
                  </a:lnTo>
                  <a:lnTo>
                    <a:pt x="262" y="179"/>
                  </a:lnTo>
                  <a:lnTo>
                    <a:pt x="263" y="170"/>
                  </a:lnTo>
                  <a:lnTo>
                    <a:pt x="264" y="159"/>
                  </a:lnTo>
                  <a:lnTo>
                    <a:pt x="267" y="138"/>
                  </a:lnTo>
                  <a:lnTo>
                    <a:pt x="269" y="115"/>
                  </a:lnTo>
                  <a:lnTo>
                    <a:pt x="269" y="110"/>
                  </a:lnTo>
                  <a:lnTo>
                    <a:pt x="270" y="106"/>
                  </a:lnTo>
                  <a:lnTo>
                    <a:pt x="271" y="104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2"/>
                  </a:lnTo>
                  <a:lnTo>
                    <a:pt x="277" y="105"/>
                  </a:lnTo>
                  <a:lnTo>
                    <a:pt x="278" y="107"/>
                  </a:lnTo>
                  <a:lnTo>
                    <a:pt x="280" y="111"/>
                  </a:lnTo>
                  <a:lnTo>
                    <a:pt x="281" y="115"/>
                  </a:lnTo>
                  <a:lnTo>
                    <a:pt x="281" y="119"/>
                  </a:lnTo>
                  <a:lnTo>
                    <a:pt x="281" y="125"/>
                  </a:lnTo>
                  <a:lnTo>
                    <a:pt x="280" y="134"/>
                  </a:lnTo>
                  <a:lnTo>
                    <a:pt x="279" y="143"/>
                  </a:lnTo>
                  <a:lnTo>
                    <a:pt x="279" y="150"/>
                  </a:lnTo>
                  <a:lnTo>
                    <a:pt x="278" y="157"/>
                  </a:lnTo>
                  <a:lnTo>
                    <a:pt x="277" y="163"/>
                  </a:lnTo>
                  <a:lnTo>
                    <a:pt x="274" y="170"/>
                  </a:lnTo>
                  <a:lnTo>
                    <a:pt x="269" y="183"/>
                  </a:lnTo>
                  <a:lnTo>
                    <a:pt x="265" y="199"/>
                  </a:lnTo>
                  <a:close/>
                  <a:moveTo>
                    <a:pt x="380" y="663"/>
                  </a:moveTo>
                  <a:lnTo>
                    <a:pt x="371" y="657"/>
                  </a:lnTo>
                  <a:lnTo>
                    <a:pt x="371" y="648"/>
                  </a:lnTo>
                  <a:lnTo>
                    <a:pt x="373" y="636"/>
                  </a:lnTo>
                  <a:lnTo>
                    <a:pt x="375" y="626"/>
                  </a:lnTo>
                  <a:lnTo>
                    <a:pt x="378" y="616"/>
                  </a:lnTo>
                  <a:lnTo>
                    <a:pt x="376" y="524"/>
                  </a:lnTo>
                  <a:lnTo>
                    <a:pt x="374" y="526"/>
                  </a:lnTo>
                  <a:lnTo>
                    <a:pt x="373" y="529"/>
                  </a:lnTo>
                  <a:lnTo>
                    <a:pt x="371" y="529"/>
                  </a:lnTo>
                  <a:lnTo>
                    <a:pt x="370" y="526"/>
                  </a:lnTo>
                  <a:lnTo>
                    <a:pt x="368" y="517"/>
                  </a:lnTo>
                  <a:lnTo>
                    <a:pt x="368" y="508"/>
                  </a:lnTo>
                  <a:lnTo>
                    <a:pt x="368" y="498"/>
                  </a:lnTo>
                  <a:lnTo>
                    <a:pt x="365" y="489"/>
                  </a:lnTo>
                  <a:lnTo>
                    <a:pt x="366" y="486"/>
                  </a:lnTo>
                  <a:lnTo>
                    <a:pt x="367" y="485"/>
                  </a:lnTo>
                  <a:lnTo>
                    <a:pt x="368" y="481"/>
                  </a:lnTo>
                  <a:lnTo>
                    <a:pt x="368" y="476"/>
                  </a:lnTo>
                  <a:lnTo>
                    <a:pt x="368" y="473"/>
                  </a:lnTo>
                  <a:lnTo>
                    <a:pt x="368" y="471"/>
                  </a:lnTo>
                  <a:lnTo>
                    <a:pt x="367" y="471"/>
                  </a:lnTo>
                  <a:lnTo>
                    <a:pt x="365" y="469"/>
                  </a:lnTo>
                  <a:lnTo>
                    <a:pt x="363" y="469"/>
                  </a:lnTo>
                  <a:lnTo>
                    <a:pt x="362" y="469"/>
                  </a:lnTo>
                  <a:lnTo>
                    <a:pt x="360" y="467"/>
                  </a:lnTo>
                  <a:lnTo>
                    <a:pt x="358" y="464"/>
                  </a:lnTo>
                  <a:lnTo>
                    <a:pt x="357" y="452"/>
                  </a:lnTo>
                  <a:lnTo>
                    <a:pt x="355" y="443"/>
                  </a:lnTo>
                  <a:lnTo>
                    <a:pt x="357" y="437"/>
                  </a:lnTo>
                  <a:lnTo>
                    <a:pt x="359" y="433"/>
                  </a:lnTo>
                  <a:lnTo>
                    <a:pt x="361" y="431"/>
                  </a:lnTo>
                  <a:lnTo>
                    <a:pt x="365" y="428"/>
                  </a:lnTo>
                  <a:lnTo>
                    <a:pt x="368" y="424"/>
                  </a:lnTo>
                  <a:lnTo>
                    <a:pt x="373" y="420"/>
                  </a:lnTo>
                  <a:lnTo>
                    <a:pt x="372" y="408"/>
                  </a:lnTo>
                  <a:lnTo>
                    <a:pt x="370" y="411"/>
                  </a:lnTo>
                  <a:lnTo>
                    <a:pt x="368" y="415"/>
                  </a:lnTo>
                  <a:lnTo>
                    <a:pt x="366" y="415"/>
                  </a:lnTo>
                  <a:lnTo>
                    <a:pt x="365" y="415"/>
                  </a:lnTo>
                  <a:lnTo>
                    <a:pt x="365" y="414"/>
                  </a:lnTo>
                  <a:lnTo>
                    <a:pt x="365" y="411"/>
                  </a:lnTo>
                  <a:lnTo>
                    <a:pt x="365" y="410"/>
                  </a:lnTo>
                  <a:lnTo>
                    <a:pt x="365" y="404"/>
                  </a:lnTo>
                  <a:lnTo>
                    <a:pt x="366" y="399"/>
                  </a:lnTo>
                  <a:lnTo>
                    <a:pt x="368" y="392"/>
                  </a:lnTo>
                  <a:lnTo>
                    <a:pt x="372" y="386"/>
                  </a:lnTo>
                  <a:lnTo>
                    <a:pt x="371" y="369"/>
                  </a:lnTo>
                  <a:lnTo>
                    <a:pt x="370" y="373"/>
                  </a:lnTo>
                  <a:lnTo>
                    <a:pt x="367" y="376"/>
                  </a:lnTo>
                  <a:lnTo>
                    <a:pt x="364" y="380"/>
                  </a:lnTo>
                  <a:lnTo>
                    <a:pt x="362" y="383"/>
                  </a:lnTo>
                  <a:lnTo>
                    <a:pt x="360" y="386"/>
                  </a:lnTo>
                  <a:lnTo>
                    <a:pt x="359" y="386"/>
                  </a:lnTo>
                  <a:lnTo>
                    <a:pt x="358" y="384"/>
                  </a:lnTo>
                  <a:lnTo>
                    <a:pt x="359" y="382"/>
                  </a:lnTo>
                  <a:lnTo>
                    <a:pt x="359" y="376"/>
                  </a:lnTo>
                  <a:lnTo>
                    <a:pt x="359" y="370"/>
                  </a:lnTo>
                  <a:lnTo>
                    <a:pt x="360" y="365"/>
                  </a:lnTo>
                  <a:lnTo>
                    <a:pt x="362" y="359"/>
                  </a:lnTo>
                  <a:lnTo>
                    <a:pt x="363" y="354"/>
                  </a:lnTo>
                  <a:lnTo>
                    <a:pt x="364" y="347"/>
                  </a:lnTo>
                  <a:lnTo>
                    <a:pt x="365" y="339"/>
                  </a:lnTo>
                  <a:lnTo>
                    <a:pt x="365" y="330"/>
                  </a:lnTo>
                  <a:lnTo>
                    <a:pt x="367" y="326"/>
                  </a:lnTo>
                  <a:lnTo>
                    <a:pt x="370" y="325"/>
                  </a:lnTo>
                  <a:lnTo>
                    <a:pt x="370" y="312"/>
                  </a:lnTo>
                  <a:lnTo>
                    <a:pt x="365" y="312"/>
                  </a:lnTo>
                  <a:lnTo>
                    <a:pt x="362" y="312"/>
                  </a:lnTo>
                  <a:lnTo>
                    <a:pt x="361" y="309"/>
                  </a:lnTo>
                  <a:lnTo>
                    <a:pt x="360" y="306"/>
                  </a:lnTo>
                  <a:lnTo>
                    <a:pt x="360" y="302"/>
                  </a:lnTo>
                  <a:lnTo>
                    <a:pt x="362" y="296"/>
                  </a:lnTo>
                  <a:lnTo>
                    <a:pt x="364" y="289"/>
                  </a:lnTo>
                  <a:lnTo>
                    <a:pt x="368" y="278"/>
                  </a:lnTo>
                  <a:lnTo>
                    <a:pt x="367" y="257"/>
                  </a:lnTo>
                  <a:lnTo>
                    <a:pt x="365" y="269"/>
                  </a:lnTo>
                  <a:lnTo>
                    <a:pt x="362" y="282"/>
                  </a:lnTo>
                  <a:lnTo>
                    <a:pt x="355" y="296"/>
                  </a:lnTo>
                  <a:lnTo>
                    <a:pt x="351" y="309"/>
                  </a:lnTo>
                  <a:lnTo>
                    <a:pt x="349" y="317"/>
                  </a:lnTo>
                  <a:lnTo>
                    <a:pt x="347" y="323"/>
                  </a:lnTo>
                  <a:lnTo>
                    <a:pt x="344" y="329"/>
                  </a:lnTo>
                  <a:lnTo>
                    <a:pt x="340" y="333"/>
                  </a:lnTo>
                  <a:lnTo>
                    <a:pt x="338" y="331"/>
                  </a:lnTo>
                  <a:lnTo>
                    <a:pt x="336" y="331"/>
                  </a:lnTo>
                  <a:lnTo>
                    <a:pt x="336" y="330"/>
                  </a:lnTo>
                  <a:lnTo>
                    <a:pt x="335" y="329"/>
                  </a:lnTo>
                  <a:lnTo>
                    <a:pt x="336" y="327"/>
                  </a:lnTo>
                  <a:lnTo>
                    <a:pt x="337" y="326"/>
                  </a:lnTo>
                  <a:lnTo>
                    <a:pt x="339" y="316"/>
                  </a:lnTo>
                  <a:lnTo>
                    <a:pt x="340" y="306"/>
                  </a:lnTo>
                  <a:lnTo>
                    <a:pt x="340" y="301"/>
                  </a:lnTo>
                  <a:lnTo>
                    <a:pt x="343" y="296"/>
                  </a:lnTo>
                  <a:lnTo>
                    <a:pt x="346" y="290"/>
                  </a:lnTo>
                  <a:lnTo>
                    <a:pt x="350" y="282"/>
                  </a:lnTo>
                  <a:lnTo>
                    <a:pt x="353" y="272"/>
                  </a:lnTo>
                  <a:lnTo>
                    <a:pt x="358" y="260"/>
                  </a:lnTo>
                  <a:lnTo>
                    <a:pt x="363" y="249"/>
                  </a:lnTo>
                  <a:lnTo>
                    <a:pt x="367" y="240"/>
                  </a:lnTo>
                  <a:lnTo>
                    <a:pt x="366" y="217"/>
                  </a:lnTo>
                  <a:lnTo>
                    <a:pt x="363" y="221"/>
                  </a:lnTo>
                  <a:lnTo>
                    <a:pt x="361" y="223"/>
                  </a:lnTo>
                  <a:lnTo>
                    <a:pt x="359" y="223"/>
                  </a:lnTo>
                  <a:lnTo>
                    <a:pt x="358" y="221"/>
                  </a:lnTo>
                  <a:lnTo>
                    <a:pt x="358" y="216"/>
                  </a:lnTo>
                  <a:lnTo>
                    <a:pt x="358" y="208"/>
                  </a:lnTo>
                  <a:lnTo>
                    <a:pt x="362" y="190"/>
                  </a:lnTo>
                  <a:lnTo>
                    <a:pt x="365" y="178"/>
                  </a:lnTo>
                  <a:lnTo>
                    <a:pt x="364" y="159"/>
                  </a:lnTo>
                  <a:lnTo>
                    <a:pt x="361" y="172"/>
                  </a:lnTo>
                  <a:lnTo>
                    <a:pt x="357" y="188"/>
                  </a:lnTo>
                  <a:lnTo>
                    <a:pt x="352" y="206"/>
                  </a:lnTo>
                  <a:lnTo>
                    <a:pt x="346" y="227"/>
                  </a:lnTo>
                  <a:lnTo>
                    <a:pt x="345" y="227"/>
                  </a:lnTo>
                  <a:lnTo>
                    <a:pt x="343" y="228"/>
                  </a:lnTo>
                  <a:lnTo>
                    <a:pt x="341" y="228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1" y="221"/>
                  </a:lnTo>
                  <a:lnTo>
                    <a:pt x="343" y="207"/>
                  </a:lnTo>
                  <a:lnTo>
                    <a:pt x="344" y="194"/>
                  </a:lnTo>
                  <a:lnTo>
                    <a:pt x="344" y="180"/>
                  </a:lnTo>
                  <a:lnTo>
                    <a:pt x="343" y="166"/>
                  </a:lnTo>
                  <a:lnTo>
                    <a:pt x="346" y="159"/>
                  </a:lnTo>
                  <a:lnTo>
                    <a:pt x="348" y="149"/>
                  </a:lnTo>
                  <a:lnTo>
                    <a:pt x="349" y="138"/>
                  </a:lnTo>
                  <a:lnTo>
                    <a:pt x="351" y="127"/>
                  </a:lnTo>
                  <a:lnTo>
                    <a:pt x="353" y="126"/>
                  </a:lnTo>
                  <a:lnTo>
                    <a:pt x="355" y="125"/>
                  </a:lnTo>
                  <a:lnTo>
                    <a:pt x="355" y="123"/>
                  </a:lnTo>
                  <a:lnTo>
                    <a:pt x="357" y="121"/>
                  </a:lnTo>
                  <a:lnTo>
                    <a:pt x="357" y="117"/>
                  </a:lnTo>
                  <a:lnTo>
                    <a:pt x="358" y="111"/>
                  </a:lnTo>
                  <a:lnTo>
                    <a:pt x="360" y="105"/>
                  </a:lnTo>
                  <a:lnTo>
                    <a:pt x="363" y="100"/>
                  </a:lnTo>
                  <a:lnTo>
                    <a:pt x="362" y="90"/>
                  </a:lnTo>
                  <a:lnTo>
                    <a:pt x="358" y="102"/>
                  </a:lnTo>
                  <a:lnTo>
                    <a:pt x="352" y="113"/>
                  </a:lnTo>
                  <a:lnTo>
                    <a:pt x="347" y="122"/>
                  </a:lnTo>
                  <a:lnTo>
                    <a:pt x="343" y="127"/>
                  </a:lnTo>
                  <a:lnTo>
                    <a:pt x="341" y="126"/>
                  </a:lnTo>
                  <a:lnTo>
                    <a:pt x="340" y="118"/>
                  </a:lnTo>
                  <a:lnTo>
                    <a:pt x="341" y="107"/>
                  </a:lnTo>
                  <a:lnTo>
                    <a:pt x="343" y="94"/>
                  </a:lnTo>
                  <a:lnTo>
                    <a:pt x="344" y="81"/>
                  </a:lnTo>
                  <a:lnTo>
                    <a:pt x="346" y="69"/>
                  </a:lnTo>
                  <a:lnTo>
                    <a:pt x="347" y="64"/>
                  </a:lnTo>
                  <a:lnTo>
                    <a:pt x="349" y="60"/>
                  </a:lnTo>
                  <a:lnTo>
                    <a:pt x="350" y="58"/>
                  </a:lnTo>
                  <a:lnTo>
                    <a:pt x="352" y="57"/>
                  </a:lnTo>
                  <a:lnTo>
                    <a:pt x="355" y="56"/>
                  </a:lnTo>
                  <a:lnTo>
                    <a:pt x="357" y="57"/>
                  </a:lnTo>
                  <a:lnTo>
                    <a:pt x="358" y="58"/>
                  </a:lnTo>
                  <a:lnTo>
                    <a:pt x="359" y="61"/>
                  </a:lnTo>
                  <a:lnTo>
                    <a:pt x="358" y="68"/>
                  </a:lnTo>
                  <a:lnTo>
                    <a:pt x="355" y="77"/>
                  </a:lnTo>
                  <a:lnTo>
                    <a:pt x="358" y="70"/>
                  </a:lnTo>
                  <a:lnTo>
                    <a:pt x="359" y="64"/>
                  </a:lnTo>
                  <a:lnTo>
                    <a:pt x="360" y="60"/>
                  </a:lnTo>
                  <a:lnTo>
                    <a:pt x="359" y="56"/>
                  </a:lnTo>
                  <a:lnTo>
                    <a:pt x="358" y="53"/>
                  </a:lnTo>
                  <a:lnTo>
                    <a:pt x="355" y="51"/>
                  </a:lnTo>
                  <a:lnTo>
                    <a:pt x="351" y="51"/>
                  </a:lnTo>
                  <a:lnTo>
                    <a:pt x="347" y="52"/>
                  </a:lnTo>
                  <a:lnTo>
                    <a:pt x="347" y="45"/>
                  </a:lnTo>
                  <a:lnTo>
                    <a:pt x="348" y="37"/>
                  </a:lnTo>
                  <a:lnTo>
                    <a:pt x="350" y="32"/>
                  </a:lnTo>
                  <a:lnTo>
                    <a:pt x="351" y="25"/>
                  </a:lnTo>
                  <a:lnTo>
                    <a:pt x="355" y="13"/>
                  </a:lnTo>
                  <a:lnTo>
                    <a:pt x="360" y="0"/>
                  </a:lnTo>
                  <a:lnTo>
                    <a:pt x="355" y="11"/>
                  </a:lnTo>
                  <a:lnTo>
                    <a:pt x="353" y="17"/>
                  </a:lnTo>
                  <a:lnTo>
                    <a:pt x="351" y="23"/>
                  </a:lnTo>
                  <a:lnTo>
                    <a:pt x="349" y="24"/>
                  </a:lnTo>
                  <a:lnTo>
                    <a:pt x="348" y="23"/>
                  </a:lnTo>
                  <a:lnTo>
                    <a:pt x="346" y="19"/>
                  </a:lnTo>
                  <a:lnTo>
                    <a:pt x="345" y="12"/>
                  </a:lnTo>
                  <a:lnTo>
                    <a:pt x="344" y="3"/>
                  </a:lnTo>
                  <a:lnTo>
                    <a:pt x="345" y="17"/>
                  </a:lnTo>
                  <a:lnTo>
                    <a:pt x="345" y="37"/>
                  </a:lnTo>
                  <a:lnTo>
                    <a:pt x="344" y="60"/>
                  </a:lnTo>
                  <a:lnTo>
                    <a:pt x="341" y="82"/>
                  </a:lnTo>
                  <a:lnTo>
                    <a:pt x="337" y="104"/>
                  </a:lnTo>
                  <a:lnTo>
                    <a:pt x="334" y="122"/>
                  </a:lnTo>
                  <a:lnTo>
                    <a:pt x="331" y="129"/>
                  </a:lnTo>
                  <a:lnTo>
                    <a:pt x="329" y="134"/>
                  </a:lnTo>
                  <a:lnTo>
                    <a:pt x="326" y="138"/>
                  </a:lnTo>
                  <a:lnTo>
                    <a:pt x="323" y="139"/>
                  </a:lnTo>
                  <a:lnTo>
                    <a:pt x="322" y="138"/>
                  </a:lnTo>
                  <a:lnTo>
                    <a:pt x="322" y="134"/>
                  </a:lnTo>
                  <a:lnTo>
                    <a:pt x="321" y="130"/>
                  </a:lnTo>
                  <a:lnTo>
                    <a:pt x="321" y="123"/>
                  </a:lnTo>
                  <a:lnTo>
                    <a:pt x="323" y="109"/>
                  </a:lnTo>
                  <a:lnTo>
                    <a:pt x="325" y="92"/>
                  </a:lnTo>
                  <a:lnTo>
                    <a:pt x="330" y="52"/>
                  </a:lnTo>
                  <a:lnTo>
                    <a:pt x="334" y="15"/>
                  </a:lnTo>
                  <a:lnTo>
                    <a:pt x="331" y="33"/>
                  </a:lnTo>
                  <a:lnTo>
                    <a:pt x="327" y="43"/>
                  </a:lnTo>
                  <a:lnTo>
                    <a:pt x="326" y="44"/>
                  </a:lnTo>
                  <a:lnTo>
                    <a:pt x="325" y="44"/>
                  </a:lnTo>
                  <a:lnTo>
                    <a:pt x="323" y="41"/>
                  </a:lnTo>
                  <a:lnTo>
                    <a:pt x="321" y="37"/>
                  </a:lnTo>
                  <a:lnTo>
                    <a:pt x="324" y="47"/>
                  </a:lnTo>
                  <a:lnTo>
                    <a:pt x="325" y="57"/>
                  </a:lnTo>
                  <a:lnTo>
                    <a:pt x="324" y="66"/>
                  </a:lnTo>
                  <a:lnTo>
                    <a:pt x="323" y="76"/>
                  </a:lnTo>
                  <a:lnTo>
                    <a:pt x="320" y="84"/>
                  </a:lnTo>
                  <a:lnTo>
                    <a:pt x="317" y="92"/>
                  </a:lnTo>
                  <a:lnTo>
                    <a:pt x="311" y="100"/>
                  </a:lnTo>
                  <a:lnTo>
                    <a:pt x="306" y="105"/>
                  </a:lnTo>
                  <a:lnTo>
                    <a:pt x="300" y="122"/>
                  </a:lnTo>
                  <a:lnTo>
                    <a:pt x="296" y="133"/>
                  </a:lnTo>
                  <a:lnTo>
                    <a:pt x="294" y="137"/>
                  </a:lnTo>
                  <a:lnTo>
                    <a:pt x="292" y="139"/>
                  </a:lnTo>
                  <a:lnTo>
                    <a:pt x="290" y="141"/>
                  </a:lnTo>
                  <a:lnTo>
                    <a:pt x="289" y="141"/>
                  </a:lnTo>
                  <a:lnTo>
                    <a:pt x="288" y="139"/>
                  </a:lnTo>
                  <a:lnTo>
                    <a:pt x="286" y="138"/>
                  </a:lnTo>
                  <a:lnTo>
                    <a:pt x="285" y="135"/>
                  </a:lnTo>
                  <a:lnTo>
                    <a:pt x="284" y="133"/>
                  </a:lnTo>
                  <a:lnTo>
                    <a:pt x="284" y="123"/>
                  </a:lnTo>
                  <a:lnTo>
                    <a:pt x="285" y="114"/>
                  </a:lnTo>
                  <a:lnTo>
                    <a:pt x="284" y="104"/>
                  </a:lnTo>
                  <a:lnTo>
                    <a:pt x="285" y="94"/>
                  </a:lnTo>
                  <a:lnTo>
                    <a:pt x="288" y="86"/>
                  </a:lnTo>
                  <a:lnTo>
                    <a:pt x="290" y="77"/>
                  </a:lnTo>
                  <a:lnTo>
                    <a:pt x="292" y="68"/>
                  </a:lnTo>
                  <a:lnTo>
                    <a:pt x="293" y="58"/>
                  </a:lnTo>
                  <a:lnTo>
                    <a:pt x="294" y="47"/>
                  </a:lnTo>
                  <a:lnTo>
                    <a:pt x="294" y="35"/>
                  </a:lnTo>
                  <a:lnTo>
                    <a:pt x="293" y="45"/>
                  </a:lnTo>
                  <a:lnTo>
                    <a:pt x="292" y="57"/>
                  </a:lnTo>
                  <a:lnTo>
                    <a:pt x="291" y="61"/>
                  </a:lnTo>
                  <a:lnTo>
                    <a:pt x="289" y="65"/>
                  </a:lnTo>
                  <a:lnTo>
                    <a:pt x="288" y="68"/>
                  </a:lnTo>
                  <a:lnTo>
                    <a:pt x="285" y="69"/>
                  </a:lnTo>
                  <a:lnTo>
                    <a:pt x="283" y="68"/>
                  </a:lnTo>
                  <a:lnTo>
                    <a:pt x="282" y="65"/>
                  </a:lnTo>
                  <a:lnTo>
                    <a:pt x="281" y="61"/>
                  </a:lnTo>
                  <a:lnTo>
                    <a:pt x="281" y="56"/>
                  </a:lnTo>
                  <a:lnTo>
                    <a:pt x="280" y="44"/>
                  </a:lnTo>
                  <a:lnTo>
                    <a:pt x="279" y="33"/>
                  </a:lnTo>
                  <a:lnTo>
                    <a:pt x="279" y="52"/>
                  </a:lnTo>
                  <a:lnTo>
                    <a:pt x="280" y="72"/>
                  </a:lnTo>
                  <a:lnTo>
                    <a:pt x="281" y="80"/>
                  </a:lnTo>
                  <a:lnTo>
                    <a:pt x="281" y="86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6" y="97"/>
                  </a:lnTo>
                  <a:lnTo>
                    <a:pt x="275" y="97"/>
                  </a:lnTo>
                  <a:lnTo>
                    <a:pt x="274" y="96"/>
                  </a:lnTo>
                  <a:lnTo>
                    <a:pt x="271" y="93"/>
                  </a:lnTo>
                  <a:lnTo>
                    <a:pt x="270" y="89"/>
                  </a:lnTo>
                  <a:lnTo>
                    <a:pt x="268" y="81"/>
                  </a:lnTo>
                  <a:lnTo>
                    <a:pt x="265" y="65"/>
                  </a:lnTo>
                  <a:lnTo>
                    <a:pt x="261" y="52"/>
                  </a:lnTo>
                  <a:lnTo>
                    <a:pt x="263" y="65"/>
                  </a:lnTo>
                  <a:lnTo>
                    <a:pt x="264" y="80"/>
                  </a:lnTo>
                  <a:lnTo>
                    <a:pt x="265" y="96"/>
                  </a:lnTo>
                  <a:lnTo>
                    <a:pt x="265" y="113"/>
                  </a:lnTo>
                  <a:lnTo>
                    <a:pt x="264" y="129"/>
                  </a:lnTo>
                  <a:lnTo>
                    <a:pt x="263" y="143"/>
                  </a:lnTo>
                  <a:lnTo>
                    <a:pt x="259" y="157"/>
                  </a:lnTo>
                  <a:lnTo>
                    <a:pt x="256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49" y="163"/>
                  </a:lnTo>
                  <a:lnTo>
                    <a:pt x="247" y="162"/>
                  </a:lnTo>
                  <a:lnTo>
                    <a:pt x="244" y="155"/>
                  </a:lnTo>
                  <a:lnTo>
                    <a:pt x="243" y="147"/>
                  </a:lnTo>
                  <a:lnTo>
                    <a:pt x="243" y="129"/>
                  </a:lnTo>
                  <a:lnTo>
                    <a:pt x="243" y="109"/>
                  </a:lnTo>
                  <a:lnTo>
                    <a:pt x="241" y="122"/>
                  </a:lnTo>
                  <a:lnTo>
                    <a:pt x="240" y="134"/>
                  </a:lnTo>
                  <a:lnTo>
                    <a:pt x="240" y="147"/>
                  </a:lnTo>
                  <a:lnTo>
                    <a:pt x="241" y="159"/>
                  </a:lnTo>
                  <a:lnTo>
                    <a:pt x="241" y="170"/>
                  </a:lnTo>
                  <a:lnTo>
                    <a:pt x="242" y="179"/>
                  </a:lnTo>
                  <a:lnTo>
                    <a:pt x="241" y="187"/>
                  </a:lnTo>
                  <a:lnTo>
                    <a:pt x="239" y="192"/>
                  </a:lnTo>
                  <a:lnTo>
                    <a:pt x="234" y="174"/>
                  </a:lnTo>
                  <a:lnTo>
                    <a:pt x="227" y="154"/>
                  </a:lnTo>
                  <a:lnTo>
                    <a:pt x="222" y="135"/>
                  </a:lnTo>
                  <a:lnTo>
                    <a:pt x="216" y="117"/>
                  </a:lnTo>
                  <a:lnTo>
                    <a:pt x="223" y="150"/>
                  </a:lnTo>
                  <a:lnTo>
                    <a:pt x="231" y="182"/>
                  </a:lnTo>
                  <a:lnTo>
                    <a:pt x="234" y="198"/>
                  </a:lnTo>
                  <a:lnTo>
                    <a:pt x="236" y="216"/>
                  </a:lnTo>
                  <a:lnTo>
                    <a:pt x="236" y="225"/>
                  </a:lnTo>
                  <a:lnTo>
                    <a:pt x="236" y="236"/>
                  </a:lnTo>
                  <a:lnTo>
                    <a:pt x="235" y="247"/>
                  </a:lnTo>
                  <a:lnTo>
                    <a:pt x="233" y="257"/>
                  </a:lnTo>
                  <a:lnTo>
                    <a:pt x="228" y="248"/>
                  </a:lnTo>
                  <a:lnTo>
                    <a:pt x="224" y="240"/>
                  </a:lnTo>
                  <a:lnTo>
                    <a:pt x="221" y="232"/>
                  </a:lnTo>
                  <a:lnTo>
                    <a:pt x="219" y="224"/>
                  </a:lnTo>
                  <a:lnTo>
                    <a:pt x="215" y="208"/>
                  </a:lnTo>
                  <a:lnTo>
                    <a:pt x="214" y="194"/>
                  </a:lnTo>
                  <a:lnTo>
                    <a:pt x="214" y="179"/>
                  </a:lnTo>
                  <a:lnTo>
                    <a:pt x="213" y="166"/>
                  </a:lnTo>
                  <a:lnTo>
                    <a:pt x="211" y="151"/>
                  </a:lnTo>
                  <a:lnTo>
                    <a:pt x="207" y="135"/>
                  </a:lnTo>
                  <a:lnTo>
                    <a:pt x="209" y="150"/>
                  </a:lnTo>
                  <a:lnTo>
                    <a:pt x="210" y="166"/>
                  </a:lnTo>
                  <a:lnTo>
                    <a:pt x="211" y="174"/>
                  </a:lnTo>
                  <a:lnTo>
                    <a:pt x="210" y="179"/>
                  </a:lnTo>
                  <a:lnTo>
                    <a:pt x="209" y="183"/>
                  </a:lnTo>
                  <a:lnTo>
                    <a:pt x="208" y="184"/>
                  </a:lnTo>
                  <a:lnTo>
                    <a:pt x="201" y="174"/>
                  </a:lnTo>
                  <a:lnTo>
                    <a:pt x="197" y="163"/>
                  </a:lnTo>
                  <a:lnTo>
                    <a:pt x="194" y="150"/>
                  </a:lnTo>
                  <a:lnTo>
                    <a:pt x="190" y="135"/>
                  </a:lnTo>
                  <a:lnTo>
                    <a:pt x="192" y="147"/>
                  </a:lnTo>
                  <a:lnTo>
                    <a:pt x="194" y="158"/>
                  </a:lnTo>
                  <a:lnTo>
                    <a:pt x="196" y="167"/>
                  </a:lnTo>
                  <a:lnTo>
                    <a:pt x="199" y="176"/>
                  </a:lnTo>
                  <a:lnTo>
                    <a:pt x="206" y="195"/>
                  </a:lnTo>
                  <a:lnTo>
                    <a:pt x="211" y="215"/>
                  </a:lnTo>
                  <a:lnTo>
                    <a:pt x="210" y="215"/>
                  </a:lnTo>
                  <a:lnTo>
                    <a:pt x="207" y="212"/>
                  </a:lnTo>
                  <a:lnTo>
                    <a:pt x="202" y="208"/>
                  </a:lnTo>
                  <a:lnTo>
                    <a:pt x="199" y="203"/>
                  </a:lnTo>
                  <a:lnTo>
                    <a:pt x="190" y="191"/>
                  </a:lnTo>
                  <a:lnTo>
                    <a:pt x="183" y="180"/>
                  </a:lnTo>
                  <a:lnTo>
                    <a:pt x="193" y="199"/>
                  </a:lnTo>
                  <a:lnTo>
                    <a:pt x="206" y="217"/>
                  </a:lnTo>
                  <a:lnTo>
                    <a:pt x="210" y="228"/>
                  </a:lnTo>
                  <a:lnTo>
                    <a:pt x="213" y="237"/>
                  </a:lnTo>
                  <a:lnTo>
                    <a:pt x="214" y="244"/>
                  </a:lnTo>
                  <a:lnTo>
                    <a:pt x="214" y="249"/>
                  </a:lnTo>
                  <a:lnTo>
                    <a:pt x="214" y="256"/>
                  </a:lnTo>
                  <a:lnTo>
                    <a:pt x="212" y="263"/>
                  </a:lnTo>
                  <a:lnTo>
                    <a:pt x="212" y="264"/>
                  </a:lnTo>
                  <a:lnTo>
                    <a:pt x="211" y="265"/>
                  </a:lnTo>
                  <a:lnTo>
                    <a:pt x="210" y="265"/>
                  </a:lnTo>
                  <a:lnTo>
                    <a:pt x="209" y="265"/>
                  </a:lnTo>
                  <a:lnTo>
                    <a:pt x="206" y="263"/>
                  </a:lnTo>
                  <a:lnTo>
                    <a:pt x="203" y="257"/>
                  </a:lnTo>
                  <a:lnTo>
                    <a:pt x="198" y="247"/>
                  </a:lnTo>
                  <a:lnTo>
                    <a:pt x="193" y="239"/>
                  </a:lnTo>
                  <a:lnTo>
                    <a:pt x="196" y="247"/>
                  </a:lnTo>
                  <a:lnTo>
                    <a:pt x="199" y="256"/>
                  </a:lnTo>
                  <a:lnTo>
                    <a:pt x="202" y="265"/>
                  </a:lnTo>
                  <a:lnTo>
                    <a:pt x="204" y="274"/>
                  </a:lnTo>
                  <a:lnTo>
                    <a:pt x="208" y="293"/>
                  </a:lnTo>
                  <a:lnTo>
                    <a:pt x="211" y="312"/>
                  </a:lnTo>
                  <a:lnTo>
                    <a:pt x="213" y="331"/>
                  </a:lnTo>
                  <a:lnTo>
                    <a:pt x="216" y="349"/>
                  </a:lnTo>
                  <a:lnTo>
                    <a:pt x="219" y="358"/>
                  </a:lnTo>
                  <a:lnTo>
                    <a:pt x="222" y="366"/>
                  </a:lnTo>
                  <a:lnTo>
                    <a:pt x="224" y="374"/>
                  </a:lnTo>
                  <a:lnTo>
                    <a:pt x="228" y="382"/>
                  </a:lnTo>
                  <a:lnTo>
                    <a:pt x="227" y="383"/>
                  </a:lnTo>
                  <a:lnTo>
                    <a:pt x="225" y="383"/>
                  </a:lnTo>
                  <a:lnTo>
                    <a:pt x="224" y="383"/>
                  </a:lnTo>
                  <a:lnTo>
                    <a:pt x="223" y="383"/>
                  </a:lnTo>
                  <a:lnTo>
                    <a:pt x="219" y="379"/>
                  </a:lnTo>
                  <a:lnTo>
                    <a:pt x="215" y="375"/>
                  </a:lnTo>
                  <a:lnTo>
                    <a:pt x="208" y="363"/>
                  </a:lnTo>
                  <a:lnTo>
                    <a:pt x="200" y="354"/>
                  </a:lnTo>
                  <a:lnTo>
                    <a:pt x="169" y="318"/>
                  </a:lnTo>
                  <a:lnTo>
                    <a:pt x="170" y="321"/>
                  </a:lnTo>
                  <a:lnTo>
                    <a:pt x="169" y="323"/>
                  </a:lnTo>
                  <a:lnTo>
                    <a:pt x="168" y="323"/>
                  </a:lnTo>
                  <a:lnTo>
                    <a:pt x="165" y="323"/>
                  </a:lnTo>
                  <a:lnTo>
                    <a:pt x="159" y="321"/>
                  </a:lnTo>
                  <a:lnTo>
                    <a:pt x="153" y="318"/>
                  </a:lnTo>
                  <a:lnTo>
                    <a:pt x="146" y="317"/>
                  </a:lnTo>
                  <a:lnTo>
                    <a:pt x="139" y="317"/>
                  </a:lnTo>
                  <a:lnTo>
                    <a:pt x="131" y="320"/>
                  </a:lnTo>
                  <a:lnTo>
                    <a:pt x="140" y="318"/>
                  </a:lnTo>
                  <a:lnTo>
                    <a:pt x="149" y="321"/>
                  </a:lnTo>
                  <a:lnTo>
                    <a:pt x="158" y="323"/>
                  </a:lnTo>
                  <a:lnTo>
                    <a:pt x="167" y="329"/>
                  </a:lnTo>
                  <a:lnTo>
                    <a:pt x="175" y="335"/>
                  </a:lnTo>
                  <a:lnTo>
                    <a:pt x="183" y="343"/>
                  </a:lnTo>
                  <a:lnTo>
                    <a:pt x="190" y="350"/>
                  </a:lnTo>
                  <a:lnTo>
                    <a:pt x="197" y="358"/>
                  </a:lnTo>
                  <a:lnTo>
                    <a:pt x="204" y="370"/>
                  </a:lnTo>
                  <a:lnTo>
                    <a:pt x="213" y="380"/>
                  </a:lnTo>
                  <a:lnTo>
                    <a:pt x="222" y="391"/>
                  </a:lnTo>
                  <a:lnTo>
                    <a:pt x="233" y="402"/>
                  </a:lnTo>
                  <a:lnTo>
                    <a:pt x="237" y="423"/>
                  </a:lnTo>
                  <a:lnTo>
                    <a:pt x="241" y="447"/>
                  </a:lnTo>
                  <a:lnTo>
                    <a:pt x="243" y="457"/>
                  </a:lnTo>
                  <a:lnTo>
                    <a:pt x="244" y="465"/>
                  </a:lnTo>
                  <a:lnTo>
                    <a:pt x="244" y="469"/>
                  </a:lnTo>
                  <a:lnTo>
                    <a:pt x="244" y="473"/>
                  </a:lnTo>
                  <a:lnTo>
                    <a:pt x="243" y="476"/>
                  </a:lnTo>
                  <a:lnTo>
                    <a:pt x="242" y="477"/>
                  </a:lnTo>
                  <a:lnTo>
                    <a:pt x="238" y="472"/>
                  </a:lnTo>
                  <a:lnTo>
                    <a:pt x="233" y="465"/>
                  </a:lnTo>
                  <a:lnTo>
                    <a:pt x="226" y="460"/>
                  </a:lnTo>
                  <a:lnTo>
                    <a:pt x="219" y="456"/>
                  </a:lnTo>
                  <a:lnTo>
                    <a:pt x="212" y="451"/>
                  </a:lnTo>
                  <a:lnTo>
                    <a:pt x="206" y="445"/>
                  </a:lnTo>
                  <a:lnTo>
                    <a:pt x="201" y="439"/>
                  </a:lnTo>
                  <a:lnTo>
                    <a:pt x="198" y="431"/>
                  </a:lnTo>
                  <a:lnTo>
                    <a:pt x="195" y="416"/>
                  </a:lnTo>
                  <a:lnTo>
                    <a:pt x="190" y="404"/>
                  </a:lnTo>
                  <a:lnTo>
                    <a:pt x="186" y="395"/>
                  </a:lnTo>
                  <a:lnTo>
                    <a:pt x="182" y="388"/>
                  </a:lnTo>
                  <a:lnTo>
                    <a:pt x="178" y="382"/>
                  </a:lnTo>
                  <a:lnTo>
                    <a:pt x="173" y="375"/>
                  </a:lnTo>
                  <a:lnTo>
                    <a:pt x="169" y="367"/>
                  </a:lnTo>
                  <a:lnTo>
                    <a:pt x="166" y="359"/>
                  </a:lnTo>
                  <a:lnTo>
                    <a:pt x="148" y="349"/>
                  </a:lnTo>
                  <a:lnTo>
                    <a:pt x="132" y="335"/>
                  </a:lnTo>
                  <a:lnTo>
                    <a:pt x="125" y="329"/>
                  </a:lnTo>
                  <a:lnTo>
                    <a:pt x="116" y="323"/>
                  </a:lnTo>
                  <a:lnTo>
                    <a:pt x="107" y="318"/>
                  </a:lnTo>
                  <a:lnTo>
                    <a:pt x="98" y="316"/>
                  </a:lnTo>
                  <a:lnTo>
                    <a:pt x="106" y="323"/>
                  </a:lnTo>
                  <a:lnTo>
                    <a:pt x="114" y="333"/>
                  </a:lnTo>
                  <a:lnTo>
                    <a:pt x="117" y="338"/>
                  </a:lnTo>
                  <a:lnTo>
                    <a:pt x="119" y="343"/>
                  </a:lnTo>
                  <a:lnTo>
                    <a:pt x="121" y="349"/>
                  </a:lnTo>
                  <a:lnTo>
                    <a:pt x="121" y="353"/>
                  </a:lnTo>
                  <a:lnTo>
                    <a:pt x="120" y="355"/>
                  </a:lnTo>
                  <a:lnTo>
                    <a:pt x="119" y="357"/>
                  </a:lnTo>
                  <a:lnTo>
                    <a:pt x="117" y="357"/>
                  </a:lnTo>
                  <a:lnTo>
                    <a:pt x="116" y="355"/>
                  </a:lnTo>
                  <a:lnTo>
                    <a:pt x="114" y="353"/>
                  </a:lnTo>
                  <a:lnTo>
                    <a:pt x="111" y="350"/>
                  </a:lnTo>
                  <a:lnTo>
                    <a:pt x="117" y="361"/>
                  </a:lnTo>
                  <a:lnTo>
                    <a:pt x="125" y="371"/>
                  </a:lnTo>
                  <a:lnTo>
                    <a:pt x="128" y="376"/>
                  </a:lnTo>
                  <a:lnTo>
                    <a:pt x="129" y="380"/>
                  </a:lnTo>
                  <a:lnTo>
                    <a:pt x="130" y="386"/>
                  </a:lnTo>
                  <a:lnTo>
                    <a:pt x="128" y="391"/>
                  </a:lnTo>
                  <a:lnTo>
                    <a:pt x="125" y="392"/>
                  </a:lnTo>
                  <a:lnTo>
                    <a:pt x="121" y="394"/>
                  </a:lnTo>
                  <a:lnTo>
                    <a:pt x="117" y="394"/>
                  </a:lnTo>
                  <a:lnTo>
                    <a:pt x="113" y="391"/>
                  </a:lnTo>
                  <a:lnTo>
                    <a:pt x="103" y="387"/>
                  </a:lnTo>
                  <a:lnTo>
                    <a:pt x="93" y="384"/>
                  </a:lnTo>
                  <a:lnTo>
                    <a:pt x="98" y="388"/>
                  </a:lnTo>
                  <a:lnTo>
                    <a:pt x="103" y="391"/>
                  </a:lnTo>
                  <a:lnTo>
                    <a:pt x="105" y="392"/>
                  </a:lnTo>
                  <a:lnTo>
                    <a:pt x="107" y="394"/>
                  </a:lnTo>
                  <a:lnTo>
                    <a:pt x="107" y="396"/>
                  </a:lnTo>
                  <a:lnTo>
                    <a:pt x="107" y="399"/>
                  </a:lnTo>
                  <a:lnTo>
                    <a:pt x="106" y="400"/>
                  </a:lnTo>
                  <a:lnTo>
                    <a:pt x="103" y="402"/>
                  </a:lnTo>
                  <a:lnTo>
                    <a:pt x="100" y="402"/>
                  </a:lnTo>
                  <a:lnTo>
                    <a:pt x="96" y="402"/>
                  </a:lnTo>
                  <a:lnTo>
                    <a:pt x="87" y="400"/>
                  </a:lnTo>
                  <a:lnTo>
                    <a:pt x="78" y="400"/>
                  </a:lnTo>
                  <a:lnTo>
                    <a:pt x="90" y="404"/>
                  </a:lnTo>
                  <a:lnTo>
                    <a:pt x="103" y="407"/>
                  </a:lnTo>
                  <a:lnTo>
                    <a:pt x="110" y="408"/>
                  </a:lnTo>
                  <a:lnTo>
                    <a:pt x="114" y="411"/>
                  </a:lnTo>
                  <a:lnTo>
                    <a:pt x="117" y="414"/>
                  </a:lnTo>
                  <a:lnTo>
                    <a:pt x="118" y="418"/>
                  </a:lnTo>
                  <a:lnTo>
                    <a:pt x="116" y="422"/>
                  </a:lnTo>
                  <a:lnTo>
                    <a:pt x="112" y="426"/>
                  </a:lnTo>
                  <a:lnTo>
                    <a:pt x="106" y="428"/>
                  </a:lnTo>
                  <a:lnTo>
                    <a:pt x="100" y="431"/>
                  </a:lnTo>
                  <a:lnTo>
                    <a:pt x="91" y="432"/>
                  </a:lnTo>
                  <a:lnTo>
                    <a:pt x="83" y="432"/>
                  </a:lnTo>
                  <a:lnTo>
                    <a:pt x="74" y="429"/>
                  </a:lnTo>
                  <a:lnTo>
                    <a:pt x="65" y="424"/>
                  </a:lnTo>
                  <a:lnTo>
                    <a:pt x="70" y="429"/>
                  </a:lnTo>
                  <a:lnTo>
                    <a:pt x="75" y="433"/>
                  </a:lnTo>
                  <a:lnTo>
                    <a:pt x="80" y="435"/>
                  </a:lnTo>
                  <a:lnTo>
                    <a:pt x="88" y="436"/>
                  </a:lnTo>
                  <a:lnTo>
                    <a:pt x="94" y="436"/>
                  </a:lnTo>
                  <a:lnTo>
                    <a:pt x="102" y="435"/>
                  </a:lnTo>
                  <a:lnTo>
                    <a:pt x="111" y="432"/>
                  </a:lnTo>
                  <a:lnTo>
                    <a:pt x="119" y="428"/>
                  </a:lnTo>
                  <a:lnTo>
                    <a:pt x="127" y="432"/>
                  </a:lnTo>
                  <a:lnTo>
                    <a:pt x="133" y="436"/>
                  </a:lnTo>
                  <a:lnTo>
                    <a:pt x="141" y="441"/>
                  </a:lnTo>
                  <a:lnTo>
                    <a:pt x="147" y="447"/>
                  </a:lnTo>
                  <a:lnTo>
                    <a:pt x="153" y="453"/>
                  </a:lnTo>
                  <a:lnTo>
                    <a:pt x="157" y="460"/>
                  </a:lnTo>
                  <a:lnTo>
                    <a:pt x="160" y="469"/>
                  </a:lnTo>
                  <a:lnTo>
                    <a:pt x="161" y="479"/>
                  </a:lnTo>
                  <a:lnTo>
                    <a:pt x="160" y="480"/>
                  </a:lnTo>
                  <a:lnTo>
                    <a:pt x="156" y="481"/>
                  </a:lnTo>
                  <a:lnTo>
                    <a:pt x="151" y="480"/>
                  </a:lnTo>
                  <a:lnTo>
                    <a:pt x="143" y="477"/>
                  </a:lnTo>
                  <a:lnTo>
                    <a:pt x="137" y="473"/>
                  </a:lnTo>
                  <a:lnTo>
                    <a:pt x="130" y="469"/>
                  </a:lnTo>
                  <a:lnTo>
                    <a:pt x="127" y="467"/>
                  </a:lnTo>
                  <a:lnTo>
                    <a:pt x="125" y="464"/>
                  </a:lnTo>
                  <a:lnTo>
                    <a:pt x="124" y="460"/>
                  </a:lnTo>
                  <a:lnTo>
                    <a:pt x="123" y="457"/>
                  </a:lnTo>
                  <a:lnTo>
                    <a:pt x="121" y="460"/>
                  </a:lnTo>
                  <a:lnTo>
                    <a:pt x="119" y="464"/>
                  </a:lnTo>
                  <a:lnTo>
                    <a:pt x="117" y="465"/>
                  </a:lnTo>
                  <a:lnTo>
                    <a:pt x="115" y="467"/>
                  </a:lnTo>
                  <a:lnTo>
                    <a:pt x="108" y="469"/>
                  </a:lnTo>
                  <a:lnTo>
                    <a:pt x="103" y="468"/>
                  </a:lnTo>
                  <a:lnTo>
                    <a:pt x="90" y="465"/>
                  </a:lnTo>
                  <a:lnTo>
                    <a:pt x="77" y="465"/>
                  </a:lnTo>
                  <a:lnTo>
                    <a:pt x="83" y="467"/>
                  </a:lnTo>
                  <a:lnTo>
                    <a:pt x="88" y="468"/>
                  </a:lnTo>
                  <a:lnTo>
                    <a:pt x="90" y="469"/>
                  </a:lnTo>
                  <a:lnTo>
                    <a:pt x="91" y="471"/>
                  </a:lnTo>
                  <a:lnTo>
                    <a:pt x="92" y="473"/>
                  </a:lnTo>
                  <a:lnTo>
                    <a:pt x="92" y="476"/>
                  </a:lnTo>
                  <a:lnTo>
                    <a:pt x="90" y="479"/>
                  </a:lnTo>
                  <a:lnTo>
                    <a:pt x="86" y="480"/>
                  </a:lnTo>
                  <a:lnTo>
                    <a:pt x="82" y="480"/>
                  </a:lnTo>
                  <a:lnTo>
                    <a:pt x="75" y="480"/>
                  </a:lnTo>
                  <a:lnTo>
                    <a:pt x="61" y="481"/>
                  </a:lnTo>
                  <a:lnTo>
                    <a:pt x="49" y="481"/>
                  </a:lnTo>
                  <a:lnTo>
                    <a:pt x="58" y="496"/>
                  </a:lnTo>
                  <a:lnTo>
                    <a:pt x="65" y="512"/>
                  </a:lnTo>
                  <a:lnTo>
                    <a:pt x="69" y="520"/>
                  </a:lnTo>
                  <a:lnTo>
                    <a:pt x="71" y="528"/>
                  </a:lnTo>
                  <a:lnTo>
                    <a:pt x="72" y="534"/>
                  </a:lnTo>
                  <a:lnTo>
                    <a:pt x="71" y="541"/>
                  </a:lnTo>
                  <a:lnTo>
                    <a:pt x="69" y="542"/>
                  </a:lnTo>
                  <a:lnTo>
                    <a:pt x="67" y="543"/>
                  </a:lnTo>
                  <a:lnTo>
                    <a:pt x="65" y="543"/>
                  </a:lnTo>
                  <a:lnTo>
                    <a:pt x="64" y="542"/>
                  </a:lnTo>
                  <a:lnTo>
                    <a:pt x="61" y="538"/>
                  </a:lnTo>
                  <a:lnTo>
                    <a:pt x="58" y="535"/>
                  </a:lnTo>
                  <a:lnTo>
                    <a:pt x="64" y="543"/>
                  </a:lnTo>
                  <a:lnTo>
                    <a:pt x="70" y="553"/>
                  </a:lnTo>
                  <a:lnTo>
                    <a:pt x="72" y="557"/>
                  </a:lnTo>
                  <a:lnTo>
                    <a:pt x="73" y="562"/>
                  </a:lnTo>
                  <a:lnTo>
                    <a:pt x="73" y="566"/>
                  </a:lnTo>
                  <a:lnTo>
                    <a:pt x="72" y="571"/>
                  </a:lnTo>
                  <a:lnTo>
                    <a:pt x="65" y="573"/>
                  </a:lnTo>
                  <a:lnTo>
                    <a:pt x="60" y="571"/>
                  </a:lnTo>
                  <a:lnTo>
                    <a:pt x="57" y="569"/>
                  </a:lnTo>
                  <a:lnTo>
                    <a:pt x="53" y="565"/>
                  </a:lnTo>
                  <a:lnTo>
                    <a:pt x="48" y="555"/>
                  </a:lnTo>
                  <a:lnTo>
                    <a:pt x="43" y="547"/>
                  </a:lnTo>
                  <a:lnTo>
                    <a:pt x="46" y="555"/>
                  </a:lnTo>
                  <a:lnTo>
                    <a:pt x="47" y="561"/>
                  </a:lnTo>
                  <a:lnTo>
                    <a:pt x="48" y="562"/>
                  </a:lnTo>
                  <a:lnTo>
                    <a:pt x="47" y="563"/>
                  </a:lnTo>
                  <a:lnTo>
                    <a:pt x="46" y="563"/>
                  </a:lnTo>
                  <a:lnTo>
                    <a:pt x="39" y="558"/>
                  </a:lnTo>
                  <a:lnTo>
                    <a:pt x="30" y="545"/>
                  </a:lnTo>
                  <a:lnTo>
                    <a:pt x="41" y="561"/>
                  </a:lnTo>
                  <a:lnTo>
                    <a:pt x="52" y="577"/>
                  </a:lnTo>
                  <a:lnTo>
                    <a:pt x="58" y="585"/>
                  </a:lnTo>
                  <a:lnTo>
                    <a:pt x="61" y="592"/>
                  </a:lnTo>
                  <a:lnTo>
                    <a:pt x="62" y="595"/>
                  </a:lnTo>
                  <a:lnTo>
                    <a:pt x="63" y="599"/>
                  </a:lnTo>
                  <a:lnTo>
                    <a:pt x="63" y="603"/>
                  </a:lnTo>
                  <a:lnTo>
                    <a:pt x="62" y="606"/>
                  </a:lnTo>
                  <a:lnTo>
                    <a:pt x="57" y="606"/>
                  </a:lnTo>
                  <a:lnTo>
                    <a:pt x="52" y="604"/>
                  </a:lnTo>
                  <a:lnTo>
                    <a:pt x="48" y="603"/>
                  </a:lnTo>
                  <a:lnTo>
                    <a:pt x="45" y="600"/>
                  </a:lnTo>
                  <a:lnTo>
                    <a:pt x="39" y="595"/>
                  </a:lnTo>
                  <a:lnTo>
                    <a:pt x="35" y="588"/>
                  </a:lnTo>
                  <a:lnTo>
                    <a:pt x="30" y="573"/>
                  </a:lnTo>
                  <a:lnTo>
                    <a:pt x="25" y="558"/>
                  </a:lnTo>
                  <a:lnTo>
                    <a:pt x="27" y="562"/>
                  </a:lnTo>
                  <a:lnTo>
                    <a:pt x="27" y="567"/>
                  </a:lnTo>
                  <a:lnTo>
                    <a:pt x="25" y="571"/>
                  </a:lnTo>
                  <a:lnTo>
                    <a:pt x="24" y="574"/>
                  </a:lnTo>
                  <a:lnTo>
                    <a:pt x="12" y="566"/>
                  </a:lnTo>
                  <a:lnTo>
                    <a:pt x="0" y="558"/>
                  </a:lnTo>
                  <a:lnTo>
                    <a:pt x="10" y="567"/>
                  </a:lnTo>
                  <a:lnTo>
                    <a:pt x="21" y="575"/>
                  </a:lnTo>
                  <a:lnTo>
                    <a:pt x="25" y="581"/>
                  </a:lnTo>
                  <a:lnTo>
                    <a:pt x="29" y="586"/>
                  </a:lnTo>
                  <a:lnTo>
                    <a:pt x="31" y="591"/>
                  </a:lnTo>
                  <a:lnTo>
                    <a:pt x="33" y="598"/>
                  </a:lnTo>
                  <a:lnTo>
                    <a:pt x="32" y="600"/>
                  </a:lnTo>
                  <a:lnTo>
                    <a:pt x="31" y="603"/>
                  </a:lnTo>
                  <a:lnTo>
                    <a:pt x="29" y="604"/>
                  </a:lnTo>
                  <a:lnTo>
                    <a:pt x="25" y="606"/>
                  </a:lnTo>
                  <a:lnTo>
                    <a:pt x="19" y="606"/>
                  </a:lnTo>
                  <a:lnTo>
                    <a:pt x="14" y="607"/>
                  </a:lnTo>
                  <a:lnTo>
                    <a:pt x="32" y="607"/>
                  </a:lnTo>
                  <a:lnTo>
                    <a:pt x="46" y="608"/>
                  </a:lnTo>
                  <a:lnTo>
                    <a:pt x="55" y="611"/>
                  </a:lnTo>
                  <a:lnTo>
                    <a:pt x="60" y="612"/>
                  </a:lnTo>
                  <a:lnTo>
                    <a:pt x="67" y="622"/>
                  </a:lnTo>
                  <a:lnTo>
                    <a:pt x="80" y="635"/>
                  </a:lnTo>
                  <a:lnTo>
                    <a:pt x="92" y="651"/>
                  </a:lnTo>
                  <a:lnTo>
                    <a:pt x="104" y="667"/>
                  </a:lnTo>
                  <a:lnTo>
                    <a:pt x="115" y="684"/>
                  </a:lnTo>
                  <a:lnTo>
                    <a:pt x="124" y="701"/>
                  </a:lnTo>
                  <a:lnTo>
                    <a:pt x="120" y="704"/>
                  </a:lnTo>
                  <a:lnTo>
                    <a:pt x="118" y="705"/>
                  </a:lnTo>
                  <a:lnTo>
                    <a:pt x="115" y="705"/>
                  </a:lnTo>
                  <a:lnTo>
                    <a:pt x="111" y="704"/>
                  </a:lnTo>
                  <a:lnTo>
                    <a:pt x="103" y="701"/>
                  </a:lnTo>
                  <a:lnTo>
                    <a:pt x="96" y="695"/>
                  </a:lnTo>
                  <a:lnTo>
                    <a:pt x="80" y="679"/>
                  </a:lnTo>
                  <a:lnTo>
                    <a:pt x="67" y="664"/>
                  </a:lnTo>
                  <a:lnTo>
                    <a:pt x="71" y="671"/>
                  </a:lnTo>
                  <a:lnTo>
                    <a:pt x="74" y="676"/>
                  </a:lnTo>
                  <a:lnTo>
                    <a:pt x="76" y="681"/>
                  </a:lnTo>
                  <a:lnTo>
                    <a:pt x="76" y="687"/>
                  </a:lnTo>
                  <a:lnTo>
                    <a:pt x="76" y="688"/>
                  </a:lnTo>
                  <a:lnTo>
                    <a:pt x="76" y="689"/>
                  </a:lnTo>
                  <a:lnTo>
                    <a:pt x="75" y="689"/>
                  </a:lnTo>
                  <a:lnTo>
                    <a:pt x="74" y="691"/>
                  </a:lnTo>
                  <a:lnTo>
                    <a:pt x="70" y="688"/>
                  </a:lnTo>
                  <a:lnTo>
                    <a:pt x="62" y="684"/>
                  </a:lnTo>
                  <a:lnTo>
                    <a:pt x="66" y="688"/>
                  </a:lnTo>
                  <a:lnTo>
                    <a:pt x="71" y="692"/>
                  </a:lnTo>
                  <a:lnTo>
                    <a:pt x="74" y="696"/>
                  </a:lnTo>
                  <a:lnTo>
                    <a:pt x="75" y="701"/>
                  </a:lnTo>
                  <a:lnTo>
                    <a:pt x="73" y="705"/>
                  </a:lnTo>
                  <a:lnTo>
                    <a:pt x="70" y="706"/>
                  </a:lnTo>
                  <a:lnTo>
                    <a:pt x="65" y="708"/>
                  </a:lnTo>
                  <a:lnTo>
                    <a:pt x="62" y="708"/>
                  </a:lnTo>
                  <a:lnTo>
                    <a:pt x="67" y="709"/>
                  </a:lnTo>
                  <a:lnTo>
                    <a:pt x="74" y="710"/>
                  </a:lnTo>
                  <a:lnTo>
                    <a:pt x="76" y="710"/>
                  </a:lnTo>
                  <a:lnTo>
                    <a:pt x="78" y="712"/>
                  </a:lnTo>
                  <a:lnTo>
                    <a:pt x="79" y="713"/>
                  </a:lnTo>
                  <a:lnTo>
                    <a:pt x="79" y="716"/>
                  </a:lnTo>
                  <a:lnTo>
                    <a:pt x="78" y="718"/>
                  </a:lnTo>
                  <a:lnTo>
                    <a:pt x="76" y="720"/>
                  </a:lnTo>
                  <a:lnTo>
                    <a:pt x="73" y="721"/>
                  </a:lnTo>
                  <a:lnTo>
                    <a:pt x="70" y="722"/>
                  </a:lnTo>
                  <a:lnTo>
                    <a:pt x="61" y="722"/>
                  </a:lnTo>
                  <a:lnTo>
                    <a:pt x="53" y="722"/>
                  </a:lnTo>
                  <a:lnTo>
                    <a:pt x="61" y="722"/>
                  </a:lnTo>
                  <a:lnTo>
                    <a:pt x="70" y="724"/>
                  </a:lnTo>
                  <a:lnTo>
                    <a:pt x="73" y="725"/>
                  </a:lnTo>
                  <a:lnTo>
                    <a:pt x="76" y="726"/>
                  </a:lnTo>
                  <a:lnTo>
                    <a:pt x="78" y="729"/>
                  </a:lnTo>
                  <a:lnTo>
                    <a:pt x="78" y="733"/>
                  </a:lnTo>
                  <a:lnTo>
                    <a:pt x="78" y="736"/>
                  </a:lnTo>
                  <a:lnTo>
                    <a:pt x="76" y="737"/>
                  </a:lnTo>
                  <a:lnTo>
                    <a:pt x="73" y="738"/>
                  </a:lnTo>
                  <a:lnTo>
                    <a:pt x="69" y="737"/>
                  </a:lnTo>
                  <a:lnTo>
                    <a:pt x="59" y="736"/>
                  </a:lnTo>
                  <a:lnTo>
                    <a:pt x="47" y="736"/>
                  </a:lnTo>
                  <a:lnTo>
                    <a:pt x="43" y="736"/>
                  </a:lnTo>
                  <a:lnTo>
                    <a:pt x="38" y="734"/>
                  </a:lnTo>
                  <a:lnTo>
                    <a:pt x="34" y="733"/>
                  </a:lnTo>
                  <a:lnTo>
                    <a:pt x="31" y="730"/>
                  </a:lnTo>
                  <a:lnTo>
                    <a:pt x="25" y="726"/>
                  </a:lnTo>
                  <a:lnTo>
                    <a:pt x="21" y="721"/>
                  </a:lnTo>
                  <a:lnTo>
                    <a:pt x="23" y="725"/>
                  </a:lnTo>
                  <a:lnTo>
                    <a:pt x="25" y="729"/>
                  </a:lnTo>
                  <a:lnTo>
                    <a:pt x="28" y="733"/>
                  </a:lnTo>
                  <a:lnTo>
                    <a:pt x="28" y="737"/>
                  </a:lnTo>
                  <a:lnTo>
                    <a:pt x="22" y="738"/>
                  </a:lnTo>
                  <a:lnTo>
                    <a:pt x="17" y="740"/>
                  </a:lnTo>
                  <a:lnTo>
                    <a:pt x="31" y="742"/>
                  </a:lnTo>
                  <a:lnTo>
                    <a:pt x="45" y="746"/>
                  </a:lnTo>
                  <a:lnTo>
                    <a:pt x="51" y="749"/>
                  </a:lnTo>
                  <a:lnTo>
                    <a:pt x="57" y="754"/>
                  </a:lnTo>
                  <a:lnTo>
                    <a:pt x="62" y="759"/>
                  </a:lnTo>
                  <a:lnTo>
                    <a:pt x="65" y="767"/>
                  </a:lnTo>
                  <a:lnTo>
                    <a:pt x="76" y="767"/>
                  </a:lnTo>
                  <a:lnTo>
                    <a:pt x="75" y="763"/>
                  </a:lnTo>
                  <a:lnTo>
                    <a:pt x="73" y="759"/>
                  </a:lnTo>
                  <a:lnTo>
                    <a:pt x="72" y="757"/>
                  </a:lnTo>
                  <a:lnTo>
                    <a:pt x="71" y="755"/>
                  </a:lnTo>
                  <a:lnTo>
                    <a:pt x="71" y="753"/>
                  </a:lnTo>
                  <a:lnTo>
                    <a:pt x="72" y="751"/>
                  </a:lnTo>
                  <a:lnTo>
                    <a:pt x="74" y="746"/>
                  </a:lnTo>
                  <a:lnTo>
                    <a:pt x="78" y="744"/>
                  </a:lnTo>
                  <a:lnTo>
                    <a:pt x="83" y="740"/>
                  </a:lnTo>
                  <a:lnTo>
                    <a:pt x="87" y="738"/>
                  </a:lnTo>
                  <a:lnTo>
                    <a:pt x="89" y="738"/>
                  </a:lnTo>
                  <a:lnTo>
                    <a:pt x="90" y="738"/>
                  </a:lnTo>
                  <a:lnTo>
                    <a:pt x="91" y="740"/>
                  </a:lnTo>
                  <a:lnTo>
                    <a:pt x="92" y="741"/>
                  </a:lnTo>
                  <a:lnTo>
                    <a:pt x="97" y="755"/>
                  </a:lnTo>
                  <a:lnTo>
                    <a:pt x="102" y="767"/>
                  </a:lnTo>
                  <a:lnTo>
                    <a:pt x="115" y="767"/>
                  </a:lnTo>
                  <a:lnTo>
                    <a:pt x="116" y="761"/>
                  </a:lnTo>
                  <a:lnTo>
                    <a:pt x="119" y="757"/>
                  </a:lnTo>
                  <a:lnTo>
                    <a:pt x="124" y="754"/>
                  </a:lnTo>
                  <a:lnTo>
                    <a:pt x="128" y="754"/>
                  </a:lnTo>
                  <a:lnTo>
                    <a:pt x="131" y="754"/>
                  </a:lnTo>
                  <a:lnTo>
                    <a:pt x="135" y="757"/>
                  </a:lnTo>
                  <a:lnTo>
                    <a:pt x="139" y="762"/>
                  </a:lnTo>
                  <a:lnTo>
                    <a:pt x="140" y="767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5" y="763"/>
                  </a:lnTo>
                  <a:lnTo>
                    <a:pt x="163" y="761"/>
                  </a:lnTo>
                  <a:lnTo>
                    <a:pt x="163" y="757"/>
                  </a:lnTo>
                  <a:lnTo>
                    <a:pt x="163" y="751"/>
                  </a:lnTo>
                  <a:lnTo>
                    <a:pt x="165" y="744"/>
                  </a:lnTo>
                  <a:lnTo>
                    <a:pt x="168" y="729"/>
                  </a:lnTo>
                  <a:lnTo>
                    <a:pt x="171" y="716"/>
                  </a:lnTo>
                  <a:lnTo>
                    <a:pt x="179" y="712"/>
                  </a:lnTo>
                  <a:lnTo>
                    <a:pt x="186" y="708"/>
                  </a:lnTo>
                  <a:lnTo>
                    <a:pt x="190" y="705"/>
                  </a:lnTo>
                  <a:lnTo>
                    <a:pt x="196" y="704"/>
                  </a:lnTo>
                  <a:lnTo>
                    <a:pt x="204" y="702"/>
                  </a:lnTo>
                  <a:lnTo>
                    <a:pt x="216" y="704"/>
                  </a:lnTo>
                  <a:lnTo>
                    <a:pt x="224" y="709"/>
                  </a:lnTo>
                  <a:lnTo>
                    <a:pt x="230" y="716"/>
                  </a:lnTo>
                  <a:lnTo>
                    <a:pt x="236" y="722"/>
                  </a:lnTo>
                  <a:lnTo>
                    <a:pt x="240" y="730"/>
                  </a:lnTo>
                  <a:lnTo>
                    <a:pt x="243" y="737"/>
                  </a:lnTo>
                  <a:lnTo>
                    <a:pt x="248" y="744"/>
                  </a:lnTo>
                  <a:lnTo>
                    <a:pt x="253" y="750"/>
                  </a:lnTo>
                  <a:lnTo>
                    <a:pt x="259" y="755"/>
                  </a:lnTo>
                  <a:lnTo>
                    <a:pt x="262" y="762"/>
                  </a:lnTo>
                  <a:lnTo>
                    <a:pt x="265" y="767"/>
                  </a:lnTo>
                  <a:lnTo>
                    <a:pt x="295" y="767"/>
                  </a:lnTo>
                  <a:lnTo>
                    <a:pt x="295" y="762"/>
                  </a:lnTo>
                  <a:lnTo>
                    <a:pt x="295" y="755"/>
                  </a:lnTo>
                  <a:lnTo>
                    <a:pt x="293" y="751"/>
                  </a:lnTo>
                  <a:lnTo>
                    <a:pt x="291" y="749"/>
                  </a:lnTo>
                  <a:lnTo>
                    <a:pt x="290" y="745"/>
                  </a:lnTo>
                  <a:lnTo>
                    <a:pt x="290" y="740"/>
                  </a:lnTo>
                  <a:lnTo>
                    <a:pt x="291" y="732"/>
                  </a:lnTo>
                  <a:lnTo>
                    <a:pt x="293" y="721"/>
                  </a:lnTo>
                  <a:lnTo>
                    <a:pt x="299" y="701"/>
                  </a:lnTo>
                  <a:lnTo>
                    <a:pt x="304" y="681"/>
                  </a:lnTo>
                  <a:lnTo>
                    <a:pt x="315" y="663"/>
                  </a:lnTo>
                  <a:lnTo>
                    <a:pt x="324" y="642"/>
                  </a:lnTo>
                  <a:lnTo>
                    <a:pt x="329" y="630"/>
                  </a:lnTo>
                  <a:lnTo>
                    <a:pt x="332" y="619"/>
                  </a:lnTo>
                  <a:lnTo>
                    <a:pt x="335" y="607"/>
                  </a:lnTo>
                  <a:lnTo>
                    <a:pt x="337" y="595"/>
                  </a:lnTo>
                  <a:lnTo>
                    <a:pt x="338" y="590"/>
                  </a:lnTo>
                  <a:lnTo>
                    <a:pt x="340" y="587"/>
                  </a:lnTo>
                  <a:lnTo>
                    <a:pt x="345" y="585"/>
                  </a:lnTo>
                  <a:lnTo>
                    <a:pt x="349" y="585"/>
                  </a:lnTo>
                  <a:lnTo>
                    <a:pt x="353" y="585"/>
                  </a:lnTo>
                  <a:lnTo>
                    <a:pt x="357" y="586"/>
                  </a:lnTo>
                  <a:lnTo>
                    <a:pt x="358" y="588"/>
                  </a:lnTo>
                  <a:lnTo>
                    <a:pt x="359" y="590"/>
                  </a:lnTo>
                  <a:lnTo>
                    <a:pt x="359" y="591"/>
                  </a:lnTo>
                  <a:lnTo>
                    <a:pt x="359" y="594"/>
                  </a:lnTo>
                  <a:lnTo>
                    <a:pt x="354" y="611"/>
                  </a:lnTo>
                  <a:lnTo>
                    <a:pt x="349" y="628"/>
                  </a:lnTo>
                  <a:lnTo>
                    <a:pt x="346" y="636"/>
                  </a:lnTo>
                  <a:lnTo>
                    <a:pt x="345" y="645"/>
                  </a:lnTo>
                  <a:lnTo>
                    <a:pt x="344" y="655"/>
                  </a:lnTo>
                  <a:lnTo>
                    <a:pt x="345" y="663"/>
                  </a:lnTo>
                  <a:lnTo>
                    <a:pt x="347" y="676"/>
                  </a:lnTo>
                  <a:lnTo>
                    <a:pt x="348" y="688"/>
                  </a:lnTo>
                  <a:lnTo>
                    <a:pt x="347" y="700"/>
                  </a:lnTo>
                  <a:lnTo>
                    <a:pt x="346" y="713"/>
                  </a:lnTo>
                  <a:lnTo>
                    <a:pt x="343" y="724"/>
                  </a:lnTo>
                  <a:lnTo>
                    <a:pt x="338" y="734"/>
                  </a:lnTo>
                  <a:lnTo>
                    <a:pt x="333" y="744"/>
                  </a:lnTo>
                  <a:lnTo>
                    <a:pt x="325" y="751"/>
                  </a:lnTo>
                  <a:lnTo>
                    <a:pt x="321" y="755"/>
                  </a:lnTo>
                  <a:lnTo>
                    <a:pt x="317" y="757"/>
                  </a:lnTo>
                  <a:lnTo>
                    <a:pt x="312" y="761"/>
                  </a:lnTo>
                  <a:lnTo>
                    <a:pt x="308" y="767"/>
                  </a:lnTo>
                  <a:lnTo>
                    <a:pt x="336" y="767"/>
                  </a:lnTo>
                  <a:lnTo>
                    <a:pt x="343" y="757"/>
                  </a:lnTo>
                  <a:lnTo>
                    <a:pt x="349" y="744"/>
                  </a:lnTo>
                  <a:lnTo>
                    <a:pt x="354" y="730"/>
                  </a:lnTo>
                  <a:lnTo>
                    <a:pt x="358" y="716"/>
                  </a:lnTo>
                  <a:lnTo>
                    <a:pt x="360" y="709"/>
                  </a:lnTo>
                  <a:lnTo>
                    <a:pt x="362" y="701"/>
                  </a:lnTo>
                  <a:lnTo>
                    <a:pt x="362" y="695"/>
                  </a:lnTo>
                  <a:lnTo>
                    <a:pt x="361" y="687"/>
                  </a:lnTo>
                  <a:lnTo>
                    <a:pt x="358" y="672"/>
                  </a:lnTo>
                  <a:lnTo>
                    <a:pt x="357" y="657"/>
                  </a:lnTo>
                  <a:lnTo>
                    <a:pt x="357" y="648"/>
                  </a:lnTo>
                  <a:lnTo>
                    <a:pt x="358" y="640"/>
                  </a:lnTo>
                  <a:lnTo>
                    <a:pt x="360" y="636"/>
                  </a:lnTo>
                  <a:lnTo>
                    <a:pt x="361" y="635"/>
                  </a:lnTo>
                  <a:lnTo>
                    <a:pt x="363" y="634"/>
                  </a:lnTo>
                  <a:lnTo>
                    <a:pt x="366" y="632"/>
                  </a:lnTo>
                  <a:lnTo>
                    <a:pt x="365" y="644"/>
                  </a:lnTo>
                  <a:lnTo>
                    <a:pt x="364" y="664"/>
                  </a:lnTo>
                  <a:lnTo>
                    <a:pt x="370" y="665"/>
                  </a:lnTo>
                  <a:lnTo>
                    <a:pt x="374" y="669"/>
                  </a:lnTo>
                  <a:lnTo>
                    <a:pt x="377" y="675"/>
                  </a:lnTo>
                  <a:lnTo>
                    <a:pt x="380" y="680"/>
                  </a:lnTo>
                  <a:lnTo>
                    <a:pt x="380" y="6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8" name="Freeform 47">
              <a:extLst>
                <a:ext uri="{FF2B5EF4-FFF2-40B4-BE49-F238E27FC236}">
                  <a16:creationId xmlns:a16="http://schemas.microsoft.com/office/drawing/2014/main" id="{D9C807E6-CB4B-4EF8-9084-775486BFB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" y="3123"/>
              <a:ext cx="230" cy="241"/>
            </a:xfrm>
            <a:custGeom>
              <a:avLst/>
              <a:gdLst>
                <a:gd name="T0" fmla="*/ 64 w 689"/>
                <a:gd name="T1" fmla="*/ 50 h 967"/>
                <a:gd name="T2" fmla="*/ 112 w 689"/>
                <a:gd name="T3" fmla="*/ 61 h 967"/>
                <a:gd name="T4" fmla="*/ 127 w 689"/>
                <a:gd name="T5" fmla="*/ 37 h 967"/>
                <a:gd name="T6" fmla="*/ 136 w 689"/>
                <a:gd name="T7" fmla="*/ 24 h 967"/>
                <a:gd name="T8" fmla="*/ 159 w 689"/>
                <a:gd name="T9" fmla="*/ 52 h 967"/>
                <a:gd name="T10" fmla="*/ 158 w 689"/>
                <a:gd name="T11" fmla="*/ 61 h 967"/>
                <a:gd name="T12" fmla="*/ 158 w 689"/>
                <a:gd name="T13" fmla="*/ 67 h 967"/>
                <a:gd name="T14" fmla="*/ 113 w 689"/>
                <a:gd name="T15" fmla="*/ 6 h 967"/>
                <a:gd name="T16" fmla="*/ 145 w 689"/>
                <a:gd name="T17" fmla="*/ 21 h 967"/>
                <a:gd name="T18" fmla="*/ 163 w 689"/>
                <a:gd name="T19" fmla="*/ 13 h 967"/>
                <a:gd name="T20" fmla="*/ 147 w 689"/>
                <a:gd name="T21" fmla="*/ 76 h 967"/>
                <a:gd name="T22" fmla="*/ 179 w 689"/>
                <a:gd name="T23" fmla="*/ 96 h 967"/>
                <a:gd name="T24" fmla="*/ 169 w 689"/>
                <a:gd name="T25" fmla="*/ 68 h 967"/>
                <a:gd name="T26" fmla="*/ 214 w 689"/>
                <a:gd name="T27" fmla="*/ 72 h 967"/>
                <a:gd name="T28" fmla="*/ 191 w 689"/>
                <a:gd name="T29" fmla="*/ 59 h 967"/>
                <a:gd name="T30" fmla="*/ 200 w 689"/>
                <a:gd name="T31" fmla="*/ 49 h 967"/>
                <a:gd name="T32" fmla="*/ 104 w 689"/>
                <a:gd name="T33" fmla="*/ 42 h 967"/>
                <a:gd name="T34" fmla="*/ 184 w 689"/>
                <a:gd name="T35" fmla="*/ 136 h 967"/>
                <a:gd name="T36" fmla="*/ 135 w 689"/>
                <a:gd name="T37" fmla="*/ 90 h 967"/>
                <a:gd name="T38" fmla="*/ 172 w 689"/>
                <a:gd name="T39" fmla="*/ 129 h 967"/>
                <a:gd name="T40" fmla="*/ 120 w 689"/>
                <a:gd name="T41" fmla="*/ 115 h 967"/>
                <a:gd name="T42" fmla="*/ 109 w 689"/>
                <a:gd name="T43" fmla="*/ 137 h 967"/>
                <a:gd name="T44" fmla="*/ 71 w 689"/>
                <a:gd name="T45" fmla="*/ 142 h 967"/>
                <a:gd name="T46" fmla="*/ 64 w 689"/>
                <a:gd name="T47" fmla="*/ 142 h 967"/>
                <a:gd name="T48" fmla="*/ 50 w 689"/>
                <a:gd name="T49" fmla="*/ 126 h 967"/>
                <a:gd name="T50" fmla="*/ 69 w 689"/>
                <a:gd name="T51" fmla="*/ 119 h 967"/>
                <a:gd name="T52" fmla="*/ 78 w 689"/>
                <a:gd name="T53" fmla="*/ 131 h 967"/>
                <a:gd name="T54" fmla="*/ 72 w 689"/>
                <a:gd name="T55" fmla="*/ 133 h 967"/>
                <a:gd name="T56" fmla="*/ 86 w 689"/>
                <a:gd name="T57" fmla="*/ 141 h 967"/>
                <a:gd name="T58" fmla="*/ 90 w 689"/>
                <a:gd name="T59" fmla="*/ 27 h 967"/>
                <a:gd name="T60" fmla="*/ 75 w 689"/>
                <a:gd name="T61" fmla="*/ 39 h 967"/>
                <a:gd name="T62" fmla="*/ 72 w 689"/>
                <a:gd name="T63" fmla="*/ 14 h 967"/>
                <a:gd name="T64" fmla="*/ 188 w 689"/>
                <a:gd name="T65" fmla="*/ 164 h 967"/>
                <a:gd name="T66" fmla="*/ 154 w 689"/>
                <a:gd name="T67" fmla="*/ 134 h 967"/>
                <a:gd name="T68" fmla="*/ 95 w 689"/>
                <a:gd name="T69" fmla="*/ 150 h 967"/>
                <a:gd name="T70" fmla="*/ 62 w 689"/>
                <a:gd name="T71" fmla="*/ 147 h 967"/>
                <a:gd name="T72" fmla="*/ 32 w 689"/>
                <a:gd name="T73" fmla="*/ 123 h 967"/>
                <a:gd name="T74" fmla="*/ 63 w 689"/>
                <a:gd name="T75" fmla="*/ 115 h 967"/>
                <a:gd name="T76" fmla="*/ 122 w 689"/>
                <a:gd name="T77" fmla="*/ 89 h 967"/>
                <a:gd name="T78" fmla="*/ 90 w 689"/>
                <a:gd name="T79" fmla="*/ 96 h 967"/>
                <a:gd name="T80" fmla="*/ 104 w 689"/>
                <a:gd name="T81" fmla="*/ 77 h 967"/>
                <a:gd name="T82" fmla="*/ 39 w 689"/>
                <a:gd name="T83" fmla="*/ 83 h 967"/>
                <a:gd name="T84" fmla="*/ 46 w 689"/>
                <a:gd name="T85" fmla="*/ 77 h 967"/>
                <a:gd name="T86" fmla="*/ 19 w 689"/>
                <a:gd name="T87" fmla="*/ 76 h 967"/>
                <a:gd name="T88" fmla="*/ 38 w 689"/>
                <a:gd name="T89" fmla="*/ 68 h 967"/>
                <a:gd name="T90" fmla="*/ 89 w 689"/>
                <a:gd name="T91" fmla="*/ 59 h 967"/>
                <a:gd name="T92" fmla="*/ 50 w 689"/>
                <a:gd name="T93" fmla="*/ 44 h 967"/>
                <a:gd name="T94" fmla="*/ 46 w 689"/>
                <a:gd name="T95" fmla="*/ 31 h 967"/>
                <a:gd name="T96" fmla="*/ 61 w 689"/>
                <a:gd name="T97" fmla="*/ 24 h 967"/>
                <a:gd name="T98" fmla="*/ 43 w 689"/>
                <a:gd name="T99" fmla="*/ 16 h 967"/>
                <a:gd name="T100" fmla="*/ 41 w 689"/>
                <a:gd name="T101" fmla="*/ 5 h 967"/>
                <a:gd name="T102" fmla="*/ 60 w 689"/>
                <a:gd name="T103" fmla="*/ 4 h 967"/>
                <a:gd name="T104" fmla="*/ 92 w 689"/>
                <a:gd name="T105" fmla="*/ 17 h 967"/>
                <a:gd name="T106" fmla="*/ 106 w 689"/>
                <a:gd name="T107" fmla="*/ 4 h 967"/>
                <a:gd name="T108" fmla="*/ 186 w 689"/>
                <a:gd name="T109" fmla="*/ 3 h 967"/>
                <a:gd name="T110" fmla="*/ 186 w 689"/>
                <a:gd name="T111" fmla="*/ 41 h 967"/>
                <a:gd name="T112" fmla="*/ 229 w 689"/>
                <a:gd name="T113" fmla="*/ 21 h 967"/>
                <a:gd name="T114" fmla="*/ 209 w 689"/>
                <a:gd name="T115" fmla="*/ 35 h 967"/>
                <a:gd name="T116" fmla="*/ 204 w 689"/>
                <a:gd name="T117" fmla="*/ 42 h 967"/>
                <a:gd name="T118" fmla="*/ 217 w 689"/>
                <a:gd name="T119" fmla="*/ 65 h 967"/>
                <a:gd name="T120" fmla="*/ 202 w 689"/>
                <a:gd name="T121" fmla="*/ 94 h 9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9" h="967">
                  <a:moveTo>
                    <a:pt x="356" y="278"/>
                  </a:moveTo>
                  <a:lnTo>
                    <a:pt x="344" y="277"/>
                  </a:lnTo>
                  <a:lnTo>
                    <a:pt x="335" y="274"/>
                  </a:lnTo>
                  <a:lnTo>
                    <a:pt x="325" y="272"/>
                  </a:lnTo>
                  <a:lnTo>
                    <a:pt x="317" y="268"/>
                  </a:lnTo>
                  <a:lnTo>
                    <a:pt x="304" y="261"/>
                  </a:lnTo>
                  <a:lnTo>
                    <a:pt x="296" y="253"/>
                  </a:lnTo>
                  <a:lnTo>
                    <a:pt x="287" y="244"/>
                  </a:lnTo>
                  <a:lnTo>
                    <a:pt x="280" y="236"/>
                  </a:lnTo>
                  <a:lnTo>
                    <a:pt x="272" y="228"/>
                  </a:lnTo>
                  <a:lnTo>
                    <a:pt x="261" y="220"/>
                  </a:lnTo>
                  <a:lnTo>
                    <a:pt x="248" y="216"/>
                  </a:lnTo>
                  <a:lnTo>
                    <a:pt x="235" y="215"/>
                  </a:lnTo>
                  <a:lnTo>
                    <a:pt x="229" y="213"/>
                  </a:lnTo>
                  <a:lnTo>
                    <a:pt x="223" y="209"/>
                  </a:lnTo>
                  <a:lnTo>
                    <a:pt x="221" y="207"/>
                  </a:lnTo>
                  <a:lnTo>
                    <a:pt x="219" y="204"/>
                  </a:lnTo>
                  <a:lnTo>
                    <a:pt x="217" y="199"/>
                  </a:lnTo>
                  <a:lnTo>
                    <a:pt x="216" y="195"/>
                  </a:lnTo>
                  <a:lnTo>
                    <a:pt x="213" y="200"/>
                  </a:lnTo>
                  <a:lnTo>
                    <a:pt x="209" y="205"/>
                  </a:lnTo>
                  <a:lnTo>
                    <a:pt x="206" y="208"/>
                  </a:lnTo>
                  <a:lnTo>
                    <a:pt x="203" y="211"/>
                  </a:lnTo>
                  <a:lnTo>
                    <a:pt x="200" y="212"/>
                  </a:lnTo>
                  <a:lnTo>
                    <a:pt x="196" y="212"/>
                  </a:lnTo>
                  <a:lnTo>
                    <a:pt x="192" y="211"/>
                  </a:lnTo>
                  <a:lnTo>
                    <a:pt x="189" y="209"/>
                  </a:lnTo>
                  <a:lnTo>
                    <a:pt x="193" y="201"/>
                  </a:lnTo>
                  <a:lnTo>
                    <a:pt x="196" y="194"/>
                  </a:lnTo>
                  <a:lnTo>
                    <a:pt x="200" y="186"/>
                  </a:lnTo>
                  <a:lnTo>
                    <a:pt x="206" y="178"/>
                  </a:lnTo>
                  <a:lnTo>
                    <a:pt x="225" y="164"/>
                  </a:lnTo>
                  <a:lnTo>
                    <a:pt x="240" y="155"/>
                  </a:lnTo>
                  <a:lnTo>
                    <a:pt x="247" y="152"/>
                  </a:lnTo>
                  <a:lnTo>
                    <a:pt x="257" y="150"/>
                  </a:lnTo>
                  <a:lnTo>
                    <a:pt x="268" y="147"/>
                  </a:lnTo>
                  <a:lnTo>
                    <a:pt x="281" y="145"/>
                  </a:lnTo>
                  <a:lnTo>
                    <a:pt x="284" y="146"/>
                  </a:lnTo>
                  <a:lnTo>
                    <a:pt x="286" y="146"/>
                  </a:lnTo>
                  <a:lnTo>
                    <a:pt x="288" y="148"/>
                  </a:lnTo>
                  <a:lnTo>
                    <a:pt x="289" y="150"/>
                  </a:lnTo>
                  <a:lnTo>
                    <a:pt x="291" y="155"/>
                  </a:lnTo>
                  <a:lnTo>
                    <a:pt x="291" y="162"/>
                  </a:lnTo>
                  <a:lnTo>
                    <a:pt x="291" y="176"/>
                  </a:lnTo>
                  <a:lnTo>
                    <a:pt x="292" y="190"/>
                  </a:lnTo>
                  <a:lnTo>
                    <a:pt x="297" y="190"/>
                  </a:lnTo>
                  <a:lnTo>
                    <a:pt x="300" y="191"/>
                  </a:lnTo>
                  <a:lnTo>
                    <a:pt x="302" y="192"/>
                  </a:lnTo>
                  <a:lnTo>
                    <a:pt x="304" y="194"/>
                  </a:lnTo>
                  <a:lnTo>
                    <a:pt x="309" y="199"/>
                  </a:lnTo>
                  <a:lnTo>
                    <a:pt x="311" y="205"/>
                  </a:lnTo>
                  <a:lnTo>
                    <a:pt x="314" y="213"/>
                  </a:lnTo>
                  <a:lnTo>
                    <a:pt x="317" y="221"/>
                  </a:lnTo>
                  <a:lnTo>
                    <a:pt x="323" y="231"/>
                  </a:lnTo>
                  <a:lnTo>
                    <a:pt x="331" y="239"/>
                  </a:lnTo>
                  <a:lnTo>
                    <a:pt x="337" y="243"/>
                  </a:lnTo>
                  <a:lnTo>
                    <a:pt x="341" y="248"/>
                  </a:lnTo>
                  <a:lnTo>
                    <a:pt x="344" y="252"/>
                  </a:lnTo>
                  <a:lnTo>
                    <a:pt x="346" y="257"/>
                  </a:lnTo>
                  <a:lnTo>
                    <a:pt x="352" y="269"/>
                  </a:lnTo>
                  <a:lnTo>
                    <a:pt x="356" y="278"/>
                  </a:lnTo>
                  <a:close/>
                  <a:moveTo>
                    <a:pt x="399" y="284"/>
                  </a:moveTo>
                  <a:lnTo>
                    <a:pt x="393" y="285"/>
                  </a:lnTo>
                  <a:lnTo>
                    <a:pt x="388" y="284"/>
                  </a:lnTo>
                  <a:lnTo>
                    <a:pt x="386" y="281"/>
                  </a:lnTo>
                  <a:lnTo>
                    <a:pt x="386" y="277"/>
                  </a:lnTo>
                  <a:lnTo>
                    <a:pt x="387" y="272"/>
                  </a:lnTo>
                  <a:lnTo>
                    <a:pt x="390" y="266"/>
                  </a:lnTo>
                  <a:lnTo>
                    <a:pt x="394" y="260"/>
                  </a:lnTo>
                  <a:lnTo>
                    <a:pt x="399" y="253"/>
                  </a:lnTo>
                  <a:lnTo>
                    <a:pt x="393" y="252"/>
                  </a:lnTo>
                  <a:lnTo>
                    <a:pt x="387" y="248"/>
                  </a:lnTo>
                  <a:lnTo>
                    <a:pt x="384" y="245"/>
                  </a:lnTo>
                  <a:lnTo>
                    <a:pt x="381" y="240"/>
                  </a:lnTo>
                  <a:lnTo>
                    <a:pt x="380" y="235"/>
                  </a:lnTo>
                  <a:lnTo>
                    <a:pt x="379" y="228"/>
                  </a:lnTo>
                  <a:lnTo>
                    <a:pt x="379" y="221"/>
                  </a:lnTo>
                  <a:lnTo>
                    <a:pt x="379" y="213"/>
                  </a:lnTo>
                  <a:lnTo>
                    <a:pt x="381" y="198"/>
                  </a:lnTo>
                  <a:lnTo>
                    <a:pt x="382" y="182"/>
                  </a:lnTo>
                  <a:lnTo>
                    <a:pt x="383" y="172"/>
                  </a:lnTo>
                  <a:lnTo>
                    <a:pt x="383" y="164"/>
                  </a:lnTo>
                  <a:lnTo>
                    <a:pt x="382" y="156"/>
                  </a:lnTo>
                  <a:lnTo>
                    <a:pt x="380" y="148"/>
                  </a:lnTo>
                  <a:lnTo>
                    <a:pt x="374" y="141"/>
                  </a:lnTo>
                  <a:lnTo>
                    <a:pt x="367" y="135"/>
                  </a:lnTo>
                  <a:lnTo>
                    <a:pt x="360" y="130"/>
                  </a:lnTo>
                  <a:lnTo>
                    <a:pt x="353" y="126"/>
                  </a:lnTo>
                  <a:lnTo>
                    <a:pt x="345" y="122"/>
                  </a:lnTo>
                  <a:lnTo>
                    <a:pt x="340" y="118"/>
                  </a:lnTo>
                  <a:lnTo>
                    <a:pt x="338" y="115"/>
                  </a:lnTo>
                  <a:lnTo>
                    <a:pt x="336" y="113"/>
                  </a:lnTo>
                  <a:lnTo>
                    <a:pt x="335" y="109"/>
                  </a:lnTo>
                  <a:lnTo>
                    <a:pt x="333" y="106"/>
                  </a:lnTo>
                  <a:lnTo>
                    <a:pt x="348" y="85"/>
                  </a:lnTo>
                  <a:lnTo>
                    <a:pt x="360" y="61"/>
                  </a:lnTo>
                  <a:lnTo>
                    <a:pt x="368" y="50"/>
                  </a:lnTo>
                  <a:lnTo>
                    <a:pt x="376" y="44"/>
                  </a:lnTo>
                  <a:lnTo>
                    <a:pt x="379" y="41"/>
                  </a:lnTo>
                  <a:lnTo>
                    <a:pt x="382" y="41"/>
                  </a:lnTo>
                  <a:lnTo>
                    <a:pt x="386" y="41"/>
                  </a:lnTo>
                  <a:lnTo>
                    <a:pt x="391" y="42"/>
                  </a:lnTo>
                  <a:lnTo>
                    <a:pt x="395" y="50"/>
                  </a:lnTo>
                  <a:lnTo>
                    <a:pt x="398" y="57"/>
                  </a:lnTo>
                  <a:lnTo>
                    <a:pt x="400" y="64"/>
                  </a:lnTo>
                  <a:lnTo>
                    <a:pt x="401" y="70"/>
                  </a:lnTo>
                  <a:lnTo>
                    <a:pt x="401" y="77"/>
                  </a:lnTo>
                  <a:lnTo>
                    <a:pt x="399" y="84"/>
                  </a:lnTo>
                  <a:lnTo>
                    <a:pt x="397" y="90"/>
                  </a:lnTo>
                  <a:lnTo>
                    <a:pt x="395" y="95"/>
                  </a:lnTo>
                  <a:lnTo>
                    <a:pt x="399" y="95"/>
                  </a:lnTo>
                  <a:lnTo>
                    <a:pt x="406" y="97"/>
                  </a:lnTo>
                  <a:lnTo>
                    <a:pt x="411" y="99"/>
                  </a:lnTo>
                  <a:lnTo>
                    <a:pt x="418" y="105"/>
                  </a:lnTo>
                  <a:lnTo>
                    <a:pt x="432" y="115"/>
                  </a:lnTo>
                  <a:lnTo>
                    <a:pt x="445" y="125"/>
                  </a:lnTo>
                  <a:lnTo>
                    <a:pt x="439" y="127"/>
                  </a:lnTo>
                  <a:lnTo>
                    <a:pt x="435" y="129"/>
                  </a:lnTo>
                  <a:lnTo>
                    <a:pt x="452" y="143"/>
                  </a:lnTo>
                  <a:lnTo>
                    <a:pt x="467" y="158"/>
                  </a:lnTo>
                  <a:lnTo>
                    <a:pt x="481" y="174"/>
                  </a:lnTo>
                  <a:lnTo>
                    <a:pt x="494" y="190"/>
                  </a:lnTo>
                  <a:lnTo>
                    <a:pt x="505" y="208"/>
                  </a:lnTo>
                  <a:lnTo>
                    <a:pt x="515" y="225"/>
                  </a:lnTo>
                  <a:lnTo>
                    <a:pt x="522" y="245"/>
                  </a:lnTo>
                  <a:lnTo>
                    <a:pt x="529" y="265"/>
                  </a:lnTo>
                  <a:lnTo>
                    <a:pt x="527" y="270"/>
                  </a:lnTo>
                  <a:lnTo>
                    <a:pt x="522" y="274"/>
                  </a:lnTo>
                  <a:lnTo>
                    <a:pt x="518" y="278"/>
                  </a:lnTo>
                  <a:lnTo>
                    <a:pt x="515" y="280"/>
                  </a:lnTo>
                  <a:lnTo>
                    <a:pt x="513" y="269"/>
                  </a:lnTo>
                  <a:lnTo>
                    <a:pt x="509" y="261"/>
                  </a:lnTo>
                  <a:lnTo>
                    <a:pt x="507" y="254"/>
                  </a:lnTo>
                  <a:lnTo>
                    <a:pt x="505" y="249"/>
                  </a:lnTo>
                  <a:lnTo>
                    <a:pt x="497" y="241"/>
                  </a:lnTo>
                  <a:lnTo>
                    <a:pt x="488" y="233"/>
                  </a:lnTo>
                  <a:lnTo>
                    <a:pt x="487" y="225"/>
                  </a:lnTo>
                  <a:lnTo>
                    <a:pt x="484" y="219"/>
                  </a:lnTo>
                  <a:lnTo>
                    <a:pt x="481" y="213"/>
                  </a:lnTo>
                  <a:lnTo>
                    <a:pt x="477" y="208"/>
                  </a:lnTo>
                  <a:lnTo>
                    <a:pt x="468" y="199"/>
                  </a:lnTo>
                  <a:lnTo>
                    <a:pt x="459" y="190"/>
                  </a:lnTo>
                  <a:lnTo>
                    <a:pt x="466" y="199"/>
                  </a:lnTo>
                  <a:lnTo>
                    <a:pt x="473" y="208"/>
                  </a:lnTo>
                  <a:lnTo>
                    <a:pt x="475" y="213"/>
                  </a:lnTo>
                  <a:lnTo>
                    <a:pt x="476" y="217"/>
                  </a:lnTo>
                  <a:lnTo>
                    <a:pt x="476" y="223"/>
                  </a:lnTo>
                  <a:lnTo>
                    <a:pt x="475" y="227"/>
                  </a:lnTo>
                  <a:lnTo>
                    <a:pt x="473" y="228"/>
                  </a:lnTo>
                  <a:lnTo>
                    <a:pt x="468" y="229"/>
                  </a:lnTo>
                  <a:lnTo>
                    <a:pt x="462" y="228"/>
                  </a:lnTo>
                  <a:lnTo>
                    <a:pt x="456" y="225"/>
                  </a:lnTo>
                  <a:lnTo>
                    <a:pt x="450" y="221"/>
                  </a:lnTo>
                  <a:lnTo>
                    <a:pt x="445" y="215"/>
                  </a:lnTo>
                  <a:lnTo>
                    <a:pt x="444" y="211"/>
                  </a:lnTo>
                  <a:lnTo>
                    <a:pt x="441" y="207"/>
                  </a:lnTo>
                  <a:lnTo>
                    <a:pt x="441" y="201"/>
                  </a:lnTo>
                  <a:lnTo>
                    <a:pt x="441" y="196"/>
                  </a:lnTo>
                  <a:lnTo>
                    <a:pt x="440" y="204"/>
                  </a:lnTo>
                  <a:lnTo>
                    <a:pt x="440" y="209"/>
                  </a:lnTo>
                  <a:lnTo>
                    <a:pt x="441" y="215"/>
                  </a:lnTo>
                  <a:lnTo>
                    <a:pt x="442" y="220"/>
                  </a:lnTo>
                  <a:lnTo>
                    <a:pt x="449" y="227"/>
                  </a:lnTo>
                  <a:lnTo>
                    <a:pt x="456" y="233"/>
                  </a:lnTo>
                  <a:lnTo>
                    <a:pt x="464" y="237"/>
                  </a:lnTo>
                  <a:lnTo>
                    <a:pt x="470" y="241"/>
                  </a:lnTo>
                  <a:lnTo>
                    <a:pt x="473" y="243"/>
                  </a:lnTo>
                  <a:lnTo>
                    <a:pt x="474" y="244"/>
                  </a:lnTo>
                  <a:lnTo>
                    <a:pt x="475" y="247"/>
                  </a:lnTo>
                  <a:lnTo>
                    <a:pt x="474" y="248"/>
                  </a:lnTo>
                  <a:lnTo>
                    <a:pt x="465" y="251"/>
                  </a:lnTo>
                  <a:lnTo>
                    <a:pt x="454" y="252"/>
                  </a:lnTo>
                  <a:lnTo>
                    <a:pt x="445" y="252"/>
                  </a:lnTo>
                  <a:lnTo>
                    <a:pt x="435" y="249"/>
                  </a:lnTo>
                  <a:lnTo>
                    <a:pt x="429" y="247"/>
                  </a:lnTo>
                  <a:lnTo>
                    <a:pt x="425" y="243"/>
                  </a:lnTo>
                  <a:lnTo>
                    <a:pt x="422" y="239"/>
                  </a:lnTo>
                  <a:lnTo>
                    <a:pt x="419" y="233"/>
                  </a:lnTo>
                  <a:lnTo>
                    <a:pt x="415" y="228"/>
                  </a:lnTo>
                  <a:lnTo>
                    <a:pt x="413" y="221"/>
                  </a:lnTo>
                  <a:lnTo>
                    <a:pt x="411" y="212"/>
                  </a:lnTo>
                  <a:lnTo>
                    <a:pt x="411" y="203"/>
                  </a:lnTo>
                  <a:lnTo>
                    <a:pt x="410" y="213"/>
                  </a:lnTo>
                  <a:lnTo>
                    <a:pt x="410" y="223"/>
                  </a:lnTo>
                  <a:lnTo>
                    <a:pt x="411" y="231"/>
                  </a:lnTo>
                  <a:lnTo>
                    <a:pt x="412" y="237"/>
                  </a:lnTo>
                  <a:lnTo>
                    <a:pt x="414" y="243"/>
                  </a:lnTo>
                  <a:lnTo>
                    <a:pt x="418" y="247"/>
                  </a:lnTo>
                  <a:lnTo>
                    <a:pt x="421" y="251"/>
                  </a:lnTo>
                  <a:lnTo>
                    <a:pt x="424" y="253"/>
                  </a:lnTo>
                  <a:lnTo>
                    <a:pt x="433" y="257"/>
                  </a:lnTo>
                  <a:lnTo>
                    <a:pt x="442" y="260"/>
                  </a:lnTo>
                  <a:lnTo>
                    <a:pt x="454" y="261"/>
                  </a:lnTo>
                  <a:lnTo>
                    <a:pt x="467" y="264"/>
                  </a:lnTo>
                  <a:lnTo>
                    <a:pt x="470" y="265"/>
                  </a:lnTo>
                  <a:lnTo>
                    <a:pt x="472" y="268"/>
                  </a:lnTo>
                  <a:lnTo>
                    <a:pt x="473" y="270"/>
                  </a:lnTo>
                  <a:lnTo>
                    <a:pt x="473" y="274"/>
                  </a:lnTo>
                  <a:lnTo>
                    <a:pt x="473" y="280"/>
                  </a:lnTo>
                  <a:lnTo>
                    <a:pt x="473" y="285"/>
                  </a:lnTo>
                  <a:lnTo>
                    <a:pt x="464" y="289"/>
                  </a:lnTo>
                  <a:lnTo>
                    <a:pt x="456" y="292"/>
                  </a:lnTo>
                  <a:lnTo>
                    <a:pt x="449" y="290"/>
                  </a:lnTo>
                  <a:lnTo>
                    <a:pt x="442" y="289"/>
                  </a:lnTo>
                  <a:lnTo>
                    <a:pt x="429" y="285"/>
                  </a:lnTo>
                  <a:lnTo>
                    <a:pt x="415" y="281"/>
                  </a:lnTo>
                  <a:lnTo>
                    <a:pt x="410" y="277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403" y="276"/>
                  </a:lnTo>
                  <a:lnTo>
                    <a:pt x="401" y="278"/>
                  </a:lnTo>
                  <a:lnTo>
                    <a:pt x="399" y="284"/>
                  </a:lnTo>
                  <a:close/>
                  <a:moveTo>
                    <a:pt x="317" y="89"/>
                  </a:moveTo>
                  <a:lnTo>
                    <a:pt x="316" y="86"/>
                  </a:lnTo>
                  <a:lnTo>
                    <a:pt x="316" y="84"/>
                  </a:lnTo>
                  <a:lnTo>
                    <a:pt x="317" y="81"/>
                  </a:lnTo>
                  <a:lnTo>
                    <a:pt x="318" y="77"/>
                  </a:lnTo>
                  <a:lnTo>
                    <a:pt x="323" y="69"/>
                  </a:lnTo>
                  <a:lnTo>
                    <a:pt x="327" y="61"/>
                  </a:lnTo>
                  <a:lnTo>
                    <a:pt x="331" y="50"/>
                  </a:lnTo>
                  <a:lnTo>
                    <a:pt x="336" y="41"/>
                  </a:lnTo>
                  <a:lnTo>
                    <a:pt x="338" y="36"/>
                  </a:lnTo>
                  <a:lnTo>
                    <a:pt x="339" y="31"/>
                  </a:lnTo>
                  <a:lnTo>
                    <a:pt x="339" y="25"/>
                  </a:lnTo>
                  <a:lnTo>
                    <a:pt x="339" y="20"/>
                  </a:lnTo>
                  <a:lnTo>
                    <a:pt x="340" y="17"/>
                  </a:lnTo>
                  <a:lnTo>
                    <a:pt x="340" y="16"/>
                  </a:lnTo>
                  <a:lnTo>
                    <a:pt x="342" y="15"/>
                  </a:lnTo>
                  <a:lnTo>
                    <a:pt x="343" y="13"/>
                  </a:lnTo>
                  <a:lnTo>
                    <a:pt x="346" y="15"/>
                  </a:lnTo>
                  <a:lnTo>
                    <a:pt x="351" y="16"/>
                  </a:lnTo>
                  <a:lnTo>
                    <a:pt x="358" y="23"/>
                  </a:lnTo>
                  <a:lnTo>
                    <a:pt x="364" y="28"/>
                  </a:lnTo>
                  <a:lnTo>
                    <a:pt x="354" y="44"/>
                  </a:lnTo>
                  <a:lnTo>
                    <a:pt x="341" y="65"/>
                  </a:lnTo>
                  <a:lnTo>
                    <a:pt x="335" y="76"/>
                  </a:lnTo>
                  <a:lnTo>
                    <a:pt x="329" y="84"/>
                  </a:lnTo>
                  <a:lnTo>
                    <a:pt x="326" y="86"/>
                  </a:lnTo>
                  <a:lnTo>
                    <a:pt x="323" y="89"/>
                  </a:lnTo>
                  <a:lnTo>
                    <a:pt x="319" y="89"/>
                  </a:lnTo>
                  <a:lnTo>
                    <a:pt x="317" y="89"/>
                  </a:lnTo>
                  <a:close/>
                  <a:moveTo>
                    <a:pt x="424" y="21"/>
                  </a:moveTo>
                  <a:lnTo>
                    <a:pt x="418" y="23"/>
                  </a:lnTo>
                  <a:lnTo>
                    <a:pt x="412" y="24"/>
                  </a:lnTo>
                  <a:lnTo>
                    <a:pt x="410" y="25"/>
                  </a:lnTo>
                  <a:lnTo>
                    <a:pt x="408" y="28"/>
                  </a:lnTo>
                  <a:lnTo>
                    <a:pt x="408" y="31"/>
                  </a:lnTo>
                  <a:lnTo>
                    <a:pt x="409" y="35"/>
                  </a:lnTo>
                  <a:lnTo>
                    <a:pt x="414" y="50"/>
                  </a:lnTo>
                  <a:lnTo>
                    <a:pt x="420" y="64"/>
                  </a:lnTo>
                  <a:lnTo>
                    <a:pt x="425" y="76"/>
                  </a:lnTo>
                  <a:lnTo>
                    <a:pt x="433" y="86"/>
                  </a:lnTo>
                  <a:lnTo>
                    <a:pt x="441" y="97"/>
                  </a:lnTo>
                  <a:lnTo>
                    <a:pt x="454" y="107"/>
                  </a:lnTo>
                  <a:lnTo>
                    <a:pt x="469" y="121"/>
                  </a:lnTo>
                  <a:lnTo>
                    <a:pt x="490" y="135"/>
                  </a:lnTo>
                  <a:lnTo>
                    <a:pt x="495" y="141"/>
                  </a:lnTo>
                  <a:lnTo>
                    <a:pt x="502" y="150"/>
                  </a:lnTo>
                  <a:lnTo>
                    <a:pt x="504" y="152"/>
                  </a:lnTo>
                  <a:lnTo>
                    <a:pt x="505" y="154"/>
                  </a:lnTo>
                  <a:lnTo>
                    <a:pt x="507" y="154"/>
                  </a:lnTo>
                  <a:lnTo>
                    <a:pt x="509" y="154"/>
                  </a:lnTo>
                  <a:lnTo>
                    <a:pt x="510" y="152"/>
                  </a:lnTo>
                  <a:lnTo>
                    <a:pt x="511" y="150"/>
                  </a:lnTo>
                  <a:lnTo>
                    <a:pt x="514" y="146"/>
                  </a:lnTo>
                  <a:lnTo>
                    <a:pt x="515" y="139"/>
                  </a:lnTo>
                  <a:lnTo>
                    <a:pt x="514" y="135"/>
                  </a:lnTo>
                  <a:lnTo>
                    <a:pt x="514" y="131"/>
                  </a:lnTo>
                  <a:lnTo>
                    <a:pt x="514" y="126"/>
                  </a:lnTo>
                  <a:lnTo>
                    <a:pt x="515" y="122"/>
                  </a:lnTo>
                  <a:lnTo>
                    <a:pt x="517" y="113"/>
                  </a:lnTo>
                  <a:lnTo>
                    <a:pt x="518" y="103"/>
                  </a:lnTo>
                  <a:lnTo>
                    <a:pt x="518" y="98"/>
                  </a:lnTo>
                  <a:lnTo>
                    <a:pt x="519" y="93"/>
                  </a:lnTo>
                  <a:lnTo>
                    <a:pt x="519" y="90"/>
                  </a:lnTo>
                  <a:lnTo>
                    <a:pt x="519" y="88"/>
                  </a:lnTo>
                  <a:lnTo>
                    <a:pt x="517" y="85"/>
                  </a:lnTo>
                  <a:lnTo>
                    <a:pt x="514" y="82"/>
                  </a:lnTo>
                  <a:lnTo>
                    <a:pt x="502" y="69"/>
                  </a:lnTo>
                  <a:lnTo>
                    <a:pt x="489" y="54"/>
                  </a:lnTo>
                  <a:lnTo>
                    <a:pt x="483" y="48"/>
                  </a:lnTo>
                  <a:lnTo>
                    <a:pt x="479" y="41"/>
                  </a:lnTo>
                  <a:lnTo>
                    <a:pt x="476" y="35"/>
                  </a:lnTo>
                  <a:lnTo>
                    <a:pt x="474" y="29"/>
                  </a:lnTo>
                  <a:lnTo>
                    <a:pt x="473" y="27"/>
                  </a:lnTo>
                  <a:lnTo>
                    <a:pt x="470" y="24"/>
                  </a:lnTo>
                  <a:lnTo>
                    <a:pt x="466" y="23"/>
                  </a:lnTo>
                  <a:lnTo>
                    <a:pt x="460" y="21"/>
                  </a:lnTo>
                  <a:lnTo>
                    <a:pt x="449" y="21"/>
                  </a:lnTo>
                  <a:lnTo>
                    <a:pt x="441" y="20"/>
                  </a:lnTo>
                  <a:lnTo>
                    <a:pt x="435" y="19"/>
                  </a:lnTo>
                  <a:lnTo>
                    <a:pt x="424" y="21"/>
                  </a:lnTo>
                  <a:close/>
                  <a:moveTo>
                    <a:pt x="408" y="333"/>
                  </a:moveTo>
                  <a:lnTo>
                    <a:pt x="405" y="329"/>
                  </a:lnTo>
                  <a:lnTo>
                    <a:pt x="403" y="325"/>
                  </a:lnTo>
                  <a:lnTo>
                    <a:pt x="400" y="319"/>
                  </a:lnTo>
                  <a:lnTo>
                    <a:pt x="399" y="314"/>
                  </a:lnTo>
                  <a:lnTo>
                    <a:pt x="398" y="309"/>
                  </a:lnTo>
                  <a:lnTo>
                    <a:pt x="399" y="305"/>
                  </a:lnTo>
                  <a:lnTo>
                    <a:pt x="399" y="300"/>
                  </a:lnTo>
                  <a:lnTo>
                    <a:pt x="401" y="296"/>
                  </a:lnTo>
                  <a:lnTo>
                    <a:pt x="408" y="294"/>
                  </a:lnTo>
                  <a:lnTo>
                    <a:pt x="413" y="294"/>
                  </a:lnTo>
                  <a:lnTo>
                    <a:pt x="419" y="297"/>
                  </a:lnTo>
                  <a:lnTo>
                    <a:pt x="423" y="298"/>
                  </a:lnTo>
                  <a:lnTo>
                    <a:pt x="428" y="301"/>
                  </a:lnTo>
                  <a:lnTo>
                    <a:pt x="435" y="304"/>
                  </a:lnTo>
                  <a:lnTo>
                    <a:pt x="441" y="306"/>
                  </a:lnTo>
                  <a:lnTo>
                    <a:pt x="449" y="307"/>
                  </a:lnTo>
                  <a:lnTo>
                    <a:pt x="454" y="310"/>
                  </a:lnTo>
                  <a:lnTo>
                    <a:pt x="458" y="314"/>
                  </a:lnTo>
                  <a:lnTo>
                    <a:pt x="460" y="318"/>
                  </a:lnTo>
                  <a:lnTo>
                    <a:pt x="462" y="322"/>
                  </a:lnTo>
                  <a:lnTo>
                    <a:pt x="466" y="330"/>
                  </a:lnTo>
                  <a:lnTo>
                    <a:pt x="470" y="339"/>
                  </a:lnTo>
                  <a:lnTo>
                    <a:pt x="461" y="342"/>
                  </a:lnTo>
                  <a:lnTo>
                    <a:pt x="453" y="342"/>
                  </a:lnTo>
                  <a:lnTo>
                    <a:pt x="447" y="342"/>
                  </a:lnTo>
                  <a:lnTo>
                    <a:pt x="441" y="341"/>
                  </a:lnTo>
                  <a:lnTo>
                    <a:pt x="435" y="338"/>
                  </a:lnTo>
                  <a:lnTo>
                    <a:pt x="427" y="335"/>
                  </a:lnTo>
                  <a:lnTo>
                    <a:pt x="419" y="334"/>
                  </a:lnTo>
                  <a:lnTo>
                    <a:pt x="408" y="333"/>
                  </a:lnTo>
                  <a:close/>
                  <a:moveTo>
                    <a:pt x="478" y="323"/>
                  </a:moveTo>
                  <a:lnTo>
                    <a:pt x="493" y="326"/>
                  </a:lnTo>
                  <a:lnTo>
                    <a:pt x="508" y="329"/>
                  </a:lnTo>
                  <a:lnTo>
                    <a:pt x="523" y="330"/>
                  </a:lnTo>
                  <a:lnTo>
                    <a:pt x="540" y="330"/>
                  </a:lnTo>
                  <a:lnTo>
                    <a:pt x="543" y="338"/>
                  </a:lnTo>
                  <a:lnTo>
                    <a:pt x="544" y="347"/>
                  </a:lnTo>
                  <a:lnTo>
                    <a:pt x="545" y="355"/>
                  </a:lnTo>
                  <a:lnTo>
                    <a:pt x="545" y="363"/>
                  </a:lnTo>
                  <a:lnTo>
                    <a:pt x="545" y="370"/>
                  </a:lnTo>
                  <a:lnTo>
                    <a:pt x="543" y="376"/>
                  </a:lnTo>
                  <a:lnTo>
                    <a:pt x="540" y="382"/>
                  </a:lnTo>
                  <a:lnTo>
                    <a:pt x="535" y="386"/>
                  </a:lnTo>
                  <a:lnTo>
                    <a:pt x="532" y="382"/>
                  </a:lnTo>
                  <a:lnTo>
                    <a:pt x="528" y="379"/>
                  </a:lnTo>
                  <a:lnTo>
                    <a:pt x="523" y="378"/>
                  </a:lnTo>
                  <a:lnTo>
                    <a:pt x="519" y="375"/>
                  </a:lnTo>
                  <a:lnTo>
                    <a:pt x="510" y="374"/>
                  </a:lnTo>
                  <a:lnTo>
                    <a:pt x="502" y="370"/>
                  </a:lnTo>
                  <a:lnTo>
                    <a:pt x="497" y="359"/>
                  </a:lnTo>
                  <a:lnTo>
                    <a:pt x="493" y="347"/>
                  </a:lnTo>
                  <a:lnTo>
                    <a:pt x="491" y="342"/>
                  </a:lnTo>
                  <a:lnTo>
                    <a:pt x="489" y="335"/>
                  </a:lnTo>
                  <a:lnTo>
                    <a:pt x="484" y="330"/>
                  </a:lnTo>
                  <a:lnTo>
                    <a:pt x="478" y="323"/>
                  </a:lnTo>
                  <a:close/>
                  <a:moveTo>
                    <a:pt x="506" y="313"/>
                  </a:moveTo>
                  <a:lnTo>
                    <a:pt x="499" y="315"/>
                  </a:lnTo>
                  <a:lnTo>
                    <a:pt x="492" y="315"/>
                  </a:lnTo>
                  <a:lnTo>
                    <a:pt x="488" y="313"/>
                  </a:lnTo>
                  <a:lnTo>
                    <a:pt x="486" y="309"/>
                  </a:lnTo>
                  <a:lnTo>
                    <a:pt x="482" y="297"/>
                  </a:lnTo>
                  <a:lnTo>
                    <a:pt x="481" y="285"/>
                  </a:lnTo>
                  <a:lnTo>
                    <a:pt x="483" y="269"/>
                  </a:lnTo>
                  <a:lnTo>
                    <a:pt x="486" y="256"/>
                  </a:lnTo>
                  <a:lnTo>
                    <a:pt x="488" y="252"/>
                  </a:lnTo>
                  <a:lnTo>
                    <a:pt x="490" y="251"/>
                  </a:lnTo>
                  <a:lnTo>
                    <a:pt x="492" y="251"/>
                  </a:lnTo>
                  <a:lnTo>
                    <a:pt x="496" y="253"/>
                  </a:lnTo>
                  <a:lnTo>
                    <a:pt x="500" y="260"/>
                  </a:lnTo>
                  <a:lnTo>
                    <a:pt x="503" y="266"/>
                  </a:lnTo>
                  <a:lnTo>
                    <a:pt x="505" y="274"/>
                  </a:lnTo>
                  <a:lnTo>
                    <a:pt x="507" y="282"/>
                  </a:lnTo>
                  <a:lnTo>
                    <a:pt x="507" y="290"/>
                  </a:lnTo>
                  <a:lnTo>
                    <a:pt x="508" y="298"/>
                  </a:lnTo>
                  <a:lnTo>
                    <a:pt x="507" y="305"/>
                  </a:lnTo>
                  <a:lnTo>
                    <a:pt x="506" y="313"/>
                  </a:lnTo>
                  <a:close/>
                  <a:moveTo>
                    <a:pt x="530" y="281"/>
                  </a:moveTo>
                  <a:lnTo>
                    <a:pt x="525" y="286"/>
                  </a:lnTo>
                  <a:lnTo>
                    <a:pt x="522" y="293"/>
                  </a:lnTo>
                  <a:lnTo>
                    <a:pt x="521" y="302"/>
                  </a:lnTo>
                  <a:lnTo>
                    <a:pt x="522" y="310"/>
                  </a:lnTo>
                  <a:lnTo>
                    <a:pt x="527" y="313"/>
                  </a:lnTo>
                  <a:lnTo>
                    <a:pt x="532" y="314"/>
                  </a:lnTo>
                  <a:lnTo>
                    <a:pt x="534" y="315"/>
                  </a:lnTo>
                  <a:lnTo>
                    <a:pt x="536" y="315"/>
                  </a:lnTo>
                  <a:lnTo>
                    <a:pt x="540" y="314"/>
                  </a:lnTo>
                  <a:lnTo>
                    <a:pt x="542" y="313"/>
                  </a:lnTo>
                  <a:lnTo>
                    <a:pt x="542" y="305"/>
                  </a:lnTo>
                  <a:lnTo>
                    <a:pt x="540" y="297"/>
                  </a:lnTo>
                  <a:lnTo>
                    <a:pt x="535" y="289"/>
                  </a:lnTo>
                  <a:lnTo>
                    <a:pt x="530" y="281"/>
                  </a:lnTo>
                  <a:close/>
                  <a:moveTo>
                    <a:pt x="621" y="343"/>
                  </a:moveTo>
                  <a:lnTo>
                    <a:pt x="625" y="326"/>
                  </a:lnTo>
                  <a:lnTo>
                    <a:pt x="628" y="313"/>
                  </a:lnTo>
                  <a:lnTo>
                    <a:pt x="631" y="304"/>
                  </a:lnTo>
                  <a:lnTo>
                    <a:pt x="636" y="293"/>
                  </a:lnTo>
                  <a:lnTo>
                    <a:pt x="639" y="288"/>
                  </a:lnTo>
                  <a:lnTo>
                    <a:pt x="640" y="286"/>
                  </a:lnTo>
                  <a:lnTo>
                    <a:pt x="640" y="288"/>
                  </a:lnTo>
                  <a:lnTo>
                    <a:pt x="642" y="292"/>
                  </a:lnTo>
                  <a:lnTo>
                    <a:pt x="641" y="305"/>
                  </a:lnTo>
                  <a:lnTo>
                    <a:pt x="642" y="318"/>
                  </a:lnTo>
                  <a:lnTo>
                    <a:pt x="641" y="325"/>
                  </a:lnTo>
                  <a:lnTo>
                    <a:pt x="641" y="330"/>
                  </a:lnTo>
                  <a:lnTo>
                    <a:pt x="640" y="337"/>
                  </a:lnTo>
                  <a:lnTo>
                    <a:pt x="638" y="343"/>
                  </a:lnTo>
                  <a:lnTo>
                    <a:pt x="636" y="346"/>
                  </a:lnTo>
                  <a:lnTo>
                    <a:pt x="633" y="347"/>
                  </a:lnTo>
                  <a:lnTo>
                    <a:pt x="631" y="349"/>
                  </a:lnTo>
                  <a:lnTo>
                    <a:pt x="629" y="349"/>
                  </a:lnTo>
                  <a:lnTo>
                    <a:pt x="625" y="346"/>
                  </a:lnTo>
                  <a:lnTo>
                    <a:pt x="621" y="343"/>
                  </a:lnTo>
                  <a:close/>
                  <a:moveTo>
                    <a:pt x="596" y="326"/>
                  </a:moveTo>
                  <a:lnTo>
                    <a:pt x="591" y="326"/>
                  </a:lnTo>
                  <a:lnTo>
                    <a:pt x="588" y="326"/>
                  </a:lnTo>
                  <a:lnTo>
                    <a:pt x="585" y="325"/>
                  </a:lnTo>
                  <a:lnTo>
                    <a:pt x="583" y="323"/>
                  </a:lnTo>
                  <a:lnTo>
                    <a:pt x="579" y="318"/>
                  </a:lnTo>
                  <a:lnTo>
                    <a:pt x="577" y="313"/>
                  </a:lnTo>
                  <a:lnTo>
                    <a:pt x="575" y="300"/>
                  </a:lnTo>
                  <a:lnTo>
                    <a:pt x="571" y="288"/>
                  </a:lnTo>
                  <a:lnTo>
                    <a:pt x="566" y="274"/>
                  </a:lnTo>
                  <a:lnTo>
                    <a:pt x="564" y="264"/>
                  </a:lnTo>
                  <a:lnTo>
                    <a:pt x="563" y="254"/>
                  </a:lnTo>
                  <a:lnTo>
                    <a:pt x="565" y="247"/>
                  </a:lnTo>
                  <a:lnTo>
                    <a:pt x="568" y="241"/>
                  </a:lnTo>
                  <a:lnTo>
                    <a:pt x="572" y="236"/>
                  </a:lnTo>
                  <a:lnTo>
                    <a:pt x="577" y="232"/>
                  </a:lnTo>
                  <a:lnTo>
                    <a:pt x="584" y="229"/>
                  </a:lnTo>
                  <a:lnTo>
                    <a:pt x="585" y="225"/>
                  </a:lnTo>
                  <a:lnTo>
                    <a:pt x="588" y="224"/>
                  </a:lnTo>
                  <a:lnTo>
                    <a:pt x="591" y="223"/>
                  </a:lnTo>
                  <a:lnTo>
                    <a:pt x="597" y="223"/>
                  </a:lnTo>
                  <a:lnTo>
                    <a:pt x="602" y="223"/>
                  </a:lnTo>
                  <a:lnTo>
                    <a:pt x="606" y="221"/>
                  </a:lnTo>
                  <a:lnTo>
                    <a:pt x="610" y="221"/>
                  </a:lnTo>
                  <a:lnTo>
                    <a:pt x="612" y="219"/>
                  </a:lnTo>
                  <a:lnTo>
                    <a:pt x="611" y="217"/>
                  </a:lnTo>
                  <a:lnTo>
                    <a:pt x="609" y="215"/>
                  </a:lnTo>
                  <a:lnTo>
                    <a:pt x="606" y="213"/>
                  </a:lnTo>
                  <a:lnTo>
                    <a:pt x="604" y="213"/>
                  </a:lnTo>
                  <a:lnTo>
                    <a:pt x="598" y="212"/>
                  </a:lnTo>
                  <a:lnTo>
                    <a:pt x="591" y="211"/>
                  </a:lnTo>
                  <a:lnTo>
                    <a:pt x="586" y="211"/>
                  </a:lnTo>
                  <a:lnTo>
                    <a:pt x="582" y="208"/>
                  </a:lnTo>
                  <a:lnTo>
                    <a:pt x="580" y="205"/>
                  </a:lnTo>
                  <a:lnTo>
                    <a:pt x="580" y="204"/>
                  </a:lnTo>
                  <a:lnTo>
                    <a:pt x="580" y="200"/>
                  </a:lnTo>
                  <a:lnTo>
                    <a:pt x="583" y="198"/>
                  </a:lnTo>
                  <a:lnTo>
                    <a:pt x="583" y="194"/>
                  </a:lnTo>
                  <a:lnTo>
                    <a:pt x="584" y="192"/>
                  </a:lnTo>
                  <a:lnTo>
                    <a:pt x="586" y="191"/>
                  </a:lnTo>
                  <a:lnTo>
                    <a:pt x="588" y="191"/>
                  </a:lnTo>
                  <a:lnTo>
                    <a:pt x="592" y="192"/>
                  </a:lnTo>
                  <a:lnTo>
                    <a:pt x="599" y="195"/>
                  </a:lnTo>
                  <a:lnTo>
                    <a:pt x="613" y="204"/>
                  </a:lnTo>
                  <a:lnTo>
                    <a:pt x="626" y="212"/>
                  </a:lnTo>
                  <a:lnTo>
                    <a:pt x="625" y="215"/>
                  </a:lnTo>
                  <a:lnTo>
                    <a:pt x="624" y="219"/>
                  </a:lnTo>
                  <a:lnTo>
                    <a:pt x="624" y="221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8" y="237"/>
                  </a:lnTo>
                  <a:lnTo>
                    <a:pt x="623" y="235"/>
                  </a:lnTo>
                  <a:lnTo>
                    <a:pt x="617" y="231"/>
                  </a:lnTo>
                  <a:lnTo>
                    <a:pt x="618" y="240"/>
                  </a:lnTo>
                  <a:lnTo>
                    <a:pt x="619" y="248"/>
                  </a:lnTo>
                  <a:lnTo>
                    <a:pt x="619" y="254"/>
                  </a:lnTo>
                  <a:lnTo>
                    <a:pt x="619" y="261"/>
                  </a:lnTo>
                  <a:lnTo>
                    <a:pt x="617" y="273"/>
                  </a:lnTo>
                  <a:lnTo>
                    <a:pt x="613" y="285"/>
                  </a:lnTo>
                  <a:lnTo>
                    <a:pt x="603" y="305"/>
                  </a:lnTo>
                  <a:lnTo>
                    <a:pt x="596" y="326"/>
                  </a:lnTo>
                  <a:close/>
                  <a:moveTo>
                    <a:pt x="365" y="229"/>
                  </a:moveTo>
                  <a:lnTo>
                    <a:pt x="364" y="233"/>
                  </a:lnTo>
                  <a:lnTo>
                    <a:pt x="364" y="235"/>
                  </a:lnTo>
                  <a:lnTo>
                    <a:pt x="362" y="233"/>
                  </a:lnTo>
                  <a:lnTo>
                    <a:pt x="357" y="229"/>
                  </a:lnTo>
                  <a:lnTo>
                    <a:pt x="338" y="208"/>
                  </a:lnTo>
                  <a:lnTo>
                    <a:pt x="321" y="187"/>
                  </a:lnTo>
                  <a:lnTo>
                    <a:pt x="317" y="182"/>
                  </a:lnTo>
                  <a:lnTo>
                    <a:pt x="314" y="175"/>
                  </a:lnTo>
                  <a:lnTo>
                    <a:pt x="313" y="170"/>
                  </a:lnTo>
                  <a:lnTo>
                    <a:pt x="311" y="163"/>
                  </a:lnTo>
                  <a:lnTo>
                    <a:pt x="311" y="155"/>
                  </a:lnTo>
                  <a:lnTo>
                    <a:pt x="312" y="148"/>
                  </a:lnTo>
                  <a:lnTo>
                    <a:pt x="313" y="139"/>
                  </a:lnTo>
                  <a:lnTo>
                    <a:pt x="316" y="130"/>
                  </a:lnTo>
                  <a:lnTo>
                    <a:pt x="319" y="127"/>
                  </a:lnTo>
                  <a:lnTo>
                    <a:pt x="322" y="127"/>
                  </a:lnTo>
                  <a:lnTo>
                    <a:pt x="323" y="130"/>
                  </a:lnTo>
                  <a:lnTo>
                    <a:pt x="326" y="133"/>
                  </a:lnTo>
                  <a:lnTo>
                    <a:pt x="336" y="142"/>
                  </a:lnTo>
                  <a:lnTo>
                    <a:pt x="346" y="150"/>
                  </a:lnTo>
                  <a:lnTo>
                    <a:pt x="357" y="158"/>
                  </a:lnTo>
                  <a:lnTo>
                    <a:pt x="367" y="167"/>
                  </a:lnTo>
                  <a:lnTo>
                    <a:pt x="369" y="174"/>
                  </a:lnTo>
                  <a:lnTo>
                    <a:pt x="370" y="180"/>
                  </a:lnTo>
                  <a:lnTo>
                    <a:pt x="369" y="188"/>
                  </a:lnTo>
                  <a:lnTo>
                    <a:pt x="369" y="196"/>
                  </a:lnTo>
                  <a:lnTo>
                    <a:pt x="366" y="213"/>
                  </a:lnTo>
                  <a:lnTo>
                    <a:pt x="365" y="229"/>
                  </a:lnTo>
                  <a:close/>
                  <a:moveTo>
                    <a:pt x="537" y="550"/>
                  </a:moveTo>
                  <a:lnTo>
                    <a:pt x="538" y="553"/>
                  </a:lnTo>
                  <a:lnTo>
                    <a:pt x="541" y="554"/>
                  </a:lnTo>
                  <a:lnTo>
                    <a:pt x="543" y="555"/>
                  </a:lnTo>
                  <a:lnTo>
                    <a:pt x="545" y="555"/>
                  </a:lnTo>
                  <a:lnTo>
                    <a:pt x="547" y="554"/>
                  </a:lnTo>
                  <a:lnTo>
                    <a:pt x="549" y="553"/>
                  </a:lnTo>
                  <a:lnTo>
                    <a:pt x="550" y="550"/>
                  </a:lnTo>
                  <a:lnTo>
                    <a:pt x="551" y="545"/>
                  </a:lnTo>
                  <a:lnTo>
                    <a:pt x="555" y="523"/>
                  </a:lnTo>
                  <a:lnTo>
                    <a:pt x="557" y="501"/>
                  </a:lnTo>
                  <a:lnTo>
                    <a:pt x="557" y="480"/>
                  </a:lnTo>
                  <a:lnTo>
                    <a:pt x="556" y="459"/>
                  </a:lnTo>
                  <a:lnTo>
                    <a:pt x="551" y="444"/>
                  </a:lnTo>
                  <a:lnTo>
                    <a:pt x="547" y="427"/>
                  </a:lnTo>
                  <a:lnTo>
                    <a:pt x="545" y="419"/>
                  </a:lnTo>
                  <a:lnTo>
                    <a:pt x="542" y="412"/>
                  </a:lnTo>
                  <a:lnTo>
                    <a:pt x="541" y="410"/>
                  </a:lnTo>
                  <a:lnTo>
                    <a:pt x="538" y="408"/>
                  </a:lnTo>
                  <a:lnTo>
                    <a:pt x="535" y="406"/>
                  </a:lnTo>
                  <a:lnTo>
                    <a:pt x="533" y="406"/>
                  </a:lnTo>
                  <a:lnTo>
                    <a:pt x="523" y="404"/>
                  </a:lnTo>
                  <a:lnTo>
                    <a:pt x="515" y="402"/>
                  </a:lnTo>
                  <a:lnTo>
                    <a:pt x="508" y="400"/>
                  </a:lnTo>
                  <a:lnTo>
                    <a:pt x="502" y="398"/>
                  </a:lnTo>
                  <a:lnTo>
                    <a:pt x="496" y="394"/>
                  </a:lnTo>
                  <a:lnTo>
                    <a:pt x="492" y="391"/>
                  </a:lnTo>
                  <a:lnTo>
                    <a:pt x="488" y="386"/>
                  </a:lnTo>
                  <a:lnTo>
                    <a:pt x="483" y="382"/>
                  </a:lnTo>
                  <a:lnTo>
                    <a:pt x="463" y="370"/>
                  </a:lnTo>
                  <a:lnTo>
                    <a:pt x="442" y="360"/>
                  </a:lnTo>
                  <a:lnTo>
                    <a:pt x="432" y="357"/>
                  </a:lnTo>
                  <a:lnTo>
                    <a:pt x="422" y="355"/>
                  </a:lnTo>
                  <a:lnTo>
                    <a:pt x="417" y="357"/>
                  </a:lnTo>
                  <a:lnTo>
                    <a:pt x="412" y="357"/>
                  </a:lnTo>
                  <a:lnTo>
                    <a:pt x="408" y="358"/>
                  </a:lnTo>
                  <a:lnTo>
                    <a:pt x="405" y="360"/>
                  </a:lnTo>
                  <a:lnTo>
                    <a:pt x="399" y="368"/>
                  </a:lnTo>
                  <a:lnTo>
                    <a:pt x="394" y="379"/>
                  </a:lnTo>
                  <a:lnTo>
                    <a:pt x="390" y="392"/>
                  </a:lnTo>
                  <a:lnTo>
                    <a:pt x="387" y="407"/>
                  </a:lnTo>
                  <a:lnTo>
                    <a:pt x="385" y="420"/>
                  </a:lnTo>
                  <a:lnTo>
                    <a:pt x="385" y="432"/>
                  </a:lnTo>
                  <a:lnTo>
                    <a:pt x="386" y="437"/>
                  </a:lnTo>
                  <a:lnTo>
                    <a:pt x="387" y="441"/>
                  </a:lnTo>
                  <a:lnTo>
                    <a:pt x="388" y="444"/>
                  </a:lnTo>
                  <a:lnTo>
                    <a:pt x="391" y="447"/>
                  </a:lnTo>
                  <a:lnTo>
                    <a:pt x="390" y="449"/>
                  </a:lnTo>
                  <a:lnTo>
                    <a:pt x="390" y="452"/>
                  </a:lnTo>
                  <a:lnTo>
                    <a:pt x="391" y="453"/>
                  </a:lnTo>
                  <a:lnTo>
                    <a:pt x="393" y="456"/>
                  </a:lnTo>
                  <a:lnTo>
                    <a:pt x="399" y="459"/>
                  </a:lnTo>
                  <a:lnTo>
                    <a:pt x="407" y="463"/>
                  </a:lnTo>
                  <a:lnTo>
                    <a:pt x="417" y="466"/>
                  </a:lnTo>
                  <a:lnTo>
                    <a:pt x="425" y="473"/>
                  </a:lnTo>
                  <a:lnTo>
                    <a:pt x="429" y="476"/>
                  </a:lnTo>
                  <a:lnTo>
                    <a:pt x="433" y="480"/>
                  </a:lnTo>
                  <a:lnTo>
                    <a:pt x="436" y="485"/>
                  </a:lnTo>
                  <a:lnTo>
                    <a:pt x="438" y="490"/>
                  </a:lnTo>
                  <a:lnTo>
                    <a:pt x="455" y="496"/>
                  </a:lnTo>
                  <a:lnTo>
                    <a:pt x="470" y="505"/>
                  </a:lnTo>
                  <a:lnTo>
                    <a:pt x="487" y="513"/>
                  </a:lnTo>
                  <a:lnTo>
                    <a:pt x="504" y="520"/>
                  </a:lnTo>
                  <a:lnTo>
                    <a:pt x="509" y="520"/>
                  </a:lnTo>
                  <a:lnTo>
                    <a:pt x="514" y="517"/>
                  </a:lnTo>
                  <a:lnTo>
                    <a:pt x="518" y="514"/>
                  </a:lnTo>
                  <a:lnTo>
                    <a:pt x="521" y="509"/>
                  </a:lnTo>
                  <a:lnTo>
                    <a:pt x="520" y="516"/>
                  </a:lnTo>
                  <a:lnTo>
                    <a:pt x="520" y="521"/>
                  </a:lnTo>
                  <a:lnTo>
                    <a:pt x="521" y="527"/>
                  </a:lnTo>
                  <a:lnTo>
                    <a:pt x="523" y="533"/>
                  </a:lnTo>
                  <a:lnTo>
                    <a:pt x="525" y="538"/>
                  </a:lnTo>
                  <a:lnTo>
                    <a:pt x="529" y="542"/>
                  </a:lnTo>
                  <a:lnTo>
                    <a:pt x="533" y="546"/>
                  </a:lnTo>
                  <a:lnTo>
                    <a:pt x="537" y="550"/>
                  </a:lnTo>
                  <a:close/>
                  <a:moveTo>
                    <a:pt x="332" y="386"/>
                  </a:moveTo>
                  <a:lnTo>
                    <a:pt x="337" y="382"/>
                  </a:lnTo>
                  <a:lnTo>
                    <a:pt x="341" y="380"/>
                  </a:lnTo>
                  <a:lnTo>
                    <a:pt x="346" y="380"/>
                  </a:lnTo>
                  <a:lnTo>
                    <a:pt x="351" y="380"/>
                  </a:lnTo>
                  <a:lnTo>
                    <a:pt x="358" y="384"/>
                  </a:lnTo>
                  <a:lnTo>
                    <a:pt x="367" y="387"/>
                  </a:lnTo>
                  <a:lnTo>
                    <a:pt x="366" y="396"/>
                  </a:lnTo>
                  <a:lnTo>
                    <a:pt x="365" y="406"/>
                  </a:lnTo>
                  <a:lnTo>
                    <a:pt x="364" y="411"/>
                  </a:lnTo>
                  <a:lnTo>
                    <a:pt x="363" y="415"/>
                  </a:lnTo>
                  <a:lnTo>
                    <a:pt x="362" y="419"/>
                  </a:lnTo>
                  <a:lnTo>
                    <a:pt x="359" y="421"/>
                  </a:lnTo>
                  <a:lnTo>
                    <a:pt x="356" y="436"/>
                  </a:lnTo>
                  <a:lnTo>
                    <a:pt x="354" y="447"/>
                  </a:lnTo>
                  <a:lnTo>
                    <a:pt x="354" y="452"/>
                  </a:lnTo>
                  <a:lnTo>
                    <a:pt x="356" y="456"/>
                  </a:lnTo>
                  <a:lnTo>
                    <a:pt x="359" y="461"/>
                  </a:lnTo>
                  <a:lnTo>
                    <a:pt x="365" y="468"/>
                  </a:lnTo>
                  <a:lnTo>
                    <a:pt x="366" y="470"/>
                  </a:lnTo>
                  <a:lnTo>
                    <a:pt x="367" y="473"/>
                  </a:lnTo>
                  <a:lnTo>
                    <a:pt x="369" y="476"/>
                  </a:lnTo>
                  <a:lnTo>
                    <a:pt x="371" y="478"/>
                  </a:lnTo>
                  <a:lnTo>
                    <a:pt x="378" y="481"/>
                  </a:lnTo>
                  <a:lnTo>
                    <a:pt x="384" y="485"/>
                  </a:lnTo>
                  <a:lnTo>
                    <a:pt x="390" y="489"/>
                  </a:lnTo>
                  <a:lnTo>
                    <a:pt x="395" y="493"/>
                  </a:lnTo>
                  <a:lnTo>
                    <a:pt x="397" y="496"/>
                  </a:lnTo>
                  <a:lnTo>
                    <a:pt x="399" y="498"/>
                  </a:lnTo>
                  <a:lnTo>
                    <a:pt x="400" y="501"/>
                  </a:lnTo>
                  <a:lnTo>
                    <a:pt x="400" y="505"/>
                  </a:lnTo>
                  <a:lnTo>
                    <a:pt x="403" y="506"/>
                  </a:lnTo>
                  <a:lnTo>
                    <a:pt x="404" y="509"/>
                  </a:lnTo>
                  <a:lnTo>
                    <a:pt x="405" y="512"/>
                  </a:lnTo>
                  <a:lnTo>
                    <a:pt x="405" y="514"/>
                  </a:lnTo>
                  <a:lnTo>
                    <a:pt x="404" y="520"/>
                  </a:lnTo>
                  <a:lnTo>
                    <a:pt x="401" y="525"/>
                  </a:lnTo>
                  <a:lnTo>
                    <a:pt x="394" y="535"/>
                  </a:lnTo>
                  <a:lnTo>
                    <a:pt x="385" y="545"/>
                  </a:lnTo>
                  <a:lnTo>
                    <a:pt x="374" y="543"/>
                  </a:lnTo>
                  <a:lnTo>
                    <a:pt x="365" y="541"/>
                  </a:lnTo>
                  <a:lnTo>
                    <a:pt x="359" y="541"/>
                  </a:lnTo>
                  <a:lnTo>
                    <a:pt x="352" y="542"/>
                  </a:lnTo>
                  <a:lnTo>
                    <a:pt x="343" y="547"/>
                  </a:lnTo>
                  <a:lnTo>
                    <a:pt x="331" y="555"/>
                  </a:lnTo>
                  <a:lnTo>
                    <a:pt x="327" y="551"/>
                  </a:lnTo>
                  <a:lnTo>
                    <a:pt x="322" y="547"/>
                  </a:lnTo>
                  <a:lnTo>
                    <a:pt x="316" y="545"/>
                  </a:lnTo>
                  <a:lnTo>
                    <a:pt x="310" y="542"/>
                  </a:lnTo>
                  <a:lnTo>
                    <a:pt x="298" y="538"/>
                  </a:lnTo>
                  <a:lnTo>
                    <a:pt x="285" y="533"/>
                  </a:lnTo>
                  <a:lnTo>
                    <a:pt x="276" y="527"/>
                  </a:lnTo>
                  <a:lnTo>
                    <a:pt x="270" y="522"/>
                  </a:lnTo>
                  <a:lnTo>
                    <a:pt x="264" y="517"/>
                  </a:lnTo>
                  <a:lnTo>
                    <a:pt x="261" y="512"/>
                  </a:lnTo>
                  <a:lnTo>
                    <a:pt x="257" y="500"/>
                  </a:lnTo>
                  <a:lnTo>
                    <a:pt x="252" y="489"/>
                  </a:lnTo>
                  <a:lnTo>
                    <a:pt x="257" y="481"/>
                  </a:lnTo>
                  <a:lnTo>
                    <a:pt x="261" y="474"/>
                  </a:lnTo>
                  <a:lnTo>
                    <a:pt x="267" y="465"/>
                  </a:lnTo>
                  <a:lnTo>
                    <a:pt x="275" y="448"/>
                  </a:lnTo>
                  <a:lnTo>
                    <a:pt x="282" y="437"/>
                  </a:lnTo>
                  <a:lnTo>
                    <a:pt x="289" y="428"/>
                  </a:lnTo>
                  <a:lnTo>
                    <a:pt x="296" y="419"/>
                  </a:lnTo>
                  <a:lnTo>
                    <a:pt x="303" y="411"/>
                  </a:lnTo>
                  <a:lnTo>
                    <a:pt x="317" y="396"/>
                  </a:lnTo>
                  <a:lnTo>
                    <a:pt x="332" y="386"/>
                  </a:lnTo>
                  <a:close/>
                  <a:moveTo>
                    <a:pt x="200" y="594"/>
                  </a:moveTo>
                  <a:lnTo>
                    <a:pt x="195" y="590"/>
                  </a:lnTo>
                  <a:lnTo>
                    <a:pt x="193" y="586"/>
                  </a:lnTo>
                  <a:lnTo>
                    <a:pt x="192" y="583"/>
                  </a:lnTo>
                  <a:lnTo>
                    <a:pt x="193" y="580"/>
                  </a:lnTo>
                  <a:lnTo>
                    <a:pt x="200" y="575"/>
                  </a:lnTo>
                  <a:lnTo>
                    <a:pt x="214" y="570"/>
                  </a:lnTo>
                  <a:lnTo>
                    <a:pt x="230" y="574"/>
                  </a:lnTo>
                  <a:lnTo>
                    <a:pt x="243" y="578"/>
                  </a:lnTo>
                  <a:lnTo>
                    <a:pt x="248" y="580"/>
                  </a:lnTo>
                  <a:lnTo>
                    <a:pt x="255" y="582"/>
                  </a:lnTo>
                  <a:lnTo>
                    <a:pt x="261" y="583"/>
                  </a:lnTo>
                  <a:lnTo>
                    <a:pt x="270" y="583"/>
                  </a:lnTo>
                  <a:lnTo>
                    <a:pt x="272" y="584"/>
                  </a:lnTo>
                  <a:lnTo>
                    <a:pt x="272" y="587"/>
                  </a:lnTo>
                  <a:lnTo>
                    <a:pt x="273" y="588"/>
                  </a:lnTo>
                  <a:lnTo>
                    <a:pt x="272" y="590"/>
                  </a:lnTo>
                  <a:lnTo>
                    <a:pt x="268" y="592"/>
                  </a:lnTo>
                  <a:lnTo>
                    <a:pt x="261" y="594"/>
                  </a:lnTo>
                  <a:lnTo>
                    <a:pt x="245" y="596"/>
                  </a:lnTo>
                  <a:lnTo>
                    <a:pt x="229" y="596"/>
                  </a:lnTo>
                  <a:lnTo>
                    <a:pt x="214" y="596"/>
                  </a:lnTo>
                  <a:lnTo>
                    <a:pt x="200" y="594"/>
                  </a:lnTo>
                  <a:close/>
                  <a:moveTo>
                    <a:pt x="176" y="570"/>
                  </a:moveTo>
                  <a:lnTo>
                    <a:pt x="176" y="567"/>
                  </a:lnTo>
                  <a:lnTo>
                    <a:pt x="180" y="563"/>
                  </a:lnTo>
                  <a:lnTo>
                    <a:pt x="185" y="559"/>
                  </a:lnTo>
                  <a:lnTo>
                    <a:pt x="190" y="558"/>
                  </a:lnTo>
                  <a:lnTo>
                    <a:pt x="193" y="559"/>
                  </a:lnTo>
                  <a:lnTo>
                    <a:pt x="196" y="561"/>
                  </a:lnTo>
                  <a:lnTo>
                    <a:pt x="198" y="562"/>
                  </a:lnTo>
                  <a:lnTo>
                    <a:pt x="198" y="565"/>
                  </a:lnTo>
                  <a:lnTo>
                    <a:pt x="196" y="567"/>
                  </a:lnTo>
                  <a:lnTo>
                    <a:pt x="194" y="570"/>
                  </a:lnTo>
                  <a:lnTo>
                    <a:pt x="192" y="571"/>
                  </a:lnTo>
                  <a:lnTo>
                    <a:pt x="189" y="573"/>
                  </a:lnTo>
                  <a:lnTo>
                    <a:pt x="181" y="573"/>
                  </a:lnTo>
                  <a:lnTo>
                    <a:pt x="176" y="570"/>
                  </a:lnTo>
                  <a:close/>
                  <a:moveTo>
                    <a:pt x="179" y="510"/>
                  </a:moveTo>
                  <a:lnTo>
                    <a:pt x="185" y="510"/>
                  </a:lnTo>
                  <a:lnTo>
                    <a:pt x="193" y="512"/>
                  </a:lnTo>
                  <a:lnTo>
                    <a:pt x="196" y="513"/>
                  </a:lnTo>
                  <a:lnTo>
                    <a:pt x="201" y="513"/>
                  </a:lnTo>
                  <a:lnTo>
                    <a:pt x="204" y="513"/>
                  </a:lnTo>
                  <a:lnTo>
                    <a:pt x="206" y="510"/>
                  </a:lnTo>
                  <a:lnTo>
                    <a:pt x="207" y="509"/>
                  </a:lnTo>
                  <a:lnTo>
                    <a:pt x="206" y="506"/>
                  </a:lnTo>
                  <a:lnTo>
                    <a:pt x="205" y="505"/>
                  </a:lnTo>
                  <a:lnTo>
                    <a:pt x="203" y="504"/>
                  </a:lnTo>
                  <a:lnTo>
                    <a:pt x="196" y="500"/>
                  </a:lnTo>
                  <a:lnTo>
                    <a:pt x="189" y="497"/>
                  </a:lnTo>
                  <a:lnTo>
                    <a:pt x="181" y="494"/>
                  </a:lnTo>
                  <a:lnTo>
                    <a:pt x="174" y="493"/>
                  </a:lnTo>
                  <a:lnTo>
                    <a:pt x="168" y="492"/>
                  </a:lnTo>
                  <a:lnTo>
                    <a:pt x="164" y="493"/>
                  </a:lnTo>
                  <a:lnTo>
                    <a:pt x="163" y="493"/>
                  </a:lnTo>
                  <a:lnTo>
                    <a:pt x="162" y="494"/>
                  </a:lnTo>
                  <a:lnTo>
                    <a:pt x="162" y="496"/>
                  </a:lnTo>
                  <a:lnTo>
                    <a:pt x="162" y="497"/>
                  </a:lnTo>
                  <a:lnTo>
                    <a:pt x="162" y="501"/>
                  </a:lnTo>
                  <a:lnTo>
                    <a:pt x="160" y="504"/>
                  </a:lnTo>
                  <a:lnTo>
                    <a:pt x="156" y="504"/>
                  </a:lnTo>
                  <a:lnTo>
                    <a:pt x="151" y="504"/>
                  </a:lnTo>
                  <a:lnTo>
                    <a:pt x="148" y="504"/>
                  </a:lnTo>
                  <a:lnTo>
                    <a:pt x="144" y="506"/>
                  </a:lnTo>
                  <a:lnTo>
                    <a:pt x="144" y="508"/>
                  </a:lnTo>
                  <a:lnTo>
                    <a:pt x="144" y="510"/>
                  </a:lnTo>
                  <a:lnTo>
                    <a:pt x="145" y="512"/>
                  </a:lnTo>
                  <a:lnTo>
                    <a:pt x="146" y="514"/>
                  </a:lnTo>
                  <a:lnTo>
                    <a:pt x="150" y="518"/>
                  </a:lnTo>
                  <a:lnTo>
                    <a:pt x="157" y="523"/>
                  </a:lnTo>
                  <a:lnTo>
                    <a:pt x="163" y="526"/>
                  </a:lnTo>
                  <a:lnTo>
                    <a:pt x="171" y="529"/>
                  </a:lnTo>
                  <a:lnTo>
                    <a:pt x="176" y="530"/>
                  </a:lnTo>
                  <a:lnTo>
                    <a:pt x="181" y="529"/>
                  </a:lnTo>
                  <a:lnTo>
                    <a:pt x="186" y="526"/>
                  </a:lnTo>
                  <a:lnTo>
                    <a:pt x="187" y="523"/>
                  </a:lnTo>
                  <a:lnTo>
                    <a:pt x="187" y="521"/>
                  </a:lnTo>
                  <a:lnTo>
                    <a:pt x="185" y="518"/>
                  </a:lnTo>
                  <a:lnTo>
                    <a:pt x="182" y="517"/>
                  </a:lnTo>
                  <a:lnTo>
                    <a:pt x="180" y="516"/>
                  </a:lnTo>
                  <a:lnTo>
                    <a:pt x="179" y="513"/>
                  </a:lnTo>
                  <a:lnTo>
                    <a:pt x="179" y="510"/>
                  </a:lnTo>
                  <a:close/>
                  <a:moveTo>
                    <a:pt x="188" y="488"/>
                  </a:moveTo>
                  <a:lnTo>
                    <a:pt x="187" y="486"/>
                  </a:lnTo>
                  <a:lnTo>
                    <a:pt x="187" y="485"/>
                  </a:lnTo>
                  <a:lnTo>
                    <a:pt x="188" y="484"/>
                  </a:lnTo>
                  <a:lnTo>
                    <a:pt x="189" y="482"/>
                  </a:lnTo>
                  <a:lnTo>
                    <a:pt x="192" y="480"/>
                  </a:lnTo>
                  <a:lnTo>
                    <a:pt x="198" y="477"/>
                  </a:lnTo>
                  <a:lnTo>
                    <a:pt x="207" y="476"/>
                  </a:lnTo>
                  <a:lnTo>
                    <a:pt x="213" y="474"/>
                  </a:lnTo>
                  <a:lnTo>
                    <a:pt x="219" y="476"/>
                  </a:lnTo>
                  <a:lnTo>
                    <a:pt x="221" y="480"/>
                  </a:lnTo>
                  <a:lnTo>
                    <a:pt x="222" y="481"/>
                  </a:lnTo>
                  <a:lnTo>
                    <a:pt x="221" y="484"/>
                  </a:lnTo>
                  <a:lnTo>
                    <a:pt x="220" y="485"/>
                  </a:lnTo>
                  <a:lnTo>
                    <a:pt x="218" y="488"/>
                  </a:lnTo>
                  <a:lnTo>
                    <a:pt x="215" y="489"/>
                  </a:lnTo>
                  <a:lnTo>
                    <a:pt x="211" y="490"/>
                  </a:lnTo>
                  <a:lnTo>
                    <a:pt x="207" y="492"/>
                  </a:lnTo>
                  <a:lnTo>
                    <a:pt x="204" y="494"/>
                  </a:lnTo>
                  <a:lnTo>
                    <a:pt x="196" y="492"/>
                  </a:lnTo>
                  <a:lnTo>
                    <a:pt x="188" y="488"/>
                  </a:lnTo>
                  <a:close/>
                  <a:moveTo>
                    <a:pt x="219" y="516"/>
                  </a:moveTo>
                  <a:lnTo>
                    <a:pt x="230" y="501"/>
                  </a:lnTo>
                  <a:lnTo>
                    <a:pt x="236" y="493"/>
                  </a:lnTo>
                  <a:lnTo>
                    <a:pt x="240" y="494"/>
                  </a:lnTo>
                  <a:lnTo>
                    <a:pt x="243" y="497"/>
                  </a:lnTo>
                  <a:lnTo>
                    <a:pt x="246" y="500"/>
                  </a:lnTo>
                  <a:lnTo>
                    <a:pt x="249" y="504"/>
                  </a:lnTo>
                  <a:lnTo>
                    <a:pt x="252" y="508"/>
                  </a:lnTo>
                  <a:lnTo>
                    <a:pt x="253" y="512"/>
                  </a:lnTo>
                  <a:lnTo>
                    <a:pt x="253" y="516"/>
                  </a:lnTo>
                  <a:lnTo>
                    <a:pt x="252" y="521"/>
                  </a:lnTo>
                  <a:lnTo>
                    <a:pt x="248" y="523"/>
                  </a:lnTo>
                  <a:lnTo>
                    <a:pt x="244" y="525"/>
                  </a:lnTo>
                  <a:lnTo>
                    <a:pt x="240" y="525"/>
                  </a:lnTo>
                  <a:lnTo>
                    <a:pt x="234" y="525"/>
                  </a:lnTo>
                  <a:lnTo>
                    <a:pt x="229" y="523"/>
                  </a:lnTo>
                  <a:lnTo>
                    <a:pt x="225" y="522"/>
                  </a:lnTo>
                  <a:lnTo>
                    <a:pt x="221" y="518"/>
                  </a:lnTo>
                  <a:lnTo>
                    <a:pt x="219" y="516"/>
                  </a:lnTo>
                  <a:close/>
                  <a:moveTo>
                    <a:pt x="232" y="473"/>
                  </a:moveTo>
                  <a:lnTo>
                    <a:pt x="232" y="469"/>
                  </a:lnTo>
                  <a:lnTo>
                    <a:pt x="233" y="466"/>
                  </a:lnTo>
                  <a:lnTo>
                    <a:pt x="236" y="463"/>
                  </a:lnTo>
                  <a:lnTo>
                    <a:pt x="240" y="460"/>
                  </a:lnTo>
                  <a:lnTo>
                    <a:pt x="249" y="453"/>
                  </a:lnTo>
                  <a:lnTo>
                    <a:pt x="257" y="448"/>
                  </a:lnTo>
                  <a:lnTo>
                    <a:pt x="258" y="452"/>
                  </a:lnTo>
                  <a:lnTo>
                    <a:pt x="258" y="455"/>
                  </a:lnTo>
                  <a:lnTo>
                    <a:pt x="257" y="459"/>
                  </a:lnTo>
                  <a:lnTo>
                    <a:pt x="256" y="461"/>
                  </a:lnTo>
                  <a:lnTo>
                    <a:pt x="252" y="465"/>
                  </a:lnTo>
                  <a:lnTo>
                    <a:pt x="248" y="470"/>
                  </a:lnTo>
                  <a:lnTo>
                    <a:pt x="243" y="476"/>
                  </a:lnTo>
                  <a:lnTo>
                    <a:pt x="240" y="478"/>
                  </a:lnTo>
                  <a:lnTo>
                    <a:pt x="237" y="480"/>
                  </a:lnTo>
                  <a:lnTo>
                    <a:pt x="235" y="480"/>
                  </a:lnTo>
                  <a:lnTo>
                    <a:pt x="234" y="476"/>
                  </a:lnTo>
                  <a:lnTo>
                    <a:pt x="232" y="473"/>
                  </a:lnTo>
                  <a:close/>
                  <a:moveTo>
                    <a:pt x="209" y="529"/>
                  </a:moveTo>
                  <a:lnTo>
                    <a:pt x="213" y="529"/>
                  </a:lnTo>
                  <a:lnTo>
                    <a:pt x="215" y="530"/>
                  </a:lnTo>
                  <a:lnTo>
                    <a:pt x="216" y="533"/>
                  </a:lnTo>
                  <a:lnTo>
                    <a:pt x="215" y="535"/>
                  </a:lnTo>
                  <a:lnTo>
                    <a:pt x="214" y="538"/>
                  </a:lnTo>
                  <a:lnTo>
                    <a:pt x="214" y="542"/>
                  </a:lnTo>
                  <a:lnTo>
                    <a:pt x="214" y="545"/>
                  </a:lnTo>
                  <a:lnTo>
                    <a:pt x="215" y="546"/>
                  </a:lnTo>
                  <a:lnTo>
                    <a:pt x="217" y="546"/>
                  </a:lnTo>
                  <a:lnTo>
                    <a:pt x="219" y="546"/>
                  </a:lnTo>
                  <a:lnTo>
                    <a:pt x="221" y="545"/>
                  </a:lnTo>
                  <a:lnTo>
                    <a:pt x="222" y="543"/>
                  </a:lnTo>
                  <a:lnTo>
                    <a:pt x="226" y="538"/>
                  </a:lnTo>
                  <a:lnTo>
                    <a:pt x="231" y="534"/>
                  </a:lnTo>
                  <a:lnTo>
                    <a:pt x="240" y="533"/>
                  </a:lnTo>
                  <a:lnTo>
                    <a:pt x="253" y="531"/>
                  </a:lnTo>
                  <a:lnTo>
                    <a:pt x="260" y="531"/>
                  </a:lnTo>
                  <a:lnTo>
                    <a:pt x="266" y="533"/>
                  </a:lnTo>
                  <a:lnTo>
                    <a:pt x="270" y="535"/>
                  </a:lnTo>
                  <a:lnTo>
                    <a:pt x="272" y="538"/>
                  </a:lnTo>
                  <a:lnTo>
                    <a:pt x="280" y="543"/>
                  </a:lnTo>
                  <a:lnTo>
                    <a:pt x="287" y="550"/>
                  </a:lnTo>
                  <a:lnTo>
                    <a:pt x="290" y="553"/>
                  </a:lnTo>
                  <a:lnTo>
                    <a:pt x="296" y="554"/>
                  </a:lnTo>
                  <a:lnTo>
                    <a:pt x="301" y="557"/>
                  </a:lnTo>
                  <a:lnTo>
                    <a:pt x="308" y="557"/>
                  </a:lnTo>
                  <a:lnTo>
                    <a:pt x="292" y="558"/>
                  </a:lnTo>
                  <a:lnTo>
                    <a:pt x="282" y="559"/>
                  </a:lnTo>
                  <a:lnTo>
                    <a:pt x="274" y="561"/>
                  </a:lnTo>
                  <a:lnTo>
                    <a:pt x="270" y="563"/>
                  </a:lnTo>
                  <a:lnTo>
                    <a:pt x="266" y="566"/>
                  </a:lnTo>
                  <a:lnTo>
                    <a:pt x="259" y="566"/>
                  </a:lnTo>
                  <a:lnTo>
                    <a:pt x="245" y="566"/>
                  </a:lnTo>
                  <a:lnTo>
                    <a:pt x="231" y="562"/>
                  </a:lnTo>
                  <a:lnTo>
                    <a:pt x="219" y="558"/>
                  </a:lnTo>
                  <a:lnTo>
                    <a:pt x="206" y="554"/>
                  </a:lnTo>
                  <a:lnTo>
                    <a:pt x="201" y="551"/>
                  </a:lnTo>
                  <a:lnTo>
                    <a:pt x="198" y="547"/>
                  </a:lnTo>
                  <a:lnTo>
                    <a:pt x="196" y="543"/>
                  </a:lnTo>
                  <a:lnTo>
                    <a:pt x="196" y="539"/>
                  </a:lnTo>
                  <a:lnTo>
                    <a:pt x="199" y="535"/>
                  </a:lnTo>
                  <a:lnTo>
                    <a:pt x="202" y="531"/>
                  </a:lnTo>
                  <a:lnTo>
                    <a:pt x="205" y="530"/>
                  </a:lnTo>
                  <a:lnTo>
                    <a:pt x="209" y="529"/>
                  </a:lnTo>
                  <a:close/>
                  <a:moveTo>
                    <a:pt x="191" y="168"/>
                  </a:moveTo>
                  <a:lnTo>
                    <a:pt x="196" y="160"/>
                  </a:lnTo>
                  <a:lnTo>
                    <a:pt x="201" y="152"/>
                  </a:lnTo>
                  <a:lnTo>
                    <a:pt x="205" y="142"/>
                  </a:lnTo>
                  <a:lnTo>
                    <a:pt x="209" y="133"/>
                  </a:lnTo>
                  <a:lnTo>
                    <a:pt x="212" y="129"/>
                  </a:lnTo>
                  <a:lnTo>
                    <a:pt x="215" y="123"/>
                  </a:lnTo>
                  <a:lnTo>
                    <a:pt x="218" y="119"/>
                  </a:lnTo>
                  <a:lnTo>
                    <a:pt x="222" y="115"/>
                  </a:lnTo>
                  <a:lnTo>
                    <a:pt x="228" y="113"/>
                  </a:lnTo>
                  <a:lnTo>
                    <a:pt x="233" y="110"/>
                  </a:lnTo>
                  <a:lnTo>
                    <a:pt x="240" y="109"/>
                  </a:lnTo>
                  <a:lnTo>
                    <a:pt x="247" y="107"/>
                  </a:lnTo>
                  <a:lnTo>
                    <a:pt x="257" y="106"/>
                  </a:lnTo>
                  <a:lnTo>
                    <a:pt x="264" y="107"/>
                  </a:lnTo>
                  <a:lnTo>
                    <a:pt x="270" y="109"/>
                  </a:lnTo>
                  <a:lnTo>
                    <a:pt x="274" y="110"/>
                  </a:lnTo>
                  <a:lnTo>
                    <a:pt x="277" y="110"/>
                  </a:lnTo>
                  <a:lnTo>
                    <a:pt x="281" y="109"/>
                  </a:lnTo>
                  <a:lnTo>
                    <a:pt x="284" y="106"/>
                  </a:lnTo>
                  <a:lnTo>
                    <a:pt x="288" y="101"/>
                  </a:lnTo>
                  <a:lnTo>
                    <a:pt x="295" y="101"/>
                  </a:lnTo>
                  <a:lnTo>
                    <a:pt x="299" y="102"/>
                  </a:lnTo>
                  <a:lnTo>
                    <a:pt x="302" y="105"/>
                  </a:lnTo>
                  <a:lnTo>
                    <a:pt x="304" y="107"/>
                  </a:lnTo>
                  <a:lnTo>
                    <a:pt x="304" y="111"/>
                  </a:lnTo>
                  <a:lnTo>
                    <a:pt x="303" y="115"/>
                  </a:lnTo>
                  <a:lnTo>
                    <a:pt x="301" y="119"/>
                  </a:lnTo>
                  <a:lnTo>
                    <a:pt x="297" y="125"/>
                  </a:lnTo>
                  <a:lnTo>
                    <a:pt x="295" y="121"/>
                  </a:lnTo>
                  <a:lnTo>
                    <a:pt x="292" y="118"/>
                  </a:lnTo>
                  <a:lnTo>
                    <a:pt x="289" y="117"/>
                  </a:lnTo>
                  <a:lnTo>
                    <a:pt x="287" y="117"/>
                  </a:lnTo>
                  <a:lnTo>
                    <a:pt x="284" y="117"/>
                  </a:lnTo>
                  <a:lnTo>
                    <a:pt x="282" y="118"/>
                  </a:lnTo>
                  <a:lnTo>
                    <a:pt x="280" y="121"/>
                  </a:lnTo>
                  <a:lnTo>
                    <a:pt x="277" y="126"/>
                  </a:lnTo>
                  <a:lnTo>
                    <a:pt x="275" y="131"/>
                  </a:lnTo>
                  <a:lnTo>
                    <a:pt x="271" y="135"/>
                  </a:lnTo>
                  <a:lnTo>
                    <a:pt x="264" y="139"/>
                  </a:lnTo>
                  <a:lnTo>
                    <a:pt x="258" y="142"/>
                  </a:lnTo>
                  <a:lnTo>
                    <a:pt x="242" y="147"/>
                  </a:lnTo>
                  <a:lnTo>
                    <a:pt x="228" y="151"/>
                  </a:lnTo>
                  <a:lnTo>
                    <a:pt x="225" y="156"/>
                  </a:lnTo>
                  <a:lnTo>
                    <a:pt x="219" y="160"/>
                  </a:lnTo>
                  <a:lnTo>
                    <a:pt x="215" y="164"/>
                  </a:lnTo>
                  <a:lnTo>
                    <a:pt x="208" y="167"/>
                  </a:lnTo>
                  <a:lnTo>
                    <a:pt x="203" y="168"/>
                  </a:lnTo>
                  <a:lnTo>
                    <a:pt x="198" y="170"/>
                  </a:lnTo>
                  <a:lnTo>
                    <a:pt x="193" y="170"/>
                  </a:lnTo>
                  <a:lnTo>
                    <a:pt x="191" y="168"/>
                  </a:lnTo>
                  <a:close/>
                  <a:moveTo>
                    <a:pt x="248" y="62"/>
                  </a:moveTo>
                  <a:lnTo>
                    <a:pt x="239" y="54"/>
                  </a:lnTo>
                  <a:lnTo>
                    <a:pt x="228" y="48"/>
                  </a:lnTo>
                  <a:lnTo>
                    <a:pt x="223" y="44"/>
                  </a:lnTo>
                  <a:lnTo>
                    <a:pt x="219" y="40"/>
                  </a:lnTo>
                  <a:lnTo>
                    <a:pt x="216" y="35"/>
                  </a:lnTo>
                  <a:lnTo>
                    <a:pt x="215" y="28"/>
                  </a:lnTo>
                  <a:lnTo>
                    <a:pt x="213" y="25"/>
                  </a:lnTo>
                  <a:lnTo>
                    <a:pt x="211" y="25"/>
                  </a:lnTo>
                  <a:lnTo>
                    <a:pt x="208" y="25"/>
                  </a:lnTo>
                  <a:lnTo>
                    <a:pt x="205" y="27"/>
                  </a:lnTo>
                  <a:lnTo>
                    <a:pt x="203" y="29"/>
                  </a:lnTo>
                  <a:lnTo>
                    <a:pt x="202" y="33"/>
                  </a:lnTo>
                  <a:lnTo>
                    <a:pt x="201" y="37"/>
                  </a:lnTo>
                  <a:lnTo>
                    <a:pt x="202" y="42"/>
                  </a:lnTo>
                  <a:lnTo>
                    <a:pt x="202" y="45"/>
                  </a:lnTo>
                  <a:lnTo>
                    <a:pt x="203" y="48"/>
                  </a:lnTo>
                  <a:lnTo>
                    <a:pt x="204" y="49"/>
                  </a:lnTo>
                  <a:lnTo>
                    <a:pt x="205" y="52"/>
                  </a:lnTo>
                  <a:lnTo>
                    <a:pt x="211" y="54"/>
                  </a:lnTo>
                  <a:lnTo>
                    <a:pt x="216" y="57"/>
                  </a:lnTo>
                  <a:lnTo>
                    <a:pt x="223" y="60"/>
                  </a:lnTo>
                  <a:lnTo>
                    <a:pt x="232" y="61"/>
                  </a:lnTo>
                  <a:lnTo>
                    <a:pt x="240" y="62"/>
                  </a:lnTo>
                  <a:lnTo>
                    <a:pt x="248" y="62"/>
                  </a:lnTo>
                  <a:close/>
                  <a:moveTo>
                    <a:pt x="602" y="950"/>
                  </a:moveTo>
                  <a:lnTo>
                    <a:pt x="585" y="949"/>
                  </a:lnTo>
                  <a:lnTo>
                    <a:pt x="566" y="950"/>
                  </a:lnTo>
                  <a:lnTo>
                    <a:pt x="548" y="954"/>
                  </a:lnTo>
                  <a:lnTo>
                    <a:pt x="531" y="957"/>
                  </a:lnTo>
                  <a:lnTo>
                    <a:pt x="500" y="965"/>
                  </a:lnTo>
                  <a:lnTo>
                    <a:pt x="481" y="967"/>
                  </a:lnTo>
                  <a:lnTo>
                    <a:pt x="508" y="954"/>
                  </a:lnTo>
                  <a:lnTo>
                    <a:pt x="540" y="940"/>
                  </a:lnTo>
                  <a:lnTo>
                    <a:pt x="552" y="932"/>
                  </a:lnTo>
                  <a:lnTo>
                    <a:pt x="564" y="924"/>
                  </a:lnTo>
                  <a:lnTo>
                    <a:pt x="569" y="920"/>
                  </a:lnTo>
                  <a:lnTo>
                    <a:pt x="572" y="916"/>
                  </a:lnTo>
                  <a:lnTo>
                    <a:pt x="574" y="912"/>
                  </a:lnTo>
                  <a:lnTo>
                    <a:pt x="575" y="908"/>
                  </a:lnTo>
                  <a:lnTo>
                    <a:pt x="576" y="864"/>
                  </a:lnTo>
                  <a:lnTo>
                    <a:pt x="578" y="820"/>
                  </a:lnTo>
                  <a:lnTo>
                    <a:pt x="579" y="798"/>
                  </a:lnTo>
                  <a:lnTo>
                    <a:pt x="579" y="777"/>
                  </a:lnTo>
                  <a:lnTo>
                    <a:pt x="576" y="755"/>
                  </a:lnTo>
                  <a:lnTo>
                    <a:pt x="572" y="733"/>
                  </a:lnTo>
                  <a:lnTo>
                    <a:pt x="569" y="704"/>
                  </a:lnTo>
                  <a:lnTo>
                    <a:pt x="565" y="675"/>
                  </a:lnTo>
                  <a:lnTo>
                    <a:pt x="563" y="660"/>
                  </a:lnTo>
                  <a:lnTo>
                    <a:pt x="560" y="645"/>
                  </a:lnTo>
                  <a:lnTo>
                    <a:pt x="557" y="631"/>
                  </a:lnTo>
                  <a:lnTo>
                    <a:pt x="551" y="616"/>
                  </a:lnTo>
                  <a:lnTo>
                    <a:pt x="547" y="612"/>
                  </a:lnTo>
                  <a:lnTo>
                    <a:pt x="543" y="608"/>
                  </a:lnTo>
                  <a:lnTo>
                    <a:pt x="540" y="604"/>
                  </a:lnTo>
                  <a:lnTo>
                    <a:pt x="537" y="600"/>
                  </a:lnTo>
                  <a:lnTo>
                    <a:pt x="533" y="592"/>
                  </a:lnTo>
                  <a:lnTo>
                    <a:pt x="529" y="586"/>
                  </a:lnTo>
                  <a:lnTo>
                    <a:pt x="525" y="584"/>
                  </a:lnTo>
                  <a:lnTo>
                    <a:pt x="521" y="584"/>
                  </a:lnTo>
                  <a:lnTo>
                    <a:pt x="519" y="582"/>
                  </a:lnTo>
                  <a:lnTo>
                    <a:pt x="517" y="579"/>
                  </a:lnTo>
                  <a:lnTo>
                    <a:pt x="513" y="571"/>
                  </a:lnTo>
                  <a:lnTo>
                    <a:pt x="509" y="563"/>
                  </a:lnTo>
                  <a:lnTo>
                    <a:pt x="507" y="561"/>
                  </a:lnTo>
                  <a:lnTo>
                    <a:pt x="505" y="557"/>
                  </a:lnTo>
                  <a:lnTo>
                    <a:pt x="502" y="555"/>
                  </a:lnTo>
                  <a:lnTo>
                    <a:pt x="499" y="553"/>
                  </a:lnTo>
                  <a:lnTo>
                    <a:pt x="495" y="553"/>
                  </a:lnTo>
                  <a:lnTo>
                    <a:pt x="491" y="554"/>
                  </a:lnTo>
                  <a:lnTo>
                    <a:pt x="486" y="555"/>
                  </a:lnTo>
                  <a:lnTo>
                    <a:pt x="479" y="559"/>
                  </a:lnTo>
                  <a:lnTo>
                    <a:pt x="476" y="554"/>
                  </a:lnTo>
                  <a:lnTo>
                    <a:pt x="474" y="549"/>
                  </a:lnTo>
                  <a:lnTo>
                    <a:pt x="470" y="545"/>
                  </a:lnTo>
                  <a:lnTo>
                    <a:pt x="467" y="541"/>
                  </a:lnTo>
                  <a:lnTo>
                    <a:pt x="460" y="537"/>
                  </a:lnTo>
                  <a:lnTo>
                    <a:pt x="452" y="534"/>
                  </a:lnTo>
                  <a:lnTo>
                    <a:pt x="446" y="531"/>
                  </a:lnTo>
                  <a:lnTo>
                    <a:pt x="439" y="530"/>
                  </a:lnTo>
                  <a:lnTo>
                    <a:pt x="435" y="530"/>
                  </a:lnTo>
                  <a:lnTo>
                    <a:pt x="431" y="531"/>
                  </a:lnTo>
                  <a:lnTo>
                    <a:pt x="423" y="534"/>
                  </a:lnTo>
                  <a:lnTo>
                    <a:pt x="418" y="539"/>
                  </a:lnTo>
                  <a:lnTo>
                    <a:pt x="413" y="546"/>
                  </a:lnTo>
                  <a:lnTo>
                    <a:pt x="409" y="551"/>
                  </a:lnTo>
                  <a:lnTo>
                    <a:pt x="407" y="554"/>
                  </a:lnTo>
                  <a:lnTo>
                    <a:pt x="404" y="557"/>
                  </a:lnTo>
                  <a:lnTo>
                    <a:pt x="401" y="558"/>
                  </a:lnTo>
                  <a:lnTo>
                    <a:pt x="398" y="559"/>
                  </a:lnTo>
                  <a:lnTo>
                    <a:pt x="392" y="561"/>
                  </a:lnTo>
                  <a:lnTo>
                    <a:pt x="387" y="561"/>
                  </a:lnTo>
                  <a:lnTo>
                    <a:pt x="383" y="561"/>
                  </a:lnTo>
                  <a:lnTo>
                    <a:pt x="379" y="559"/>
                  </a:lnTo>
                  <a:lnTo>
                    <a:pt x="373" y="559"/>
                  </a:lnTo>
                  <a:lnTo>
                    <a:pt x="368" y="558"/>
                  </a:lnTo>
                  <a:lnTo>
                    <a:pt x="362" y="558"/>
                  </a:lnTo>
                  <a:lnTo>
                    <a:pt x="353" y="559"/>
                  </a:lnTo>
                  <a:lnTo>
                    <a:pt x="338" y="566"/>
                  </a:lnTo>
                  <a:lnTo>
                    <a:pt x="326" y="571"/>
                  </a:lnTo>
                  <a:lnTo>
                    <a:pt x="315" y="576"/>
                  </a:lnTo>
                  <a:lnTo>
                    <a:pt x="305" y="583"/>
                  </a:lnTo>
                  <a:lnTo>
                    <a:pt x="298" y="590"/>
                  </a:lnTo>
                  <a:lnTo>
                    <a:pt x="290" y="596"/>
                  </a:lnTo>
                  <a:lnTo>
                    <a:pt x="284" y="603"/>
                  </a:lnTo>
                  <a:lnTo>
                    <a:pt x="277" y="611"/>
                  </a:lnTo>
                  <a:lnTo>
                    <a:pt x="269" y="608"/>
                  </a:lnTo>
                  <a:lnTo>
                    <a:pt x="259" y="606"/>
                  </a:lnTo>
                  <a:lnTo>
                    <a:pt x="248" y="606"/>
                  </a:lnTo>
                  <a:lnTo>
                    <a:pt x="239" y="604"/>
                  </a:lnTo>
                  <a:lnTo>
                    <a:pt x="217" y="606"/>
                  </a:lnTo>
                  <a:lnTo>
                    <a:pt x="196" y="604"/>
                  </a:lnTo>
                  <a:lnTo>
                    <a:pt x="193" y="610"/>
                  </a:lnTo>
                  <a:lnTo>
                    <a:pt x="189" y="614"/>
                  </a:lnTo>
                  <a:lnTo>
                    <a:pt x="185" y="616"/>
                  </a:lnTo>
                  <a:lnTo>
                    <a:pt x="179" y="620"/>
                  </a:lnTo>
                  <a:lnTo>
                    <a:pt x="170" y="624"/>
                  </a:lnTo>
                  <a:lnTo>
                    <a:pt x="159" y="627"/>
                  </a:lnTo>
                  <a:lnTo>
                    <a:pt x="147" y="628"/>
                  </a:lnTo>
                  <a:lnTo>
                    <a:pt x="136" y="627"/>
                  </a:lnTo>
                  <a:lnTo>
                    <a:pt x="125" y="624"/>
                  </a:lnTo>
                  <a:lnTo>
                    <a:pt x="117" y="620"/>
                  </a:lnTo>
                  <a:lnTo>
                    <a:pt x="124" y="623"/>
                  </a:lnTo>
                  <a:lnTo>
                    <a:pt x="135" y="624"/>
                  </a:lnTo>
                  <a:lnTo>
                    <a:pt x="146" y="624"/>
                  </a:lnTo>
                  <a:lnTo>
                    <a:pt x="157" y="622"/>
                  </a:lnTo>
                  <a:lnTo>
                    <a:pt x="167" y="619"/>
                  </a:lnTo>
                  <a:lnTo>
                    <a:pt x="177" y="614"/>
                  </a:lnTo>
                  <a:lnTo>
                    <a:pt x="181" y="610"/>
                  </a:lnTo>
                  <a:lnTo>
                    <a:pt x="186" y="607"/>
                  </a:lnTo>
                  <a:lnTo>
                    <a:pt x="189" y="602"/>
                  </a:lnTo>
                  <a:lnTo>
                    <a:pt x="191" y="598"/>
                  </a:lnTo>
                  <a:lnTo>
                    <a:pt x="187" y="590"/>
                  </a:lnTo>
                  <a:lnTo>
                    <a:pt x="180" y="584"/>
                  </a:lnTo>
                  <a:lnTo>
                    <a:pt x="173" y="579"/>
                  </a:lnTo>
                  <a:lnTo>
                    <a:pt x="165" y="576"/>
                  </a:lnTo>
                  <a:lnTo>
                    <a:pt x="149" y="571"/>
                  </a:lnTo>
                  <a:lnTo>
                    <a:pt x="131" y="567"/>
                  </a:lnTo>
                  <a:lnTo>
                    <a:pt x="148" y="567"/>
                  </a:lnTo>
                  <a:lnTo>
                    <a:pt x="164" y="566"/>
                  </a:lnTo>
                  <a:lnTo>
                    <a:pt x="171" y="563"/>
                  </a:lnTo>
                  <a:lnTo>
                    <a:pt x="176" y="559"/>
                  </a:lnTo>
                  <a:lnTo>
                    <a:pt x="177" y="557"/>
                  </a:lnTo>
                  <a:lnTo>
                    <a:pt x="178" y="554"/>
                  </a:lnTo>
                  <a:lnTo>
                    <a:pt x="178" y="550"/>
                  </a:lnTo>
                  <a:lnTo>
                    <a:pt x="178" y="546"/>
                  </a:lnTo>
                  <a:lnTo>
                    <a:pt x="174" y="543"/>
                  </a:lnTo>
                  <a:lnTo>
                    <a:pt x="167" y="542"/>
                  </a:lnTo>
                  <a:lnTo>
                    <a:pt x="158" y="541"/>
                  </a:lnTo>
                  <a:lnTo>
                    <a:pt x="147" y="541"/>
                  </a:lnTo>
                  <a:lnTo>
                    <a:pt x="123" y="542"/>
                  </a:lnTo>
                  <a:lnTo>
                    <a:pt x="100" y="543"/>
                  </a:lnTo>
                  <a:lnTo>
                    <a:pt x="116" y="541"/>
                  </a:lnTo>
                  <a:lnTo>
                    <a:pt x="131" y="538"/>
                  </a:lnTo>
                  <a:lnTo>
                    <a:pt x="145" y="537"/>
                  </a:lnTo>
                  <a:lnTo>
                    <a:pt x="153" y="533"/>
                  </a:lnTo>
                  <a:lnTo>
                    <a:pt x="148" y="523"/>
                  </a:lnTo>
                  <a:lnTo>
                    <a:pt x="139" y="517"/>
                  </a:lnTo>
                  <a:lnTo>
                    <a:pt x="130" y="510"/>
                  </a:lnTo>
                  <a:lnTo>
                    <a:pt x="119" y="504"/>
                  </a:lnTo>
                  <a:lnTo>
                    <a:pt x="96" y="493"/>
                  </a:lnTo>
                  <a:lnTo>
                    <a:pt x="75" y="481"/>
                  </a:lnTo>
                  <a:lnTo>
                    <a:pt x="93" y="488"/>
                  </a:lnTo>
                  <a:lnTo>
                    <a:pt x="112" y="494"/>
                  </a:lnTo>
                  <a:lnTo>
                    <a:pt x="121" y="496"/>
                  </a:lnTo>
                  <a:lnTo>
                    <a:pt x="130" y="497"/>
                  </a:lnTo>
                  <a:lnTo>
                    <a:pt x="136" y="497"/>
                  </a:lnTo>
                  <a:lnTo>
                    <a:pt x="140" y="494"/>
                  </a:lnTo>
                  <a:lnTo>
                    <a:pt x="144" y="492"/>
                  </a:lnTo>
                  <a:lnTo>
                    <a:pt x="145" y="489"/>
                  </a:lnTo>
                  <a:lnTo>
                    <a:pt x="146" y="488"/>
                  </a:lnTo>
                  <a:lnTo>
                    <a:pt x="146" y="485"/>
                  </a:lnTo>
                  <a:lnTo>
                    <a:pt x="144" y="481"/>
                  </a:lnTo>
                  <a:lnTo>
                    <a:pt x="138" y="478"/>
                  </a:lnTo>
                  <a:lnTo>
                    <a:pt x="125" y="470"/>
                  </a:lnTo>
                  <a:lnTo>
                    <a:pt x="116" y="464"/>
                  </a:lnTo>
                  <a:lnTo>
                    <a:pt x="130" y="468"/>
                  </a:lnTo>
                  <a:lnTo>
                    <a:pt x="145" y="473"/>
                  </a:lnTo>
                  <a:lnTo>
                    <a:pt x="152" y="474"/>
                  </a:lnTo>
                  <a:lnTo>
                    <a:pt x="159" y="477"/>
                  </a:lnTo>
                  <a:lnTo>
                    <a:pt x="163" y="480"/>
                  </a:lnTo>
                  <a:lnTo>
                    <a:pt x="166" y="484"/>
                  </a:lnTo>
                  <a:lnTo>
                    <a:pt x="174" y="482"/>
                  </a:lnTo>
                  <a:lnTo>
                    <a:pt x="180" y="478"/>
                  </a:lnTo>
                  <a:lnTo>
                    <a:pt x="186" y="476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5"/>
                  </a:lnTo>
                  <a:lnTo>
                    <a:pt x="190" y="463"/>
                  </a:lnTo>
                  <a:lnTo>
                    <a:pt x="189" y="460"/>
                  </a:lnTo>
                  <a:lnTo>
                    <a:pt x="187" y="456"/>
                  </a:lnTo>
                  <a:lnTo>
                    <a:pt x="182" y="453"/>
                  </a:lnTo>
                  <a:lnTo>
                    <a:pt x="178" y="449"/>
                  </a:lnTo>
                  <a:lnTo>
                    <a:pt x="172" y="445"/>
                  </a:lnTo>
                  <a:lnTo>
                    <a:pt x="185" y="451"/>
                  </a:lnTo>
                  <a:lnTo>
                    <a:pt x="198" y="457"/>
                  </a:lnTo>
                  <a:lnTo>
                    <a:pt x="204" y="459"/>
                  </a:lnTo>
                  <a:lnTo>
                    <a:pt x="212" y="460"/>
                  </a:lnTo>
                  <a:lnTo>
                    <a:pt x="218" y="460"/>
                  </a:lnTo>
                  <a:lnTo>
                    <a:pt x="226" y="457"/>
                  </a:lnTo>
                  <a:lnTo>
                    <a:pt x="237" y="448"/>
                  </a:lnTo>
                  <a:lnTo>
                    <a:pt x="248" y="439"/>
                  </a:lnTo>
                  <a:lnTo>
                    <a:pt x="255" y="435"/>
                  </a:lnTo>
                  <a:lnTo>
                    <a:pt x="261" y="431"/>
                  </a:lnTo>
                  <a:lnTo>
                    <a:pt x="268" y="428"/>
                  </a:lnTo>
                  <a:lnTo>
                    <a:pt x="274" y="425"/>
                  </a:lnTo>
                  <a:lnTo>
                    <a:pt x="282" y="415"/>
                  </a:lnTo>
                  <a:lnTo>
                    <a:pt x="289" y="404"/>
                  </a:lnTo>
                  <a:lnTo>
                    <a:pt x="298" y="395"/>
                  </a:lnTo>
                  <a:lnTo>
                    <a:pt x="308" y="387"/>
                  </a:lnTo>
                  <a:lnTo>
                    <a:pt x="316" y="379"/>
                  </a:lnTo>
                  <a:lnTo>
                    <a:pt x="326" y="372"/>
                  </a:lnTo>
                  <a:lnTo>
                    <a:pt x="335" y="367"/>
                  </a:lnTo>
                  <a:lnTo>
                    <a:pt x="344" y="362"/>
                  </a:lnTo>
                  <a:lnTo>
                    <a:pt x="350" y="362"/>
                  </a:lnTo>
                  <a:lnTo>
                    <a:pt x="356" y="362"/>
                  </a:lnTo>
                  <a:lnTo>
                    <a:pt x="364" y="359"/>
                  </a:lnTo>
                  <a:lnTo>
                    <a:pt x="370" y="357"/>
                  </a:lnTo>
                  <a:lnTo>
                    <a:pt x="377" y="353"/>
                  </a:lnTo>
                  <a:lnTo>
                    <a:pt x="381" y="347"/>
                  </a:lnTo>
                  <a:lnTo>
                    <a:pt x="385" y="341"/>
                  </a:lnTo>
                  <a:lnTo>
                    <a:pt x="388" y="333"/>
                  </a:lnTo>
                  <a:lnTo>
                    <a:pt x="386" y="326"/>
                  </a:lnTo>
                  <a:lnTo>
                    <a:pt x="385" y="318"/>
                  </a:lnTo>
                  <a:lnTo>
                    <a:pt x="384" y="314"/>
                  </a:lnTo>
                  <a:lnTo>
                    <a:pt x="383" y="313"/>
                  </a:lnTo>
                  <a:lnTo>
                    <a:pt x="381" y="311"/>
                  </a:lnTo>
                  <a:lnTo>
                    <a:pt x="377" y="311"/>
                  </a:lnTo>
                  <a:lnTo>
                    <a:pt x="377" y="326"/>
                  </a:lnTo>
                  <a:lnTo>
                    <a:pt x="377" y="339"/>
                  </a:lnTo>
                  <a:lnTo>
                    <a:pt x="374" y="331"/>
                  </a:lnTo>
                  <a:lnTo>
                    <a:pt x="372" y="321"/>
                  </a:lnTo>
                  <a:lnTo>
                    <a:pt x="370" y="317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3" y="315"/>
                  </a:lnTo>
                  <a:lnTo>
                    <a:pt x="351" y="329"/>
                  </a:lnTo>
                  <a:lnTo>
                    <a:pt x="338" y="339"/>
                  </a:lnTo>
                  <a:lnTo>
                    <a:pt x="324" y="350"/>
                  </a:lnTo>
                  <a:lnTo>
                    <a:pt x="310" y="359"/>
                  </a:lnTo>
                  <a:lnTo>
                    <a:pt x="296" y="368"/>
                  </a:lnTo>
                  <a:lnTo>
                    <a:pt x="282" y="379"/>
                  </a:lnTo>
                  <a:lnTo>
                    <a:pt x="268" y="390"/>
                  </a:lnTo>
                  <a:lnTo>
                    <a:pt x="254" y="402"/>
                  </a:lnTo>
                  <a:lnTo>
                    <a:pt x="269" y="386"/>
                  </a:lnTo>
                  <a:lnTo>
                    <a:pt x="281" y="372"/>
                  </a:lnTo>
                  <a:lnTo>
                    <a:pt x="282" y="368"/>
                  </a:lnTo>
                  <a:lnTo>
                    <a:pt x="283" y="366"/>
                  </a:lnTo>
                  <a:lnTo>
                    <a:pt x="284" y="363"/>
                  </a:lnTo>
                  <a:lnTo>
                    <a:pt x="284" y="360"/>
                  </a:lnTo>
                  <a:lnTo>
                    <a:pt x="283" y="358"/>
                  </a:lnTo>
                  <a:lnTo>
                    <a:pt x="281" y="355"/>
                  </a:lnTo>
                  <a:lnTo>
                    <a:pt x="278" y="353"/>
                  </a:lnTo>
                  <a:lnTo>
                    <a:pt x="274" y="350"/>
                  </a:lnTo>
                  <a:lnTo>
                    <a:pt x="290" y="351"/>
                  </a:lnTo>
                  <a:lnTo>
                    <a:pt x="303" y="354"/>
                  </a:lnTo>
                  <a:lnTo>
                    <a:pt x="310" y="350"/>
                  </a:lnTo>
                  <a:lnTo>
                    <a:pt x="315" y="347"/>
                  </a:lnTo>
                  <a:lnTo>
                    <a:pt x="322" y="343"/>
                  </a:lnTo>
                  <a:lnTo>
                    <a:pt x="327" y="337"/>
                  </a:lnTo>
                  <a:lnTo>
                    <a:pt x="328" y="334"/>
                  </a:lnTo>
                  <a:lnTo>
                    <a:pt x="329" y="331"/>
                  </a:lnTo>
                  <a:lnTo>
                    <a:pt x="329" y="329"/>
                  </a:lnTo>
                  <a:lnTo>
                    <a:pt x="329" y="326"/>
                  </a:lnTo>
                  <a:lnTo>
                    <a:pt x="326" y="321"/>
                  </a:lnTo>
                  <a:lnTo>
                    <a:pt x="322" y="318"/>
                  </a:lnTo>
                  <a:lnTo>
                    <a:pt x="314" y="315"/>
                  </a:lnTo>
                  <a:lnTo>
                    <a:pt x="305" y="315"/>
                  </a:lnTo>
                  <a:lnTo>
                    <a:pt x="295" y="315"/>
                  </a:lnTo>
                  <a:lnTo>
                    <a:pt x="281" y="317"/>
                  </a:lnTo>
                  <a:lnTo>
                    <a:pt x="292" y="313"/>
                  </a:lnTo>
                  <a:lnTo>
                    <a:pt x="303" y="310"/>
                  </a:lnTo>
                  <a:lnTo>
                    <a:pt x="312" y="309"/>
                  </a:lnTo>
                  <a:lnTo>
                    <a:pt x="319" y="310"/>
                  </a:lnTo>
                  <a:lnTo>
                    <a:pt x="332" y="314"/>
                  </a:lnTo>
                  <a:lnTo>
                    <a:pt x="348" y="315"/>
                  </a:lnTo>
                  <a:lnTo>
                    <a:pt x="350" y="313"/>
                  </a:lnTo>
                  <a:lnTo>
                    <a:pt x="351" y="310"/>
                  </a:lnTo>
                  <a:lnTo>
                    <a:pt x="351" y="306"/>
                  </a:lnTo>
                  <a:lnTo>
                    <a:pt x="351" y="304"/>
                  </a:lnTo>
                  <a:lnTo>
                    <a:pt x="350" y="297"/>
                  </a:lnTo>
                  <a:lnTo>
                    <a:pt x="348" y="290"/>
                  </a:lnTo>
                  <a:lnTo>
                    <a:pt x="332" y="288"/>
                  </a:lnTo>
                  <a:lnTo>
                    <a:pt x="319" y="284"/>
                  </a:lnTo>
                  <a:lnTo>
                    <a:pt x="310" y="277"/>
                  </a:lnTo>
                  <a:lnTo>
                    <a:pt x="299" y="272"/>
                  </a:lnTo>
                  <a:lnTo>
                    <a:pt x="288" y="265"/>
                  </a:lnTo>
                  <a:lnTo>
                    <a:pt x="275" y="261"/>
                  </a:lnTo>
                  <a:lnTo>
                    <a:pt x="268" y="260"/>
                  </a:lnTo>
                  <a:lnTo>
                    <a:pt x="260" y="258"/>
                  </a:lnTo>
                  <a:lnTo>
                    <a:pt x="250" y="258"/>
                  </a:lnTo>
                  <a:lnTo>
                    <a:pt x="240" y="258"/>
                  </a:lnTo>
                  <a:lnTo>
                    <a:pt x="231" y="266"/>
                  </a:lnTo>
                  <a:lnTo>
                    <a:pt x="221" y="274"/>
                  </a:lnTo>
                  <a:lnTo>
                    <a:pt x="211" y="281"/>
                  </a:lnTo>
                  <a:lnTo>
                    <a:pt x="199" y="286"/>
                  </a:lnTo>
                  <a:lnTo>
                    <a:pt x="175" y="298"/>
                  </a:lnTo>
                  <a:lnTo>
                    <a:pt x="152" y="310"/>
                  </a:lnTo>
                  <a:lnTo>
                    <a:pt x="141" y="319"/>
                  </a:lnTo>
                  <a:lnTo>
                    <a:pt x="130" y="327"/>
                  </a:lnTo>
                  <a:lnTo>
                    <a:pt x="117" y="334"/>
                  </a:lnTo>
                  <a:lnTo>
                    <a:pt x="104" y="341"/>
                  </a:lnTo>
                  <a:lnTo>
                    <a:pt x="91" y="346"/>
                  </a:lnTo>
                  <a:lnTo>
                    <a:pt x="79" y="354"/>
                  </a:lnTo>
                  <a:lnTo>
                    <a:pt x="67" y="362"/>
                  </a:lnTo>
                  <a:lnTo>
                    <a:pt x="56" y="371"/>
                  </a:lnTo>
                  <a:lnTo>
                    <a:pt x="61" y="364"/>
                  </a:lnTo>
                  <a:lnTo>
                    <a:pt x="65" y="359"/>
                  </a:lnTo>
                  <a:lnTo>
                    <a:pt x="69" y="354"/>
                  </a:lnTo>
                  <a:lnTo>
                    <a:pt x="76" y="349"/>
                  </a:lnTo>
                  <a:lnTo>
                    <a:pt x="66" y="349"/>
                  </a:lnTo>
                  <a:lnTo>
                    <a:pt x="57" y="349"/>
                  </a:lnTo>
                  <a:lnTo>
                    <a:pt x="50" y="347"/>
                  </a:lnTo>
                  <a:lnTo>
                    <a:pt x="42" y="346"/>
                  </a:lnTo>
                  <a:lnTo>
                    <a:pt x="27" y="341"/>
                  </a:lnTo>
                  <a:lnTo>
                    <a:pt x="12" y="337"/>
                  </a:lnTo>
                  <a:lnTo>
                    <a:pt x="27" y="339"/>
                  </a:lnTo>
                  <a:lnTo>
                    <a:pt x="42" y="341"/>
                  </a:lnTo>
                  <a:lnTo>
                    <a:pt x="50" y="342"/>
                  </a:lnTo>
                  <a:lnTo>
                    <a:pt x="57" y="342"/>
                  </a:lnTo>
                  <a:lnTo>
                    <a:pt x="66" y="341"/>
                  </a:lnTo>
                  <a:lnTo>
                    <a:pt x="75" y="339"/>
                  </a:lnTo>
                  <a:lnTo>
                    <a:pt x="84" y="337"/>
                  </a:lnTo>
                  <a:lnTo>
                    <a:pt x="95" y="334"/>
                  </a:lnTo>
                  <a:lnTo>
                    <a:pt x="107" y="329"/>
                  </a:lnTo>
                  <a:lnTo>
                    <a:pt x="118" y="323"/>
                  </a:lnTo>
                  <a:lnTo>
                    <a:pt x="127" y="318"/>
                  </a:lnTo>
                  <a:lnTo>
                    <a:pt x="135" y="313"/>
                  </a:lnTo>
                  <a:lnTo>
                    <a:pt x="138" y="310"/>
                  </a:lnTo>
                  <a:lnTo>
                    <a:pt x="139" y="307"/>
                  </a:lnTo>
                  <a:lnTo>
                    <a:pt x="140" y="306"/>
                  </a:lnTo>
                  <a:lnTo>
                    <a:pt x="140" y="304"/>
                  </a:lnTo>
                  <a:lnTo>
                    <a:pt x="139" y="301"/>
                  </a:lnTo>
                  <a:lnTo>
                    <a:pt x="137" y="298"/>
                  </a:lnTo>
                  <a:lnTo>
                    <a:pt x="135" y="296"/>
                  </a:lnTo>
                  <a:lnTo>
                    <a:pt x="132" y="294"/>
                  </a:lnTo>
                  <a:lnTo>
                    <a:pt x="125" y="294"/>
                  </a:lnTo>
                  <a:lnTo>
                    <a:pt x="117" y="296"/>
                  </a:lnTo>
                  <a:lnTo>
                    <a:pt x="98" y="302"/>
                  </a:lnTo>
                  <a:lnTo>
                    <a:pt x="79" y="310"/>
                  </a:lnTo>
                  <a:lnTo>
                    <a:pt x="67" y="313"/>
                  </a:lnTo>
                  <a:lnTo>
                    <a:pt x="55" y="314"/>
                  </a:lnTo>
                  <a:lnTo>
                    <a:pt x="44" y="315"/>
                  </a:lnTo>
                  <a:lnTo>
                    <a:pt x="34" y="313"/>
                  </a:lnTo>
                  <a:lnTo>
                    <a:pt x="24" y="310"/>
                  </a:lnTo>
                  <a:lnTo>
                    <a:pt x="14" y="305"/>
                  </a:lnTo>
                  <a:lnTo>
                    <a:pt x="11" y="301"/>
                  </a:lnTo>
                  <a:lnTo>
                    <a:pt x="7" y="297"/>
                  </a:lnTo>
                  <a:lnTo>
                    <a:pt x="3" y="293"/>
                  </a:lnTo>
                  <a:lnTo>
                    <a:pt x="0" y="288"/>
                  </a:lnTo>
                  <a:lnTo>
                    <a:pt x="7" y="294"/>
                  </a:lnTo>
                  <a:lnTo>
                    <a:pt x="14" y="300"/>
                  </a:lnTo>
                  <a:lnTo>
                    <a:pt x="22" y="304"/>
                  </a:lnTo>
                  <a:lnTo>
                    <a:pt x="29" y="305"/>
                  </a:lnTo>
                  <a:lnTo>
                    <a:pt x="39" y="306"/>
                  </a:lnTo>
                  <a:lnTo>
                    <a:pt x="49" y="306"/>
                  </a:lnTo>
                  <a:lnTo>
                    <a:pt x="58" y="305"/>
                  </a:lnTo>
                  <a:lnTo>
                    <a:pt x="70" y="302"/>
                  </a:lnTo>
                  <a:lnTo>
                    <a:pt x="62" y="300"/>
                  </a:lnTo>
                  <a:lnTo>
                    <a:pt x="54" y="297"/>
                  </a:lnTo>
                  <a:lnTo>
                    <a:pt x="48" y="293"/>
                  </a:lnTo>
                  <a:lnTo>
                    <a:pt x="42" y="288"/>
                  </a:lnTo>
                  <a:lnTo>
                    <a:pt x="37" y="282"/>
                  </a:lnTo>
                  <a:lnTo>
                    <a:pt x="34" y="276"/>
                  </a:lnTo>
                  <a:lnTo>
                    <a:pt x="34" y="273"/>
                  </a:lnTo>
                  <a:lnTo>
                    <a:pt x="33" y="269"/>
                  </a:lnTo>
                  <a:lnTo>
                    <a:pt x="33" y="265"/>
                  </a:lnTo>
                  <a:lnTo>
                    <a:pt x="34" y="261"/>
                  </a:lnTo>
                  <a:lnTo>
                    <a:pt x="35" y="266"/>
                  </a:lnTo>
                  <a:lnTo>
                    <a:pt x="37" y="270"/>
                  </a:lnTo>
                  <a:lnTo>
                    <a:pt x="39" y="276"/>
                  </a:lnTo>
                  <a:lnTo>
                    <a:pt x="42" y="280"/>
                  </a:lnTo>
                  <a:lnTo>
                    <a:pt x="45" y="284"/>
                  </a:lnTo>
                  <a:lnTo>
                    <a:pt x="50" y="286"/>
                  </a:lnTo>
                  <a:lnTo>
                    <a:pt x="54" y="289"/>
                  </a:lnTo>
                  <a:lnTo>
                    <a:pt x="60" y="292"/>
                  </a:lnTo>
                  <a:lnTo>
                    <a:pt x="70" y="294"/>
                  </a:lnTo>
                  <a:lnTo>
                    <a:pt x="83" y="294"/>
                  </a:lnTo>
                  <a:lnTo>
                    <a:pt x="97" y="293"/>
                  </a:lnTo>
                  <a:lnTo>
                    <a:pt x="112" y="288"/>
                  </a:lnTo>
                  <a:lnTo>
                    <a:pt x="112" y="284"/>
                  </a:lnTo>
                  <a:lnTo>
                    <a:pt x="111" y="280"/>
                  </a:lnTo>
                  <a:lnTo>
                    <a:pt x="111" y="278"/>
                  </a:lnTo>
                  <a:lnTo>
                    <a:pt x="112" y="277"/>
                  </a:lnTo>
                  <a:lnTo>
                    <a:pt x="113" y="274"/>
                  </a:lnTo>
                  <a:lnTo>
                    <a:pt x="116" y="273"/>
                  </a:lnTo>
                  <a:lnTo>
                    <a:pt x="120" y="276"/>
                  </a:lnTo>
                  <a:lnTo>
                    <a:pt x="123" y="280"/>
                  </a:lnTo>
                  <a:lnTo>
                    <a:pt x="126" y="284"/>
                  </a:lnTo>
                  <a:lnTo>
                    <a:pt x="130" y="288"/>
                  </a:lnTo>
                  <a:lnTo>
                    <a:pt x="139" y="292"/>
                  </a:lnTo>
                  <a:lnTo>
                    <a:pt x="149" y="293"/>
                  </a:lnTo>
                  <a:lnTo>
                    <a:pt x="161" y="293"/>
                  </a:lnTo>
                  <a:lnTo>
                    <a:pt x="172" y="290"/>
                  </a:lnTo>
                  <a:lnTo>
                    <a:pt x="184" y="286"/>
                  </a:lnTo>
                  <a:lnTo>
                    <a:pt x="196" y="280"/>
                  </a:lnTo>
                  <a:lnTo>
                    <a:pt x="208" y="273"/>
                  </a:lnTo>
                  <a:lnTo>
                    <a:pt x="221" y="265"/>
                  </a:lnTo>
                  <a:lnTo>
                    <a:pt x="220" y="257"/>
                  </a:lnTo>
                  <a:lnTo>
                    <a:pt x="221" y="252"/>
                  </a:lnTo>
                  <a:lnTo>
                    <a:pt x="223" y="247"/>
                  </a:lnTo>
                  <a:lnTo>
                    <a:pt x="226" y="244"/>
                  </a:lnTo>
                  <a:lnTo>
                    <a:pt x="229" y="241"/>
                  </a:lnTo>
                  <a:lnTo>
                    <a:pt x="233" y="241"/>
                  </a:lnTo>
                  <a:lnTo>
                    <a:pt x="236" y="241"/>
                  </a:lnTo>
                  <a:lnTo>
                    <a:pt x="241" y="244"/>
                  </a:lnTo>
                  <a:lnTo>
                    <a:pt x="248" y="247"/>
                  </a:lnTo>
                  <a:lnTo>
                    <a:pt x="257" y="248"/>
                  </a:lnTo>
                  <a:lnTo>
                    <a:pt x="261" y="247"/>
                  </a:lnTo>
                  <a:lnTo>
                    <a:pt x="264" y="245"/>
                  </a:lnTo>
                  <a:lnTo>
                    <a:pt x="267" y="243"/>
                  </a:lnTo>
                  <a:lnTo>
                    <a:pt x="268" y="240"/>
                  </a:lnTo>
                  <a:lnTo>
                    <a:pt x="266" y="236"/>
                  </a:lnTo>
                  <a:lnTo>
                    <a:pt x="262" y="233"/>
                  </a:lnTo>
                  <a:lnTo>
                    <a:pt x="257" y="231"/>
                  </a:lnTo>
                  <a:lnTo>
                    <a:pt x="252" y="228"/>
                  </a:lnTo>
                  <a:lnTo>
                    <a:pt x="235" y="224"/>
                  </a:lnTo>
                  <a:lnTo>
                    <a:pt x="217" y="221"/>
                  </a:lnTo>
                  <a:lnTo>
                    <a:pt x="198" y="219"/>
                  </a:lnTo>
                  <a:lnTo>
                    <a:pt x="177" y="220"/>
                  </a:lnTo>
                  <a:lnTo>
                    <a:pt x="167" y="221"/>
                  </a:lnTo>
                  <a:lnTo>
                    <a:pt x="158" y="223"/>
                  </a:lnTo>
                  <a:lnTo>
                    <a:pt x="149" y="227"/>
                  </a:lnTo>
                  <a:lnTo>
                    <a:pt x="141" y="229"/>
                  </a:lnTo>
                  <a:lnTo>
                    <a:pt x="156" y="221"/>
                  </a:lnTo>
                  <a:lnTo>
                    <a:pt x="168" y="216"/>
                  </a:lnTo>
                  <a:lnTo>
                    <a:pt x="176" y="212"/>
                  </a:lnTo>
                  <a:lnTo>
                    <a:pt x="181" y="205"/>
                  </a:lnTo>
                  <a:lnTo>
                    <a:pt x="185" y="201"/>
                  </a:lnTo>
                  <a:lnTo>
                    <a:pt x="188" y="196"/>
                  </a:lnTo>
                  <a:lnTo>
                    <a:pt x="190" y="191"/>
                  </a:lnTo>
                  <a:lnTo>
                    <a:pt x="192" y="184"/>
                  </a:lnTo>
                  <a:lnTo>
                    <a:pt x="191" y="180"/>
                  </a:lnTo>
                  <a:lnTo>
                    <a:pt x="190" y="178"/>
                  </a:lnTo>
                  <a:lnTo>
                    <a:pt x="188" y="176"/>
                  </a:lnTo>
                  <a:lnTo>
                    <a:pt x="185" y="175"/>
                  </a:lnTo>
                  <a:lnTo>
                    <a:pt x="177" y="175"/>
                  </a:lnTo>
                  <a:lnTo>
                    <a:pt x="168" y="176"/>
                  </a:lnTo>
                  <a:lnTo>
                    <a:pt x="148" y="182"/>
                  </a:lnTo>
                  <a:lnTo>
                    <a:pt x="131" y="184"/>
                  </a:lnTo>
                  <a:lnTo>
                    <a:pt x="150" y="176"/>
                  </a:lnTo>
                  <a:lnTo>
                    <a:pt x="170" y="171"/>
                  </a:lnTo>
                  <a:lnTo>
                    <a:pt x="179" y="166"/>
                  </a:lnTo>
                  <a:lnTo>
                    <a:pt x="188" y="160"/>
                  </a:lnTo>
                  <a:lnTo>
                    <a:pt x="191" y="155"/>
                  </a:lnTo>
                  <a:lnTo>
                    <a:pt x="194" y="151"/>
                  </a:lnTo>
                  <a:lnTo>
                    <a:pt x="198" y="145"/>
                  </a:lnTo>
                  <a:lnTo>
                    <a:pt x="200" y="138"/>
                  </a:lnTo>
                  <a:lnTo>
                    <a:pt x="199" y="135"/>
                  </a:lnTo>
                  <a:lnTo>
                    <a:pt x="195" y="134"/>
                  </a:lnTo>
                  <a:lnTo>
                    <a:pt x="191" y="134"/>
                  </a:lnTo>
                  <a:lnTo>
                    <a:pt x="186" y="134"/>
                  </a:lnTo>
                  <a:lnTo>
                    <a:pt x="172" y="135"/>
                  </a:lnTo>
                  <a:lnTo>
                    <a:pt x="156" y="137"/>
                  </a:lnTo>
                  <a:lnTo>
                    <a:pt x="146" y="137"/>
                  </a:lnTo>
                  <a:lnTo>
                    <a:pt x="137" y="137"/>
                  </a:lnTo>
                  <a:lnTo>
                    <a:pt x="127" y="135"/>
                  </a:lnTo>
                  <a:lnTo>
                    <a:pt x="118" y="134"/>
                  </a:lnTo>
                  <a:lnTo>
                    <a:pt x="109" y="131"/>
                  </a:lnTo>
                  <a:lnTo>
                    <a:pt x="100" y="126"/>
                  </a:lnTo>
                  <a:lnTo>
                    <a:pt x="93" y="121"/>
                  </a:lnTo>
                  <a:lnTo>
                    <a:pt x="86" y="113"/>
                  </a:lnTo>
                  <a:lnTo>
                    <a:pt x="98" y="121"/>
                  </a:lnTo>
                  <a:lnTo>
                    <a:pt x="109" y="126"/>
                  </a:lnTo>
                  <a:lnTo>
                    <a:pt x="120" y="129"/>
                  </a:lnTo>
                  <a:lnTo>
                    <a:pt x="129" y="129"/>
                  </a:lnTo>
                  <a:lnTo>
                    <a:pt x="132" y="129"/>
                  </a:lnTo>
                  <a:lnTo>
                    <a:pt x="135" y="127"/>
                  </a:lnTo>
                  <a:lnTo>
                    <a:pt x="138" y="125"/>
                  </a:lnTo>
                  <a:lnTo>
                    <a:pt x="140" y="122"/>
                  </a:lnTo>
                  <a:lnTo>
                    <a:pt x="143" y="119"/>
                  </a:lnTo>
                  <a:lnTo>
                    <a:pt x="144" y="115"/>
                  </a:lnTo>
                  <a:lnTo>
                    <a:pt x="144" y="111"/>
                  </a:lnTo>
                  <a:lnTo>
                    <a:pt x="144" y="106"/>
                  </a:lnTo>
                  <a:lnTo>
                    <a:pt x="144" y="113"/>
                  </a:lnTo>
                  <a:lnTo>
                    <a:pt x="146" y="119"/>
                  </a:lnTo>
                  <a:lnTo>
                    <a:pt x="148" y="123"/>
                  </a:lnTo>
                  <a:lnTo>
                    <a:pt x="152" y="127"/>
                  </a:lnTo>
                  <a:lnTo>
                    <a:pt x="157" y="130"/>
                  </a:lnTo>
                  <a:lnTo>
                    <a:pt x="162" y="131"/>
                  </a:lnTo>
                  <a:lnTo>
                    <a:pt x="168" y="133"/>
                  </a:lnTo>
                  <a:lnTo>
                    <a:pt x="174" y="133"/>
                  </a:lnTo>
                  <a:lnTo>
                    <a:pt x="180" y="131"/>
                  </a:lnTo>
                  <a:lnTo>
                    <a:pt x="187" y="130"/>
                  </a:lnTo>
                  <a:lnTo>
                    <a:pt x="192" y="129"/>
                  </a:lnTo>
                  <a:lnTo>
                    <a:pt x="198" y="126"/>
                  </a:lnTo>
                  <a:lnTo>
                    <a:pt x="202" y="122"/>
                  </a:lnTo>
                  <a:lnTo>
                    <a:pt x="205" y="119"/>
                  </a:lnTo>
                  <a:lnTo>
                    <a:pt x="208" y="115"/>
                  </a:lnTo>
                  <a:lnTo>
                    <a:pt x="209" y="111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4" y="109"/>
                  </a:lnTo>
                  <a:lnTo>
                    <a:pt x="190" y="107"/>
                  </a:lnTo>
                  <a:lnTo>
                    <a:pt x="187" y="103"/>
                  </a:lnTo>
                  <a:lnTo>
                    <a:pt x="185" y="101"/>
                  </a:lnTo>
                  <a:lnTo>
                    <a:pt x="182" y="95"/>
                  </a:lnTo>
                  <a:lnTo>
                    <a:pt x="180" y="92"/>
                  </a:lnTo>
                  <a:lnTo>
                    <a:pt x="182" y="95"/>
                  </a:lnTo>
                  <a:lnTo>
                    <a:pt x="186" y="98"/>
                  </a:lnTo>
                  <a:lnTo>
                    <a:pt x="189" y="101"/>
                  </a:lnTo>
                  <a:lnTo>
                    <a:pt x="193" y="103"/>
                  </a:lnTo>
                  <a:lnTo>
                    <a:pt x="203" y="106"/>
                  </a:lnTo>
                  <a:lnTo>
                    <a:pt x="214" y="106"/>
                  </a:lnTo>
                  <a:lnTo>
                    <a:pt x="227" y="103"/>
                  </a:lnTo>
                  <a:lnTo>
                    <a:pt x="240" y="101"/>
                  </a:lnTo>
                  <a:lnTo>
                    <a:pt x="254" y="97"/>
                  </a:lnTo>
                  <a:lnTo>
                    <a:pt x="266" y="93"/>
                  </a:lnTo>
                  <a:lnTo>
                    <a:pt x="266" y="89"/>
                  </a:lnTo>
                  <a:lnTo>
                    <a:pt x="264" y="85"/>
                  </a:lnTo>
                  <a:lnTo>
                    <a:pt x="263" y="82"/>
                  </a:lnTo>
                  <a:lnTo>
                    <a:pt x="261" y="81"/>
                  </a:lnTo>
                  <a:lnTo>
                    <a:pt x="256" y="78"/>
                  </a:lnTo>
                  <a:lnTo>
                    <a:pt x="249" y="77"/>
                  </a:lnTo>
                  <a:lnTo>
                    <a:pt x="232" y="76"/>
                  </a:lnTo>
                  <a:lnTo>
                    <a:pt x="218" y="73"/>
                  </a:lnTo>
                  <a:lnTo>
                    <a:pt x="217" y="69"/>
                  </a:lnTo>
                  <a:lnTo>
                    <a:pt x="215" y="66"/>
                  </a:lnTo>
                  <a:lnTo>
                    <a:pt x="212" y="65"/>
                  </a:lnTo>
                  <a:lnTo>
                    <a:pt x="209" y="62"/>
                  </a:lnTo>
                  <a:lnTo>
                    <a:pt x="202" y="61"/>
                  </a:lnTo>
                  <a:lnTo>
                    <a:pt x="193" y="60"/>
                  </a:lnTo>
                  <a:lnTo>
                    <a:pt x="174" y="60"/>
                  </a:lnTo>
                  <a:lnTo>
                    <a:pt x="151" y="61"/>
                  </a:lnTo>
                  <a:lnTo>
                    <a:pt x="130" y="64"/>
                  </a:lnTo>
                  <a:lnTo>
                    <a:pt x="108" y="64"/>
                  </a:lnTo>
                  <a:lnTo>
                    <a:pt x="99" y="61"/>
                  </a:lnTo>
                  <a:lnTo>
                    <a:pt x="92" y="58"/>
                  </a:lnTo>
                  <a:lnTo>
                    <a:pt x="85" y="54"/>
                  </a:lnTo>
                  <a:lnTo>
                    <a:pt x="80" y="49"/>
                  </a:lnTo>
                  <a:lnTo>
                    <a:pt x="84" y="52"/>
                  </a:lnTo>
                  <a:lnTo>
                    <a:pt x="89" y="54"/>
                  </a:lnTo>
                  <a:lnTo>
                    <a:pt x="93" y="56"/>
                  </a:lnTo>
                  <a:lnTo>
                    <a:pt x="98" y="57"/>
                  </a:lnTo>
                  <a:lnTo>
                    <a:pt x="109" y="60"/>
                  </a:lnTo>
                  <a:lnTo>
                    <a:pt x="121" y="60"/>
                  </a:lnTo>
                  <a:lnTo>
                    <a:pt x="132" y="58"/>
                  </a:lnTo>
                  <a:lnTo>
                    <a:pt x="140" y="56"/>
                  </a:lnTo>
                  <a:lnTo>
                    <a:pt x="144" y="54"/>
                  </a:lnTo>
                  <a:lnTo>
                    <a:pt x="147" y="53"/>
                  </a:lnTo>
                  <a:lnTo>
                    <a:pt x="149" y="50"/>
                  </a:lnTo>
                  <a:lnTo>
                    <a:pt x="149" y="48"/>
                  </a:lnTo>
                  <a:lnTo>
                    <a:pt x="149" y="44"/>
                  </a:lnTo>
                  <a:lnTo>
                    <a:pt x="146" y="39"/>
                  </a:lnTo>
                  <a:lnTo>
                    <a:pt x="141" y="33"/>
                  </a:lnTo>
                  <a:lnTo>
                    <a:pt x="135" y="29"/>
                  </a:lnTo>
                  <a:lnTo>
                    <a:pt x="126" y="25"/>
                  </a:lnTo>
                  <a:lnTo>
                    <a:pt x="116" y="21"/>
                  </a:lnTo>
                  <a:lnTo>
                    <a:pt x="103" y="19"/>
                  </a:lnTo>
                  <a:lnTo>
                    <a:pt x="89" y="16"/>
                  </a:lnTo>
                  <a:lnTo>
                    <a:pt x="102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3" y="24"/>
                  </a:lnTo>
                  <a:lnTo>
                    <a:pt x="149" y="32"/>
                  </a:lnTo>
                  <a:lnTo>
                    <a:pt x="162" y="40"/>
                  </a:lnTo>
                  <a:lnTo>
                    <a:pt x="172" y="46"/>
                  </a:lnTo>
                  <a:lnTo>
                    <a:pt x="180" y="50"/>
                  </a:lnTo>
                  <a:lnTo>
                    <a:pt x="184" y="50"/>
                  </a:lnTo>
                  <a:lnTo>
                    <a:pt x="188" y="49"/>
                  </a:lnTo>
                  <a:lnTo>
                    <a:pt x="191" y="46"/>
                  </a:lnTo>
                  <a:lnTo>
                    <a:pt x="194" y="42"/>
                  </a:lnTo>
                  <a:lnTo>
                    <a:pt x="194" y="39"/>
                  </a:lnTo>
                  <a:lnTo>
                    <a:pt x="192" y="35"/>
                  </a:lnTo>
                  <a:lnTo>
                    <a:pt x="190" y="32"/>
                  </a:lnTo>
                  <a:lnTo>
                    <a:pt x="187" y="29"/>
                  </a:lnTo>
                  <a:lnTo>
                    <a:pt x="177" y="27"/>
                  </a:lnTo>
                  <a:lnTo>
                    <a:pt x="166" y="23"/>
                  </a:lnTo>
                  <a:lnTo>
                    <a:pt x="154" y="19"/>
                  </a:lnTo>
                  <a:lnTo>
                    <a:pt x="144" y="15"/>
                  </a:lnTo>
                  <a:lnTo>
                    <a:pt x="138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5" y="0"/>
                  </a:lnTo>
                  <a:lnTo>
                    <a:pt x="131" y="5"/>
                  </a:lnTo>
                  <a:lnTo>
                    <a:pt x="137" y="9"/>
                  </a:lnTo>
                  <a:lnTo>
                    <a:pt x="144" y="12"/>
                  </a:lnTo>
                  <a:lnTo>
                    <a:pt x="150" y="13"/>
                  </a:lnTo>
                  <a:lnTo>
                    <a:pt x="165" y="17"/>
                  </a:lnTo>
                  <a:lnTo>
                    <a:pt x="179" y="21"/>
                  </a:lnTo>
                  <a:lnTo>
                    <a:pt x="180" y="17"/>
                  </a:lnTo>
                  <a:lnTo>
                    <a:pt x="179" y="13"/>
                  </a:lnTo>
                  <a:lnTo>
                    <a:pt x="177" y="9"/>
                  </a:lnTo>
                  <a:lnTo>
                    <a:pt x="174" y="5"/>
                  </a:lnTo>
                  <a:lnTo>
                    <a:pt x="181" y="11"/>
                  </a:lnTo>
                  <a:lnTo>
                    <a:pt x="192" y="19"/>
                  </a:lnTo>
                  <a:lnTo>
                    <a:pt x="198" y="21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206" y="20"/>
                  </a:lnTo>
                  <a:lnTo>
                    <a:pt x="207" y="17"/>
                  </a:lnTo>
                  <a:lnTo>
                    <a:pt x="208" y="13"/>
                  </a:lnTo>
                  <a:lnTo>
                    <a:pt x="207" y="8"/>
                  </a:lnTo>
                  <a:lnTo>
                    <a:pt x="204" y="4"/>
                  </a:lnTo>
                  <a:lnTo>
                    <a:pt x="221" y="4"/>
                  </a:lnTo>
                  <a:lnTo>
                    <a:pt x="223" y="8"/>
                  </a:lnTo>
                  <a:lnTo>
                    <a:pt x="226" y="13"/>
                  </a:lnTo>
                  <a:lnTo>
                    <a:pt x="226" y="16"/>
                  </a:lnTo>
                  <a:lnTo>
                    <a:pt x="226" y="20"/>
                  </a:lnTo>
                  <a:lnTo>
                    <a:pt x="228" y="23"/>
                  </a:lnTo>
                  <a:lnTo>
                    <a:pt x="230" y="28"/>
                  </a:lnTo>
                  <a:lnTo>
                    <a:pt x="236" y="32"/>
                  </a:lnTo>
                  <a:lnTo>
                    <a:pt x="246" y="39"/>
                  </a:lnTo>
                  <a:lnTo>
                    <a:pt x="254" y="45"/>
                  </a:lnTo>
                  <a:lnTo>
                    <a:pt x="263" y="50"/>
                  </a:lnTo>
                  <a:lnTo>
                    <a:pt x="268" y="53"/>
                  </a:lnTo>
                  <a:lnTo>
                    <a:pt x="271" y="57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85" y="74"/>
                  </a:lnTo>
                  <a:lnTo>
                    <a:pt x="292" y="77"/>
                  </a:lnTo>
                  <a:lnTo>
                    <a:pt x="297" y="76"/>
                  </a:lnTo>
                  <a:lnTo>
                    <a:pt x="301" y="73"/>
                  </a:lnTo>
                  <a:lnTo>
                    <a:pt x="305" y="66"/>
                  </a:lnTo>
                  <a:lnTo>
                    <a:pt x="312" y="57"/>
                  </a:lnTo>
                  <a:lnTo>
                    <a:pt x="297" y="45"/>
                  </a:lnTo>
                  <a:lnTo>
                    <a:pt x="282" y="35"/>
                  </a:lnTo>
                  <a:lnTo>
                    <a:pt x="274" y="28"/>
                  </a:lnTo>
                  <a:lnTo>
                    <a:pt x="269" y="21"/>
                  </a:lnTo>
                  <a:lnTo>
                    <a:pt x="264" y="13"/>
                  </a:lnTo>
                  <a:lnTo>
                    <a:pt x="261" y="4"/>
                  </a:lnTo>
                  <a:lnTo>
                    <a:pt x="280" y="4"/>
                  </a:lnTo>
                  <a:lnTo>
                    <a:pt x="280" y="8"/>
                  </a:lnTo>
                  <a:lnTo>
                    <a:pt x="280" y="11"/>
                  </a:lnTo>
                  <a:lnTo>
                    <a:pt x="280" y="13"/>
                  </a:lnTo>
                  <a:lnTo>
                    <a:pt x="281" y="16"/>
                  </a:lnTo>
                  <a:lnTo>
                    <a:pt x="285" y="19"/>
                  </a:lnTo>
                  <a:lnTo>
                    <a:pt x="290" y="21"/>
                  </a:lnTo>
                  <a:lnTo>
                    <a:pt x="296" y="23"/>
                  </a:lnTo>
                  <a:lnTo>
                    <a:pt x="302" y="24"/>
                  </a:lnTo>
                  <a:lnTo>
                    <a:pt x="308" y="27"/>
                  </a:lnTo>
                  <a:lnTo>
                    <a:pt x="312" y="29"/>
                  </a:lnTo>
                  <a:lnTo>
                    <a:pt x="316" y="24"/>
                  </a:lnTo>
                  <a:lnTo>
                    <a:pt x="318" y="20"/>
                  </a:lnTo>
                  <a:lnTo>
                    <a:pt x="319" y="17"/>
                  </a:lnTo>
                  <a:lnTo>
                    <a:pt x="319" y="16"/>
                  </a:lnTo>
                  <a:lnTo>
                    <a:pt x="318" y="15"/>
                  </a:lnTo>
                  <a:lnTo>
                    <a:pt x="317" y="12"/>
                  </a:lnTo>
                  <a:lnTo>
                    <a:pt x="317" y="9"/>
                  </a:lnTo>
                  <a:lnTo>
                    <a:pt x="318" y="4"/>
                  </a:lnTo>
                  <a:lnTo>
                    <a:pt x="363" y="4"/>
                  </a:lnTo>
                  <a:lnTo>
                    <a:pt x="369" y="8"/>
                  </a:lnTo>
                  <a:lnTo>
                    <a:pt x="376" y="9"/>
                  </a:lnTo>
                  <a:lnTo>
                    <a:pt x="383" y="11"/>
                  </a:lnTo>
                  <a:lnTo>
                    <a:pt x="391" y="9"/>
                  </a:lnTo>
                  <a:lnTo>
                    <a:pt x="408" y="5"/>
                  </a:lnTo>
                  <a:lnTo>
                    <a:pt x="425" y="3"/>
                  </a:lnTo>
                  <a:lnTo>
                    <a:pt x="476" y="4"/>
                  </a:lnTo>
                  <a:lnTo>
                    <a:pt x="481" y="8"/>
                  </a:lnTo>
                  <a:lnTo>
                    <a:pt x="486" y="12"/>
                  </a:lnTo>
                  <a:lnTo>
                    <a:pt x="490" y="17"/>
                  </a:lnTo>
                  <a:lnTo>
                    <a:pt x="493" y="21"/>
                  </a:lnTo>
                  <a:lnTo>
                    <a:pt x="500" y="32"/>
                  </a:lnTo>
                  <a:lnTo>
                    <a:pt x="507" y="42"/>
                  </a:lnTo>
                  <a:lnTo>
                    <a:pt x="509" y="46"/>
                  </a:lnTo>
                  <a:lnTo>
                    <a:pt x="513" y="46"/>
                  </a:lnTo>
                  <a:lnTo>
                    <a:pt x="515" y="42"/>
                  </a:lnTo>
                  <a:lnTo>
                    <a:pt x="517" y="32"/>
                  </a:lnTo>
                  <a:lnTo>
                    <a:pt x="517" y="21"/>
                  </a:lnTo>
                  <a:lnTo>
                    <a:pt x="516" y="15"/>
                  </a:lnTo>
                  <a:lnTo>
                    <a:pt x="514" y="9"/>
                  </a:lnTo>
                  <a:lnTo>
                    <a:pt x="513" y="3"/>
                  </a:lnTo>
                  <a:lnTo>
                    <a:pt x="558" y="3"/>
                  </a:lnTo>
                  <a:lnTo>
                    <a:pt x="557" y="9"/>
                  </a:lnTo>
                  <a:lnTo>
                    <a:pt x="556" y="13"/>
                  </a:lnTo>
                  <a:lnTo>
                    <a:pt x="557" y="15"/>
                  </a:lnTo>
                  <a:lnTo>
                    <a:pt x="558" y="16"/>
                  </a:lnTo>
                  <a:lnTo>
                    <a:pt x="565" y="12"/>
                  </a:lnTo>
                  <a:lnTo>
                    <a:pt x="579" y="3"/>
                  </a:lnTo>
                  <a:lnTo>
                    <a:pt x="621" y="3"/>
                  </a:lnTo>
                  <a:lnTo>
                    <a:pt x="610" y="13"/>
                  </a:lnTo>
                  <a:lnTo>
                    <a:pt x="597" y="21"/>
                  </a:lnTo>
                  <a:lnTo>
                    <a:pt x="589" y="24"/>
                  </a:lnTo>
                  <a:lnTo>
                    <a:pt x="583" y="29"/>
                  </a:lnTo>
                  <a:lnTo>
                    <a:pt x="576" y="36"/>
                  </a:lnTo>
                  <a:lnTo>
                    <a:pt x="572" y="44"/>
                  </a:lnTo>
                  <a:lnTo>
                    <a:pt x="561" y="61"/>
                  </a:lnTo>
                  <a:lnTo>
                    <a:pt x="551" y="77"/>
                  </a:lnTo>
                  <a:lnTo>
                    <a:pt x="548" y="113"/>
                  </a:lnTo>
                  <a:lnTo>
                    <a:pt x="544" y="151"/>
                  </a:lnTo>
                  <a:lnTo>
                    <a:pt x="543" y="168"/>
                  </a:lnTo>
                  <a:lnTo>
                    <a:pt x="543" y="184"/>
                  </a:lnTo>
                  <a:lnTo>
                    <a:pt x="544" y="191"/>
                  </a:lnTo>
                  <a:lnTo>
                    <a:pt x="546" y="196"/>
                  </a:lnTo>
                  <a:lnTo>
                    <a:pt x="549" y="201"/>
                  </a:lnTo>
                  <a:lnTo>
                    <a:pt x="552" y="204"/>
                  </a:lnTo>
                  <a:lnTo>
                    <a:pt x="555" y="203"/>
                  </a:lnTo>
                  <a:lnTo>
                    <a:pt x="556" y="200"/>
                  </a:lnTo>
                  <a:lnTo>
                    <a:pt x="557" y="198"/>
                  </a:lnTo>
                  <a:lnTo>
                    <a:pt x="558" y="194"/>
                  </a:lnTo>
                  <a:lnTo>
                    <a:pt x="558" y="186"/>
                  </a:lnTo>
                  <a:lnTo>
                    <a:pt x="557" y="175"/>
                  </a:lnTo>
                  <a:lnTo>
                    <a:pt x="556" y="164"/>
                  </a:lnTo>
                  <a:lnTo>
                    <a:pt x="556" y="154"/>
                  </a:lnTo>
                  <a:lnTo>
                    <a:pt x="557" y="143"/>
                  </a:lnTo>
                  <a:lnTo>
                    <a:pt x="559" y="134"/>
                  </a:lnTo>
                  <a:lnTo>
                    <a:pt x="559" y="145"/>
                  </a:lnTo>
                  <a:lnTo>
                    <a:pt x="560" y="152"/>
                  </a:lnTo>
                  <a:lnTo>
                    <a:pt x="562" y="155"/>
                  </a:lnTo>
                  <a:lnTo>
                    <a:pt x="565" y="156"/>
                  </a:lnTo>
                  <a:lnTo>
                    <a:pt x="570" y="155"/>
                  </a:lnTo>
                  <a:lnTo>
                    <a:pt x="575" y="151"/>
                  </a:lnTo>
                  <a:lnTo>
                    <a:pt x="586" y="145"/>
                  </a:lnTo>
                  <a:lnTo>
                    <a:pt x="596" y="138"/>
                  </a:lnTo>
                  <a:lnTo>
                    <a:pt x="601" y="134"/>
                  </a:lnTo>
                  <a:lnTo>
                    <a:pt x="606" y="129"/>
                  </a:lnTo>
                  <a:lnTo>
                    <a:pt x="613" y="122"/>
                  </a:lnTo>
                  <a:lnTo>
                    <a:pt x="619" y="114"/>
                  </a:lnTo>
                  <a:lnTo>
                    <a:pt x="638" y="81"/>
                  </a:lnTo>
                  <a:lnTo>
                    <a:pt x="652" y="57"/>
                  </a:lnTo>
                  <a:lnTo>
                    <a:pt x="658" y="46"/>
                  </a:lnTo>
                  <a:lnTo>
                    <a:pt x="664" y="37"/>
                  </a:lnTo>
                  <a:lnTo>
                    <a:pt x="668" y="28"/>
                  </a:lnTo>
                  <a:lnTo>
                    <a:pt x="671" y="19"/>
                  </a:lnTo>
                  <a:lnTo>
                    <a:pt x="674" y="29"/>
                  </a:lnTo>
                  <a:lnTo>
                    <a:pt x="676" y="40"/>
                  </a:lnTo>
                  <a:lnTo>
                    <a:pt x="678" y="44"/>
                  </a:lnTo>
                  <a:lnTo>
                    <a:pt x="680" y="48"/>
                  </a:lnTo>
                  <a:lnTo>
                    <a:pt x="683" y="52"/>
                  </a:lnTo>
                  <a:lnTo>
                    <a:pt x="689" y="56"/>
                  </a:lnTo>
                  <a:lnTo>
                    <a:pt x="685" y="86"/>
                  </a:lnTo>
                  <a:lnTo>
                    <a:pt x="684" y="84"/>
                  </a:lnTo>
                  <a:lnTo>
                    <a:pt x="684" y="78"/>
                  </a:lnTo>
                  <a:lnTo>
                    <a:pt x="684" y="73"/>
                  </a:lnTo>
                  <a:lnTo>
                    <a:pt x="684" y="68"/>
                  </a:lnTo>
                  <a:lnTo>
                    <a:pt x="683" y="64"/>
                  </a:lnTo>
                  <a:lnTo>
                    <a:pt x="681" y="61"/>
                  </a:lnTo>
                  <a:lnTo>
                    <a:pt x="676" y="60"/>
                  </a:lnTo>
                  <a:lnTo>
                    <a:pt x="669" y="62"/>
                  </a:lnTo>
                  <a:lnTo>
                    <a:pt x="659" y="69"/>
                  </a:lnTo>
                  <a:lnTo>
                    <a:pt x="654" y="74"/>
                  </a:lnTo>
                  <a:lnTo>
                    <a:pt x="651" y="81"/>
                  </a:lnTo>
                  <a:lnTo>
                    <a:pt x="650" y="88"/>
                  </a:lnTo>
                  <a:lnTo>
                    <a:pt x="648" y="94"/>
                  </a:lnTo>
                  <a:lnTo>
                    <a:pt x="646" y="101"/>
                  </a:lnTo>
                  <a:lnTo>
                    <a:pt x="644" y="107"/>
                  </a:lnTo>
                  <a:lnTo>
                    <a:pt x="640" y="114"/>
                  </a:lnTo>
                  <a:lnTo>
                    <a:pt x="636" y="122"/>
                  </a:lnTo>
                  <a:lnTo>
                    <a:pt x="633" y="129"/>
                  </a:lnTo>
                  <a:lnTo>
                    <a:pt x="631" y="134"/>
                  </a:lnTo>
                  <a:lnTo>
                    <a:pt x="631" y="139"/>
                  </a:lnTo>
                  <a:lnTo>
                    <a:pt x="632" y="143"/>
                  </a:lnTo>
                  <a:lnTo>
                    <a:pt x="634" y="146"/>
                  </a:lnTo>
                  <a:lnTo>
                    <a:pt x="638" y="150"/>
                  </a:lnTo>
                  <a:lnTo>
                    <a:pt x="642" y="151"/>
                  </a:lnTo>
                  <a:lnTo>
                    <a:pt x="637" y="151"/>
                  </a:lnTo>
                  <a:lnTo>
                    <a:pt x="632" y="148"/>
                  </a:lnTo>
                  <a:lnTo>
                    <a:pt x="629" y="146"/>
                  </a:lnTo>
                  <a:lnTo>
                    <a:pt x="627" y="142"/>
                  </a:lnTo>
                  <a:lnTo>
                    <a:pt x="624" y="139"/>
                  </a:lnTo>
                  <a:lnTo>
                    <a:pt x="621" y="138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7"/>
                  </a:lnTo>
                  <a:lnTo>
                    <a:pt x="599" y="150"/>
                  </a:lnTo>
                  <a:lnTo>
                    <a:pt x="597" y="152"/>
                  </a:lnTo>
                  <a:lnTo>
                    <a:pt x="595" y="156"/>
                  </a:lnTo>
                  <a:lnTo>
                    <a:pt x="593" y="160"/>
                  </a:lnTo>
                  <a:lnTo>
                    <a:pt x="592" y="166"/>
                  </a:lnTo>
                  <a:lnTo>
                    <a:pt x="591" y="170"/>
                  </a:lnTo>
                  <a:lnTo>
                    <a:pt x="591" y="174"/>
                  </a:lnTo>
                  <a:lnTo>
                    <a:pt x="592" y="178"/>
                  </a:lnTo>
                  <a:lnTo>
                    <a:pt x="595" y="182"/>
                  </a:lnTo>
                  <a:lnTo>
                    <a:pt x="598" y="184"/>
                  </a:lnTo>
                  <a:lnTo>
                    <a:pt x="602" y="187"/>
                  </a:lnTo>
                  <a:lnTo>
                    <a:pt x="606" y="188"/>
                  </a:lnTo>
                  <a:lnTo>
                    <a:pt x="612" y="188"/>
                  </a:lnTo>
                  <a:lnTo>
                    <a:pt x="613" y="186"/>
                  </a:lnTo>
                  <a:lnTo>
                    <a:pt x="613" y="183"/>
                  </a:lnTo>
                  <a:lnTo>
                    <a:pt x="612" y="180"/>
                  </a:lnTo>
                  <a:lnTo>
                    <a:pt x="610" y="178"/>
                  </a:lnTo>
                  <a:lnTo>
                    <a:pt x="607" y="175"/>
                  </a:lnTo>
                  <a:lnTo>
                    <a:pt x="605" y="172"/>
                  </a:lnTo>
                  <a:lnTo>
                    <a:pt x="605" y="170"/>
                  </a:lnTo>
                  <a:lnTo>
                    <a:pt x="605" y="167"/>
                  </a:lnTo>
                  <a:lnTo>
                    <a:pt x="609" y="166"/>
                  </a:lnTo>
                  <a:lnTo>
                    <a:pt x="612" y="167"/>
                  </a:lnTo>
                  <a:lnTo>
                    <a:pt x="615" y="171"/>
                  </a:lnTo>
                  <a:lnTo>
                    <a:pt x="618" y="176"/>
                  </a:lnTo>
                  <a:lnTo>
                    <a:pt x="624" y="188"/>
                  </a:lnTo>
                  <a:lnTo>
                    <a:pt x="629" y="199"/>
                  </a:lnTo>
                  <a:lnTo>
                    <a:pt x="632" y="195"/>
                  </a:lnTo>
                  <a:lnTo>
                    <a:pt x="636" y="195"/>
                  </a:lnTo>
                  <a:lnTo>
                    <a:pt x="637" y="198"/>
                  </a:lnTo>
                  <a:lnTo>
                    <a:pt x="637" y="203"/>
                  </a:lnTo>
                  <a:lnTo>
                    <a:pt x="636" y="213"/>
                  </a:lnTo>
                  <a:lnTo>
                    <a:pt x="637" y="224"/>
                  </a:lnTo>
                  <a:lnTo>
                    <a:pt x="638" y="227"/>
                  </a:lnTo>
                  <a:lnTo>
                    <a:pt x="640" y="228"/>
                  </a:lnTo>
                  <a:lnTo>
                    <a:pt x="642" y="228"/>
                  </a:lnTo>
                  <a:lnTo>
                    <a:pt x="644" y="227"/>
                  </a:lnTo>
                  <a:lnTo>
                    <a:pt x="650" y="221"/>
                  </a:lnTo>
                  <a:lnTo>
                    <a:pt x="654" y="219"/>
                  </a:lnTo>
                  <a:lnTo>
                    <a:pt x="659" y="213"/>
                  </a:lnTo>
                  <a:lnTo>
                    <a:pt x="666" y="209"/>
                  </a:lnTo>
                  <a:lnTo>
                    <a:pt x="672" y="208"/>
                  </a:lnTo>
                  <a:lnTo>
                    <a:pt x="678" y="209"/>
                  </a:lnTo>
                  <a:lnTo>
                    <a:pt x="673" y="240"/>
                  </a:lnTo>
                  <a:lnTo>
                    <a:pt x="671" y="236"/>
                  </a:lnTo>
                  <a:lnTo>
                    <a:pt x="669" y="235"/>
                  </a:lnTo>
                  <a:lnTo>
                    <a:pt x="666" y="236"/>
                  </a:lnTo>
                  <a:lnTo>
                    <a:pt x="664" y="239"/>
                  </a:lnTo>
                  <a:lnTo>
                    <a:pt x="658" y="247"/>
                  </a:lnTo>
                  <a:lnTo>
                    <a:pt x="653" y="252"/>
                  </a:lnTo>
                  <a:lnTo>
                    <a:pt x="651" y="262"/>
                  </a:lnTo>
                  <a:lnTo>
                    <a:pt x="651" y="274"/>
                  </a:lnTo>
                  <a:lnTo>
                    <a:pt x="652" y="286"/>
                  </a:lnTo>
                  <a:lnTo>
                    <a:pt x="653" y="297"/>
                  </a:lnTo>
                  <a:lnTo>
                    <a:pt x="655" y="306"/>
                  </a:lnTo>
                  <a:lnTo>
                    <a:pt x="658" y="315"/>
                  </a:lnTo>
                  <a:lnTo>
                    <a:pt x="659" y="319"/>
                  </a:lnTo>
                  <a:lnTo>
                    <a:pt x="659" y="325"/>
                  </a:lnTo>
                  <a:lnTo>
                    <a:pt x="659" y="330"/>
                  </a:lnTo>
                  <a:lnTo>
                    <a:pt x="658" y="335"/>
                  </a:lnTo>
                  <a:lnTo>
                    <a:pt x="654" y="343"/>
                  </a:lnTo>
                  <a:lnTo>
                    <a:pt x="648" y="351"/>
                  </a:lnTo>
                  <a:lnTo>
                    <a:pt x="646" y="355"/>
                  </a:lnTo>
                  <a:lnTo>
                    <a:pt x="644" y="359"/>
                  </a:lnTo>
                  <a:lnTo>
                    <a:pt x="644" y="363"/>
                  </a:lnTo>
                  <a:lnTo>
                    <a:pt x="644" y="368"/>
                  </a:lnTo>
                  <a:lnTo>
                    <a:pt x="642" y="376"/>
                  </a:lnTo>
                  <a:lnTo>
                    <a:pt x="642" y="383"/>
                  </a:lnTo>
                  <a:lnTo>
                    <a:pt x="641" y="386"/>
                  </a:lnTo>
                  <a:lnTo>
                    <a:pt x="640" y="388"/>
                  </a:lnTo>
                  <a:lnTo>
                    <a:pt x="638" y="392"/>
                  </a:lnTo>
                  <a:lnTo>
                    <a:pt x="633" y="395"/>
                  </a:lnTo>
                  <a:lnTo>
                    <a:pt x="629" y="387"/>
                  </a:lnTo>
                  <a:lnTo>
                    <a:pt x="626" y="378"/>
                  </a:lnTo>
                  <a:lnTo>
                    <a:pt x="623" y="374"/>
                  </a:lnTo>
                  <a:lnTo>
                    <a:pt x="619" y="371"/>
                  </a:lnTo>
                  <a:lnTo>
                    <a:pt x="616" y="367"/>
                  </a:lnTo>
                  <a:lnTo>
                    <a:pt x="611" y="364"/>
                  </a:lnTo>
                  <a:lnTo>
                    <a:pt x="605" y="378"/>
                  </a:lnTo>
                  <a:lnTo>
                    <a:pt x="600" y="390"/>
                  </a:lnTo>
                  <a:lnTo>
                    <a:pt x="598" y="396"/>
                  </a:lnTo>
                  <a:lnTo>
                    <a:pt x="596" y="403"/>
                  </a:lnTo>
                  <a:lnTo>
                    <a:pt x="595" y="411"/>
                  </a:lnTo>
                  <a:lnTo>
                    <a:pt x="595" y="419"/>
                  </a:lnTo>
                  <a:lnTo>
                    <a:pt x="595" y="440"/>
                  </a:lnTo>
                  <a:lnTo>
                    <a:pt x="593" y="461"/>
                  </a:lnTo>
                  <a:lnTo>
                    <a:pt x="593" y="472"/>
                  </a:lnTo>
                  <a:lnTo>
                    <a:pt x="595" y="482"/>
                  </a:lnTo>
                  <a:lnTo>
                    <a:pt x="596" y="493"/>
                  </a:lnTo>
                  <a:lnTo>
                    <a:pt x="598" y="504"/>
                  </a:lnTo>
                  <a:lnTo>
                    <a:pt x="597" y="534"/>
                  </a:lnTo>
                  <a:lnTo>
                    <a:pt x="596" y="566"/>
                  </a:lnTo>
                  <a:lnTo>
                    <a:pt x="596" y="582"/>
                  </a:lnTo>
                  <a:lnTo>
                    <a:pt x="596" y="598"/>
                  </a:lnTo>
                  <a:lnTo>
                    <a:pt x="598" y="612"/>
                  </a:lnTo>
                  <a:lnTo>
                    <a:pt x="601" y="628"/>
                  </a:lnTo>
                  <a:lnTo>
                    <a:pt x="610" y="635"/>
                  </a:lnTo>
                  <a:lnTo>
                    <a:pt x="621" y="645"/>
                  </a:lnTo>
                  <a:lnTo>
                    <a:pt x="628" y="649"/>
                  </a:lnTo>
                  <a:lnTo>
                    <a:pt x="633" y="651"/>
                  </a:lnTo>
                  <a:lnTo>
                    <a:pt x="636" y="651"/>
                  </a:lnTo>
                  <a:lnTo>
                    <a:pt x="638" y="649"/>
                  </a:lnTo>
                  <a:lnTo>
                    <a:pt x="639" y="647"/>
                  </a:lnTo>
                  <a:lnTo>
                    <a:pt x="640" y="643"/>
                  </a:lnTo>
                  <a:lnTo>
                    <a:pt x="602" y="9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9" name="Freeform 48">
              <a:extLst>
                <a:ext uri="{FF2B5EF4-FFF2-40B4-BE49-F238E27FC236}">
                  <a16:creationId xmlns:a16="http://schemas.microsoft.com/office/drawing/2014/main" id="{F7514CA5-EF1D-4273-B80C-649D57CBC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2" y="3123"/>
              <a:ext cx="211" cy="239"/>
            </a:xfrm>
            <a:custGeom>
              <a:avLst/>
              <a:gdLst>
                <a:gd name="T0" fmla="*/ 166 w 632"/>
                <a:gd name="T1" fmla="*/ 48 h 956"/>
                <a:gd name="T2" fmla="*/ 114 w 632"/>
                <a:gd name="T3" fmla="*/ 71 h 956"/>
                <a:gd name="T4" fmla="*/ 117 w 632"/>
                <a:gd name="T5" fmla="*/ 40 h 956"/>
                <a:gd name="T6" fmla="*/ 103 w 632"/>
                <a:gd name="T7" fmla="*/ 35 h 956"/>
                <a:gd name="T8" fmla="*/ 85 w 632"/>
                <a:gd name="T9" fmla="*/ 55 h 956"/>
                <a:gd name="T10" fmla="*/ 77 w 632"/>
                <a:gd name="T11" fmla="*/ 68 h 956"/>
                <a:gd name="T12" fmla="*/ 78 w 632"/>
                <a:gd name="T13" fmla="*/ 72 h 956"/>
                <a:gd name="T14" fmla="*/ 164 w 632"/>
                <a:gd name="T15" fmla="*/ 34 h 956"/>
                <a:gd name="T16" fmla="*/ 145 w 632"/>
                <a:gd name="T17" fmla="*/ 35 h 956"/>
                <a:gd name="T18" fmla="*/ 174 w 632"/>
                <a:gd name="T19" fmla="*/ 12 h 956"/>
                <a:gd name="T20" fmla="*/ 132 w 632"/>
                <a:gd name="T21" fmla="*/ 12 h 956"/>
                <a:gd name="T22" fmla="*/ 92 w 632"/>
                <a:gd name="T23" fmla="*/ 36 h 956"/>
                <a:gd name="T24" fmla="*/ 90 w 632"/>
                <a:gd name="T25" fmla="*/ 18 h 956"/>
                <a:gd name="T26" fmla="*/ 151 w 632"/>
                <a:gd name="T27" fmla="*/ 7 h 956"/>
                <a:gd name="T28" fmla="*/ 94 w 632"/>
                <a:gd name="T29" fmla="*/ 86 h 956"/>
                <a:gd name="T30" fmla="*/ 84 w 632"/>
                <a:gd name="T31" fmla="*/ 89 h 956"/>
                <a:gd name="T32" fmla="*/ 72 w 632"/>
                <a:gd name="T33" fmla="*/ 87 h 956"/>
                <a:gd name="T34" fmla="*/ 59 w 632"/>
                <a:gd name="T35" fmla="*/ 85 h 956"/>
                <a:gd name="T36" fmla="*/ 44 w 632"/>
                <a:gd name="T37" fmla="*/ 66 h 956"/>
                <a:gd name="T38" fmla="*/ 32 w 632"/>
                <a:gd name="T39" fmla="*/ 64 h 956"/>
                <a:gd name="T40" fmla="*/ 133 w 632"/>
                <a:gd name="T41" fmla="*/ 46 h 956"/>
                <a:gd name="T42" fmla="*/ 72 w 632"/>
                <a:gd name="T43" fmla="*/ 145 h 956"/>
                <a:gd name="T44" fmla="*/ 84 w 632"/>
                <a:gd name="T45" fmla="*/ 140 h 956"/>
                <a:gd name="T46" fmla="*/ 36 w 632"/>
                <a:gd name="T47" fmla="*/ 140 h 956"/>
                <a:gd name="T48" fmla="*/ 94 w 632"/>
                <a:gd name="T49" fmla="*/ 95 h 956"/>
                <a:gd name="T50" fmla="*/ 53 w 632"/>
                <a:gd name="T51" fmla="*/ 133 h 956"/>
                <a:gd name="T52" fmla="*/ 103 w 632"/>
                <a:gd name="T53" fmla="*/ 110 h 956"/>
                <a:gd name="T54" fmla="*/ 108 w 632"/>
                <a:gd name="T55" fmla="*/ 136 h 956"/>
                <a:gd name="T56" fmla="*/ 144 w 632"/>
                <a:gd name="T57" fmla="*/ 139 h 956"/>
                <a:gd name="T58" fmla="*/ 145 w 632"/>
                <a:gd name="T59" fmla="*/ 136 h 956"/>
                <a:gd name="T60" fmla="*/ 160 w 632"/>
                <a:gd name="T61" fmla="*/ 120 h 956"/>
                <a:gd name="T62" fmla="*/ 153 w 632"/>
                <a:gd name="T63" fmla="*/ 118 h 956"/>
                <a:gd name="T64" fmla="*/ 131 w 632"/>
                <a:gd name="T65" fmla="*/ 128 h 956"/>
                <a:gd name="T66" fmla="*/ 139 w 632"/>
                <a:gd name="T67" fmla="*/ 117 h 956"/>
                <a:gd name="T68" fmla="*/ 115 w 632"/>
                <a:gd name="T69" fmla="*/ 137 h 956"/>
                <a:gd name="T70" fmla="*/ 38 w 632"/>
                <a:gd name="T71" fmla="*/ 238 h 956"/>
                <a:gd name="T72" fmla="*/ 39 w 632"/>
                <a:gd name="T73" fmla="*/ 150 h 956"/>
                <a:gd name="T74" fmla="*/ 101 w 632"/>
                <a:gd name="T75" fmla="*/ 156 h 956"/>
                <a:gd name="T76" fmla="*/ 102 w 632"/>
                <a:gd name="T77" fmla="*/ 153 h 956"/>
                <a:gd name="T78" fmla="*/ 164 w 632"/>
                <a:gd name="T79" fmla="*/ 149 h 956"/>
                <a:gd name="T80" fmla="*/ 159 w 632"/>
                <a:gd name="T81" fmla="*/ 131 h 956"/>
                <a:gd name="T82" fmla="*/ 173 w 632"/>
                <a:gd name="T83" fmla="*/ 113 h 956"/>
                <a:gd name="T84" fmla="*/ 135 w 632"/>
                <a:gd name="T85" fmla="*/ 108 h 956"/>
                <a:gd name="T86" fmla="*/ 103 w 632"/>
                <a:gd name="T87" fmla="*/ 85 h 956"/>
                <a:gd name="T88" fmla="*/ 129 w 632"/>
                <a:gd name="T89" fmla="*/ 89 h 956"/>
                <a:gd name="T90" fmla="*/ 119 w 632"/>
                <a:gd name="T91" fmla="*/ 75 h 956"/>
                <a:gd name="T92" fmla="*/ 179 w 632"/>
                <a:gd name="T93" fmla="*/ 57 h 956"/>
                <a:gd name="T94" fmla="*/ 170 w 632"/>
                <a:gd name="T95" fmla="*/ 37 h 956"/>
                <a:gd name="T96" fmla="*/ 188 w 632"/>
                <a:gd name="T97" fmla="*/ 31 h 956"/>
                <a:gd name="T98" fmla="*/ 174 w 632"/>
                <a:gd name="T99" fmla="*/ 29 h 956"/>
                <a:gd name="T100" fmla="*/ 209 w 632"/>
                <a:gd name="T101" fmla="*/ 16 h 956"/>
                <a:gd name="T102" fmla="*/ 183 w 632"/>
                <a:gd name="T103" fmla="*/ 16 h 956"/>
                <a:gd name="T104" fmla="*/ 183 w 632"/>
                <a:gd name="T105" fmla="*/ 7 h 956"/>
                <a:gd name="T106" fmla="*/ 166 w 632"/>
                <a:gd name="T107" fmla="*/ 12 h 956"/>
                <a:gd name="T108" fmla="*/ 143 w 632"/>
                <a:gd name="T109" fmla="*/ 2 h 956"/>
                <a:gd name="T110" fmla="*/ 107 w 632"/>
                <a:gd name="T111" fmla="*/ 11 h 956"/>
                <a:gd name="T112" fmla="*/ 92 w 632"/>
                <a:gd name="T113" fmla="*/ 3 h 956"/>
                <a:gd name="T114" fmla="*/ 49 w 632"/>
                <a:gd name="T115" fmla="*/ 9 h 956"/>
                <a:gd name="T116" fmla="*/ 58 w 632"/>
                <a:gd name="T117" fmla="*/ 58 h 956"/>
                <a:gd name="T118" fmla="*/ 32 w 632"/>
                <a:gd name="T119" fmla="*/ 28 h 956"/>
                <a:gd name="T120" fmla="*/ 31 w 632"/>
                <a:gd name="T121" fmla="*/ 54 h 956"/>
                <a:gd name="T122" fmla="*/ 31 w 632"/>
                <a:gd name="T123" fmla="*/ 108 h 9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32" h="956">
                  <a:moveTo>
                    <a:pt x="336" y="294"/>
                  </a:moveTo>
                  <a:lnTo>
                    <a:pt x="357" y="287"/>
                  </a:lnTo>
                  <a:lnTo>
                    <a:pt x="374" y="281"/>
                  </a:lnTo>
                  <a:lnTo>
                    <a:pt x="387" y="273"/>
                  </a:lnTo>
                  <a:lnTo>
                    <a:pt x="397" y="265"/>
                  </a:lnTo>
                  <a:lnTo>
                    <a:pt x="406" y="255"/>
                  </a:lnTo>
                  <a:lnTo>
                    <a:pt x="414" y="248"/>
                  </a:lnTo>
                  <a:lnTo>
                    <a:pt x="423" y="240"/>
                  </a:lnTo>
                  <a:lnTo>
                    <a:pt x="435" y="232"/>
                  </a:lnTo>
                  <a:lnTo>
                    <a:pt x="447" y="226"/>
                  </a:lnTo>
                  <a:lnTo>
                    <a:pt x="460" y="225"/>
                  </a:lnTo>
                  <a:lnTo>
                    <a:pt x="466" y="222"/>
                  </a:lnTo>
                  <a:lnTo>
                    <a:pt x="471" y="218"/>
                  </a:lnTo>
                  <a:lnTo>
                    <a:pt x="477" y="213"/>
                  </a:lnTo>
                  <a:lnTo>
                    <a:pt x="481" y="204"/>
                  </a:lnTo>
                  <a:lnTo>
                    <a:pt x="482" y="209"/>
                  </a:lnTo>
                  <a:lnTo>
                    <a:pt x="484" y="213"/>
                  </a:lnTo>
                  <a:lnTo>
                    <a:pt x="488" y="216"/>
                  </a:lnTo>
                  <a:lnTo>
                    <a:pt x="490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499" y="217"/>
                  </a:lnTo>
                  <a:lnTo>
                    <a:pt x="504" y="216"/>
                  </a:lnTo>
                  <a:lnTo>
                    <a:pt x="502" y="208"/>
                  </a:lnTo>
                  <a:lnTo>
                    <a:pt x="499" y="201"/>
                  </a:lnTo>
                  <a:lnTo>
                    <a:pt x="497" y="193"/>
                  </a:lnTo>
                  <a:lnTo>
                    <a:pt x="494" y="188"/>
                  </a:lnTo>
                  <a:lnTo>
                    <a:pt x="478" y="177"/>
                  </a:lnTo>
                  <a:lnTo>
                    <a:pt x="466" y="169"/>
                  </a:lnTo>
                  <a:lnTo>
                    <a:pt x="458" y="167"/>
                  </a:lnTo>
                  <a:lnTo>
                    <a:pt x="451" y="165"/>
                  </a:lnTo>
                  <a:lnTo>
                    <a:pt x="441" y="164"/>
                  </a:lnTo>
                  <a:lnTo>
                    <a:pt x="429" y="163"/>
                  </a:lnTo>
                  <a:lnTo>
                    <a:pt x="424" y="165"/>
                  </a:lnTo>
                  <a:lnTo>
                    <a:pt x="421" y="168"/>
                  </a:lnTo>
                  <a:lnTo>
                    <a:pt x="418" y="173"/>
                  </a:lnTo>
                  <a:lnTo>
                    <a:pt x="416" y="180"/>
                  </a:lnTo>
                  <a:lnTo>
                    <a:pt x="414" y="193"/>
                  </a:lnTo>
                  <a:lnTo>
                    <a:pt x="411" y="205"/>
                  </a:lnTo>
                  <a:lnTo>
                    <a:pt x="403" y="206"/>
                  </a:lnTo>
                  <a:lnTo>
                    <a:pt x="398" y="210"/>
                  </a:lnTo>
                  <a:lnTo>
                    <a:pt x="395" y="216"/>
                  </a:lnTo>
                  <a:lnTo>
                    <a:pt x="391" y="222"/>
                  </a:lnTo>
                  <a:lnTo>
                    <a:pt x="387" y="229"/>
                  </a:lnTo>
                  <a:lnTo>
                    <a:pt x="382" y="238"/>
                  </a:lnTo>
                  <a:lnTo>
                    <a:pt x="375" y="246"/>
                  </a:lnTo>
                  <a:lnTo>
                    <a:pt x="366" y="254"/>
                  </a:lnTo>
                  <a:lnTo>
                    <a:pt x="360" y="258"/>
                  </a:lnTo>
                  <a:lnTo>
                    <a:pt x="356" y="263"/>
                  </a:lnTo>
                  <a:lnTo>
                    <a:pt x="352" y="269"/>
                  </a:lnTo>
                  <a:lnTo>
                    <a:pt x="348" y="274"/>
                  </a:lnTo>
                  <a:lnTo>
                    <a:pt x="342" y="283"/>
                  </a:lnTo>
                  <a:lnTo>
                    <a:pt x="336" y="294"/>
                  </a:lnTo>
                  <a:close/>
                  <a:moveTo>
                    <a:pt x="295" y="303"/>
                  </a:moveTo>
                  <a:lnTo>
                    <a:pt x="300" y="303"/>
                  </a:lnTo>
                  <a:lnTo>
                    <a:pt x="304" y="301"/>
                  </a:lnTo>
                  <a:lnTo>
                    <a:pt x="307" y="298"/>
                  </a:lnTo>
                  <a:lnTo>
                    <a:pt x="309" y="294"/>
                  </a:lnTo>
                  <a:lnTo>
                    <a:pt x="309" y="290"/>
                  </a:lnTo>
                  <a:lnTo>
                    <a:pt x="306" y="285"/>
                  </a:lnTo>
                  <a:lnTo>
                    <a:pt x="304" y="279"/>
                  </a:lnTo>
                  <a:lnTo>
                    <a:pt x="301" y="274"/>
                  </a:lnTo>
                  <a:lnTo>
                    <a:pt x="307" y="271"/>
                  </a:lnTo>
                  <a:lnTo>
                    <a:pt x="312" y="269"/>
                  </a:lnTo>
                  <a:lnTo>
                    <a:pt x="316" y="265"/>
                  </a:lnTo>
                  <a:lnTo>
                    <a:pt x="319" y="259"/>
                  </a:lnTo>
                  <a:lnTo>
                    <a:pt x="322" y="254"/>
                  </a:lnTo>
                  <a:lnTo>
                    <a:pt x="324" y="249"/>
                  </a:lnTo>
                  <a:lnTo>
                    <a:pt x="325" y="242"/>
                  </a:lnTo>
                  <a:lnTo>
                    <a:pt x="326" y="236"/>
                  </a:lnTo>
                  <a:lnTo>
                    <a:pt x="327" y="221"/>
                  </a:lnTo>
                  <a:lnTo>
                    <a:pt x="328" y="205"/>
                  </a:lnTo>
                  <a:lnTo>
                    <a:pt x="329" y="197"/>
                  </a:lnTo>
                  <a:lnTo>
                    <a:pt x="331" y="189"/>
                  </a:lnTo>
                  <a:lnTo>
                    <a:pt x="333" y="181"/>
                  </a:lnTo>
                  <a:lnTo>
                    <a:pt x="337" y="175"/>
                  </a:lnTo>
                  <a:lnTo>
                    <a:pt x="343" y="167"/>
                  </a:lnTo>
                  <a:lnTo>
                    <a:pt x="351" y="161"/>
                  </a:lnTo>
                  <a:lnTo>
                    <a:pt x="358" y="156"/>
                  </a:lnTo>
                  <a:lnTo>
                    <a:pt x="366" y="151"/>
                  </a:lnTo>
                  <a:lnTo>
                    <a:pt x="372" y="147"/>
                  </a:lnTo>
                  <a:lnTo>
                    <a:pt x="379" y="143"/>
                  </a:lnTo>
                  <a:lnTo>
                    <a:pt x="384" y="138"/>
                  </a:lnTo>
                  <a:lnTo>
                    <a:pt x="387" y="131"/>
                  </a:lnTo>
                  <a:lnTo>
                    <a:pt x="378" y="112"/>
                  </a:lnTo>
                  <a:lnTo>
                    <a:pt x="369" y="91"/>
                  </a:lnTo>
                  <a:lnTo>
                    <a:pt x="365" y="83"/>
                  </a:lnTo>
                  <a:lnTo>
                    <a:pt x="359" y="77"/>
                  </a:lnTo>
                  <a:lnTo>
                    <a:pt x="356" y="75"/>
                  </a:lnTo>
                  <a:lnTo>
                    <a:pt x="353" y="74"/>
                  </a:lnTo>
                  <a:lnTo>
                    <a:pt x="350" y="75"/>
                  </a:lnTo>
                  <a:lnTo>
                    <a:pt x="345" y="77"/>
                  </a:lnTo>
                  <a:lnTo>
                    <a:pt x="339" y="85"/>
                  </a:lnTo>
                  <a:lnTo>
                    <a:pt x="334" y="91"/>
                  </a:lnTo>
                  <a:lnTo>
                    <a:pt x="331" y="98"/>
                  </a:lnTo>
                  <a:lnTo>
                    <a:pt x="330" y="104"/>
                  </a:lnTo>
                  <a:lnTo>
                    <a:pt x="329" y="110"/>
                  </a:lnTo>
                  <a:lnTo>
                    <a:pt x="329" y="116"/>
                  </a:lnTo>
                  <a:lnTo>
                    <a:pt x="330" y="122"/>
                  </a:lnTo>
                  <a:lnTo>
                    <a:pt x="332" y="127"/>
                  </a:lnTo>
                  <a:lnTo>
                    <a:pt x="327" y="127"/>
                  </a:lnTo>
                  <a:lnTo>
                    <a:pt x="322" y="128"/>
                  </a:lnTo>
                  <a:lnTo>
                    <a:pt x="315" y="132"/>
                  </a:lnTo>
                  <a:lnTo>
                    <a:pt x="309" y="138"/>
                  </a:lnTo>
                  <a:lnTo>
                    <a:pt x="295" y="148"/>
                  </a:lnTo>
                  <a:lnTo>
                    <a:pt x="281" y="157"/>
                  </a:lnTo>
                  <a:lnTo>
                    <a:pt x="285" y="159"/>
                  </a:lnTo>
                  <a:lnTo>
                    <a:pt x="289" y="160"/>
                  </a:lnTo>
                  <a:lnTo>
                    <a:pt x="271" y="175"/>
                  </a:lnTo>
                  <a:lnTo>
                    <a:pt x="254" y="191"/>
                  </a:lnTo>
                  <a:lnTo>
                    <a:pt x="237" y="206"/>
                  </a:lnTo>
                  <a:lnTo>
                    <a:pt x="223" y="222"/>
                  </a:lnTo>
                  <a:lnTo>
                    <a:pt x="209" y="240"/>
                  </a:lnTo>
                  <a:lnTo>
                    <a:pt x="197" y="258"/>
                  </a:lnTo>
                  <a:lnTo>
                    <a:pt x="187" y="277"/>
                  </a:lnTo>
                  <a:lnTo>
                    <a:pt x="178" y="295"/>
                  </a:lnTo>
                  <a:lnTo>
                    <a:pt x="179" y="299"/>
                  </a:lnTo>
                  <a:lnTo>
                    <a:pt x="182" y="303"/>
                  </a:lnTo>
                  <a:lnTo>
                    <a:pt x="186" y="307"/>
                  </a:lnTo>
                  <a:lnTo>
                    <a:pt x="189" y="307"/>
                  </a:lnTo>
                  <a:lnTo>
                    <a:pt x="196" y="290"/>
                  </a:lnTo>
                  <a:lnTo>
                    <a:pt x="203" y="279"/>
                  </a:lnTo>
                  <a:lnTo>
                    <a:pt x="210" y="271"/>
                  </a:lnTo>
                  <a:lnTo>
                    <a:pt x="221" y="262"/>
                  </a:lnTo>
                  <a:lnTo>
                    <a:pt x="224" y="255"/>
                  </a:lnTo>
                  <a:lnTo>
                    <a:pt x="228" y="249"/>
                  </a:lnTo>
                  <a:lnTo>
                    <a:pt x="231" y="244"/>
                  </a:lnTo>
                  <a:lnTo>
                    <a:pt x="235" y="238"/>
                  </a:lnTo>
                  <a:lnTo>
                    <a:pt x="245" y="229"/>
                  </a:lnTo>
                  <a:lnTo>
                    <a:pt x="256" y="220"/>
                  </a:lnTo>
                  <a:lnTo>
                    <a:pt x="248" y="229"/>
                  </a:lnTo>
                  <a:lnTo>
                    <a:pt x="240" y="238"/>
                  </a:lnTo>
                  <a:lnTo>
                    <a:pt x="237" y="242"/>
                  </a:lnTo>
                  <a:lnTo>
                    <a:pt x="235" y="246"/>
                  </a:lnTo>
                  <a:lnTo>
                    <a:pt x="234" y="251"/>
                  </a:lnTo>
                  <a:lnTo>
                    <a:pt x="234" y="255"/>
                  </a:lnTo>
                  <a:lnTo>
                    <a:pt x="236" y="257"/>
                  </a:lnTo>
                  <a:lnTo>
                    <a:pt x="241" y="257"/>
                  </a:lnTo>
                  <a:lnTo>
                    <a:pt x="246" y="255"/>
                  </a:lnTo>
                  <a:lnTo>
                    <a:pt x="252" y="253"/>
                  </a:lnTo>
                  <a:lnTo>
                    <a:pt x="259" y="248"/>
                  </a:lnTo>
                  <a:lnTo>
                    <a:pt x="264" y="242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1" y="229"/>
                  </a:lnTo>
                  <a:lnTo>
                    <a:pt x="271" y="225"/>
                  </a:lnTo>
                  <a:lnTo>
                    <a:pt x="271" y="230"/>
                  </a:lnTo>
                  <a:lnTo>
                    <a:pt x="270" y="237"/>
                  </a:lnTo>
                  <a:lnTo>
                    <a:pt x="269" y="241"/>
                  </a:lnTo>
                  <a:lnTo>
                    <a:pt x="265" y="246"/>
                  </a:lnTo>
                  <a:lnTo>
                    <a:pt x="259" y="254"/>
                  </a:lnTo>
                  <a:lnTo>
                    <a:pt x="250" y="259"/>
                  </a:lnTo>
                  <a:lnTo>
                    <a:pt x="243" y="265"/>
                  </a:lnTo>
                  <a:lnTo>
                    <a:pt x="236" y="269"/>
                  </a:lnTo>
                  <a:lnTo>
                    <a:pt x="234" y="270"/>
                  </a:lnTo>
                  <a:lnTo>
                    <a:pt x="232" y="271"/>
                  </a:lnTo>
                  <a:lnTo>
                    <a:pt x="231" y="274"/>
                  </a:lnTo>
                  <a:lnTo>
                    <a:pt x="232" y="275"/>
                  </a:lnTo>
                  <a:lnTo>
                    <a:pt x="240" y="277"/>
                  </a:lnTo>
                  <a:lnTo>
                    <a:pt x="249" y="277"/>
                  </a:lnTo>
                  <a:lnTo>
                    <a:pt x="259" y="275"/>
                  </a:lnTo>
                  <a:lnTo>
                    <a:pt x="269" y="273"/>
                  </a:lnTo>
                  <a:lnTo>
                    <a:pt x="273" y="270"/>
                  </a:lnTo>
                  <a:lnTo>
                    <a:pt x="277" y="266"/>
                  </a:lnTo>
                  <a:lnTo>
                    <a:pt x="282" y="262"/>
                  </a:lnTo>
                  <a:lnTo>
                    <a:pt x="286" y="257"/>
                  </a:lnTo>
                  <a:lnTo>
                    <a:pt x="290" y="251"/>
                  </a:lnTo>
                  <a:lnTo>
                    <a:pt x="293" y="245"/>
                  </a:lnTo>
                  <a:lnTo>
                    <a:pt x="296" y="237"/>
                  </a:lnTo>
                  <a:lnTo>
                    <a:pt x="299" y="228"/>
                  </a:lnTo>
                  <a:lnTo>
                    <a:pt x="297" y="237"/>
                  </a:lnTo>
                  <a:lnTo>
                    <a:pt x="296" y="246"/>
                  </a:lnTo>
                  <a:lnTo>
                    <a:pt x="293" y="253"/>
                  </a:lnTo>
                  <a:lnTo>
                    <a:pt x="290" y="259"/>
                  </a:lnTo>
                  <a:lnTo>
                    <a:pt x="288" y="265"/>
                  </a:lnTo>
                  <a:lnTo>
                    <a:pt x="285" y="269"/>
                  </a:lnTo>
                  <a:lnTo>
                    <a:pt x="281" y="273"/>
                  </a:lnTo>
                  <a:lnTo>
                    <a:pt x="277" y="275"/>
                  </a:lnTo>
                  <a:lnTo>
                    <a:pt x="269" y="281"/>
                  </a:lnTo>
                  <a:lnTo>
                    <a:pt x="259" y="283"/>
                  </a:lnTo>
                  <a:lnTo>
                    <a:pt x="247" y="286"/>
                  </a:lnTo>
                  <a:lnTo>
                    <a:pt x="235" y="289"/>
                  </a:lnTo>
                  <a:lnTo>
                    <a:pt x="232" y="291"/>
                  </a:lnTo>
                  <a:lnTo>
                    <a:pt x="231" y="294"/>
                  </a:lnTo>
                  <a:lnTo>
                    <a:pt x="229" y="297"/>
                  </a:lnTo>
                  <a:lnTo>
                    <a:pt x="229" y="299"/>
                  </a:lnTo>
                  <a:lnTo>
                    <a:pt x="228" y="304"/>
                  </a:lnTo>
                  <a:lnTo>
                    <a:pt x="227" y="310"/>
                  </a:lnTo>
                  <a:lnTo>
                    <a:pt x="233" y="312"/>
                  </a:lnTo>
                  <a:lnTo>
                    <a:pt x="241" y="314"/>
                  </a:lnTo>
                  <a:lnTo>
                    <a:pt x="247" y="312"/>
                  </a:lnTo>
                  <a:lnTo>
                    <a:pt x="254" y="311"/>
                  </a:lnTo>
                  <a:lnTo>
                    <a:pt x="268" y="304"/>
                  </a:lnTo>
                  <a:lnTo>
                    <a:pt x="281" y="301"/>
                  </a:lnTo>
                  <a:lnTo>
                    <a:pt x="286" y="297"/>
                  </a:lnTo>
                  <a:lnTo>
                    <a:pt x="290" y="294"/>
                  </a:lnTo>
                  <a:lnTo>
                    <a:pt x="291" y="294"/>
                  </a:lnTo>
                  <a:lnTo>
                    <a:pt x="292" y="295"/>
                  </a:lnTo>
                  <a:lnTo>
                    <a:pt x="293" y="298"/>
                  </a:lnTo>
                  <a:lnTo>
                    <a:pt x="295" y="303"/>
                  </a:lnTo>
                  <a:close/>
                  <a:moveTo>
                    <a:pt x="509" y="177"/>
                  </a:moveTo>
                  <a:lnTo>
                    <a:pt x="505" y="171"/>
                  </a:lnTo>
                  <a:lnTo>
                    <a:pt x="503" y="163"/>
                  </a:lnTo>
                  <a:lnTo>
                    <a:pt x="501" y="155"/>
                  </a:lnTo>
                  <a:lnTo>
                    <a:pt x="498" y="145"/>
                  </a:lnTo>
                  <a:lnTo>
                    <a:pt x="496" y="142"/>
                  </a:lnTo>
                  <a:lnTo>
                    <a:pt x="494" y="138"/>
                  </a:lnTo>
                  <a:lnTo>
                    <a:pt x="492" y="135"/>
                  </a:lnTo>
                  <a:lnTo>
                    <a:pt x="489" y="131"/>
                  </a:lnTo>
                  <a:lnTo>
                    <a:pt x="484" y="128"/>
                  </a:lnTo>
                  <a:lnTo>
                    <a:pt x="480" y="127"/>
                  </a:lnTo>
                  <a:lnTo>
                    <a:pt x="474" y="126"/>
                  </a:lnTo>
                  <a:lnTo>
                    <a:pt x="467" y="124"/>
                  </a:lnTo>
                  <a:lnTo>
                    <a:pt x="451" y="127"/>
                  </a:lnTo>
                  <a:lnTo>
                    <a:pt x="442" y="130"/>
                  </a:lnTo>
                  <a:lnTo>
                    <a:pt x="439" y="130"/>
                  </a:lnTo>
                  <a:lnTo>
                    <a:pt x="436" y="130"/>
                  </a:lnTo>
                  <a:lnTo>
                    <a:pt x="434" y="127"/>
                  </a:lnTo>
                  <a:lnTo>
                    <a:pt x="430" y="122"/>
                  </a:lnTo>
                  <a:lnTo>
                    <a:pt x="424" y="123"/>
                  </a:lnTo>
                  <a:lnTo>
                    <a:pt x="420" y="124"/>
                  </a:lnTo>
                  <a:lnTo>
                    <a:pt x="416" y="127"/>
                  </a:lnTo>
                  <a:lnTo>
                    <a:pt x="414" y="130"/>
                  </a:lnTo>
                  <a:lnTo>
                    <a:pt x="413" y="134"/>
                  </a:lnTo>
                  <a:lnTo>
                    <a:pt x="413" y="138"/>
                  </a:lnTo>
                  <a:lnTo>
                    <a:pt x="415" y="142"/>
                  </a:lnTo>
                  <a:lnTo>
                    <a:pt x="419" y="145"/>
                  </a:lnTo>
                  <a:lnTo>
                    <a:pt x="421" y="142"/>
                  </a:lnTo>
                  <a:lnTo>
                    <a:pt x="423" y="139"/>
                  </a:lnTo>
                  <a:lnTo>
                    <a:pt x="426" y="138"/>
                  </a:lnTo>
                  <a:lnTo>
                    <a:pt x="428" y="136"/>
                  </a:lnTo>
                  <a:lnTo>
                    <a:pt x="432" y="138"/>
                  </a:lnTo>
                  <a:lnTo>
                    <a:pt x="434" y="139"/>
                  </a:lnTo>
                  <a:lnTo>
                    <a:pt x="435" y="140"/>
                  </a:lnTo>
                  <a:lnTo>
                    <a:pt x="436" y="144"/>
                  </a:lnTo>
                  <a:lnTo>
                    <a:pt x="437" y="149"/>
                  </a:lnTo>
                  <a:lnTo>
                    <a:pt x="440" y="153"/>
                  </a:lnTo>
                  <a:lnTo>
                    <a:pt x="446" y="156"/>
                  </a:lnTo>
                  <a:lnTo>
                    <a:pt x="451" y="159"/>
                  </a:lnTo>
                  <a:lnTo>
                    <a:pt x="465" y="161"/>
                  </a:lnTo>
                  <a:lnTo>
                    <a:pt x="478" y="164"/>
                  </a:lnTo>
                  <a:lnTo>
                    <a:pt x="480" y="168"/>
                  </a:lnTo>
                  <a:lnTo>
                    <a:pt x="483" y="172"/>
                  </a:lnTo>
                  <a:lnTo>
                    <a:pt x="488" y="175"/>
                  </a:lnTo>
                  <a:lnTo>
                    <a:pt x="493" y="177"/>
                  </a:lnTo>
                  <a:lnTo>
                    <a:pt x="497" y="179"/>
                  </a:lnTo>
                  <a:lnTo>
                    <a:pt x="502" y="180"/>
                  </a:lnTo>
                  <a:lnTo>
                    <a:pt x="506" y="179"/>
                  </a:lnTo>
                  <a:lnTo>
                    <a:pt x="509" y="177"/>
                  </a:lnTo>
                  <a:close/>
                  <a:moveTo>
                    <a:pt x="474" y="83"/>
                  </a:moveTo>
                  <a:lnTo>
                    <a:pt x="484" y="75"/>
                  </a:lnTo>
                  <a:lnTo>
                    <a:pt x="495" y="67"/>
                  </a:lnTo>
                  <a:lnTo>
                    <a:pt x="501" y="65"/>
                  </a:lnTo>
                  <a:lnTo>
                    <a:pt x="505" y="59"/>
                  </a:lnTo>
                  <a:lnTo>
                    <a:pt x="509" y="54"/>
                  </a:lnTo>
                  <a:lnTo>
                    <a:pt x="511" y="49"/>
                  </a:lnTo>
                  <a:lnTo>
                    <a:pt x="514" y="46"/>
                  </a:lnTo>
                  <a:lnTo>
                    <a:pt x="516" y="45"/>
                  </a:lnTo>
                  <a:lnTo>
                    <a:pt x="518" y="46"/>
                  </a:lnTo>
                  <a:lnTo>
                    <a:pt x="520" y="47"/>
                  </a:lnTo>
                  <a:lnTo>
                    <a:pt x="522" y="49"/>
                  </a:lnTo>
                  <a:lnTo>
                    <a:pt x="522" y="53"/>
                  </a:lnTo>
                  <a:lnTo>
                    <a:pt x="522" y="57"/>
                  </a:lnTo>
                  <a:lnTo>
                    <a:pt x="520" y="61"/>
                  </a:lnTo>
                  <a:lnTo>
                    <a:pt x="519" y="66"/>
                  </a:lnTo>
                  <a:lnTo>
                    <a:pt x="516" y="70"/>
                  </a:lnTo>
                  <a:lnTo>
                    <a:pt x="510" y="73"/>
                  </a:lnTo>
                  <a:lnTo>
                    <a:pt x="505" y="77"/>
                  </a:lnTo>
                  <a:lnTo>
                    <a:pt x="490" y="81"/>
                  </a:lnTo>
                  <a:lnTo>
                    <a:pt x="474" y="83"/>
                  </a:lnTo>
                  <a:close/>
                  <a:moveTo>
                    <a:pt x="405" y="114"/>
                  </a:moveTo>
                  <a:lnTo>
                    <a:pt x="406" y="112"/>
                  </a:lnTo>
                  <a:lnTo>
                    <a:pt x="407" y="110"/>
                  </a:lnTo>
                  <a:lnTo>
                    <a:pt x="407" y="107"/>
                  </a:lnTo>
                  <a:lnTo>
                    <a:pt x="406" y="103"/>
                  </a:lnTo>
                  <a:lnTo>
                    <a:pt x="403" y="96"/>
                  </a:lnTo>
                  <a:lnTo>
                    <a:pt x="401" y="89"/>
                  </a:lnTo>
                  <a:lnTo>
                    <a:pt x="398" y="79"/>
                  </a:lnTo>
                  <a:lnTo>
                    <a:pt x="396" y="70"/>
                  </a:lnTo>
                  <a:lnTo>
                    <a:pt x="396" y="66"/>
                  </a:lnTo>
                  <a:lnTo>
                    <a:pt x="395" y="61"/>
                  </a:lnTo>
                  <a:lnTo>
                    <a:pt x="396" y="57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7"/>
                  </a:lnTo>
                  <a:lnTo>
                    <a:pt x="395" y="46"/>
                  </a:lnTo>
                  <a:lnTo>
                    <a:pt x="394" y="46"/>
                  </a:lnTo>
                  <a:lnTo>
                    <a:pt x="391" y="47"/>
                  </a:lnTo>
                  <a:lnTo>
                    <a:pt x="386" y="49"/>
                  </a:lnTo>
                  <a:lnTo>
                    <a:pt x="379" y="55"/>
                  </a:lnTo>
                  <a:lnTo>
                    <a:pt x="372" y="62"/>
                  </a:lnTo>
                  <a:lnTo>
                    <a:pt x="379" y="75"/>
                  </a:lnTo>
                  <a:lnTo>
                    <a:pt x="386" y="94"/>
                  </a:lnTo>
                  <a:lnTo>
                    <a:pt x="391" y="103"/>
                  </a:lnTo>
                  <a:lnTo>
                    <a:pt x="395" y="110"/>
                  </a:lnTo>
                  <a:lnTo>
                    <a:pt x="398" y="112"/>
                  </a:lnTo>
                  <a:lnTo>
                    <a:pt x="400" y="114"/>
                  </a:lnTo>
                  <a:lnTo>
                    <a:pt x="402" y="115"/>
                  </a:lnTo>
                  <a:lnTo>
                    <a:pt x="405" y="114"/>
                  </a:lnTo>
                  <a:close/>
                  <a:moveTo>
                    <a:pt x="317" y="61"/>
                  </a:moveTo>
                  <a:lnTo>
                    <a:pt x="324" y="61"/>
                  </a:lnTo>
                  <a:lnTo>
                    <a:pt x="328" y="61"/>
                  </a:lnTo>
                  <a:lnTo>
                    <a:pt x="330" y="62"/>
                  </a:lnTo>
                  <a:lnTo>
                    <a:pt x="331" y="65"/>
                  </a:lnTo>
                  <a:lnTo>
                    <a:pt x="331" y="67"/>
                  </a:lnTo>
                  <a:lnTo>
                    <a:pt x="329" y="71"/>
                  </a:lnTo>
                  <a:lnTo>
                    <a:pt x="322" y="86"/>
                  </a:lnTo>
                  <a:lnTo>
                    <a:pt x="314" y="99"/>
                  </a:lnTo>
                  <a:lnTo>
                    <a:pt x="307" y="111"/>
                  </a:lnTo>
                  <a:lnTo>
                    <a:pt x="299" y="122"/>
                  </a:lnTo>
                  <a:lnTo>
                    <a:pt x="288" y="132"/>
                  </a:lnTo>
                  <a:lnTo>
                    <a:pt x="275" y="143"/>
                  </a:lnTo>
                  <a:lnTo>
                    <a:pt x="258" y="156"/>
                  </a:lnTo>
                  <a:lnTo>
                    <a:pt x="236" y="172"/>
                  </a:lnTo>
                  <a:lnTo>
                    <a:pt x="231" y="176"/>
                  </a:lnTo>
                  <a:lnTo>
                    <a:pt x="222" y="187"/>
                  </a:lnTo>
                  <a:lnTo>
                    <a:pt x="219" y="189"/>
                  </a:lnTo>
                  <a:lnTo>
                    <a:pt x="216" y="191"/>
                  </a:lnTo>
                  <a:lnTo>
                    <a:pt x="215" y="189"/>
                  </a:lnTo>
                  <a:lnTo>
                    <a:pt x="214" y="187"/>
                  </a:lnTo>
                  <a:lnTo>
                    <a:pt x="213" y="183"/>
                  </a:lnTo>
                  <a:lnTo>
                    <a:pt x="213" y="177"/>
                  </a:lnTo>
                  <a:lnTo>
                    <a:pt x="216" y="169"/>
                  </a:lnTo>
                  <a:lnTo>
                    <a:pt x="216" y="161"/>
                  </a:lnTo>
                  <a:lnTo>
                    <a:pt x="216" y="152"/>
                  </a:lnTo>
                  <a:lnTo>
                    <a:pt x="216" y="144"/>
                  </a:lnTo>
                  <a:lnTo>
                    <a:pt x="217" y="139"/>
                  </a:lnTo>
                  <a:lnTo>
                    <a:pt x="216" y="134"/>
                  </a:lnTo>
                  <a:lnTo>
                    <a:pt x="217" y="132"/>
                  </a:lnTo>
                  <a:lnTo>
                    <a:pt x="218" y="130"/>
                  </a:lnTo>
                  <a:lnTo>
                    <a:pt x="220" y="127"/>
                  </a:lnTo>
                  <a:lnTo>
                    <a:pt x="223" y="124"/>
                  </a:lnTo>
                  <a:lnTo>
                    <a:pt x="236" y="111"/>
                  </a:lnTo>
                  <a:lnTo>
                    <a:pt x="251" y="96"/>
                  </a:lnTo>
                  <a:lnTo>
                    <a:pt x="258" y="90"/>
                  </a:lnTo>
                  <a:lnTo>
                    <a:pt x="263" y="83"/>
                  </a:lnTo>
                  <a:lnTo>
                    <a:pt x="268" y="77"/>
                  </a:lnTo>
                  <a:lnTo>
                    <a:pt x="270" y="71"/>
                  </a:lnTo>
                  <a:lnTo>
                    <a:pt x="271" y="69"/>
                  </a:lnTo>
                  <a:lnTo>
                    <a:pt x="274" y="66"/>
                  </a:lnTo>
                  <a:lnTo>
                    <a:pt x="278" y="65"/>
                  </a:lnTo>
                  <a:lnTo>
                    <a:pt x="284" y="63"/>
                  </a:lnTo>
                  <a:lnTo>
                    <a:pt x="295" y="62"/>
                  </a:lnTo>
                  <a:lnTo>
                    <a:pt x="302" y="59"/>
                  </a:lnTo>
                  <a:lnTo>
                    <a:pt x="309" y="58"/>
                  </a:lnTo>
                  <a:lnTo>
                    <a:pt x="317" y="61"/>
                  </a:lnTo>
                  <a:close/>
                  <a:moveTo>
                    <a:pt x="473" y="5"/>
                  </a:moveTo>
                  <a:lnTo>
                    <a:pt x="474" y="8"/>
                  </a:lnTo>
                  <a:lnTo>
                    <a:pt x="474" y="10"/>
                  </a:lnTo>
                  <a:lnTo>
                    <a:pt x="473" y="12"/>
                  </a:lnTo>
                  <a:lnTo>
                    <a:pt x="471" y="14"/>
                  </a:lnTo>
                  <a:lnTo>
                    <a:pt x="467" y="20"/>
                  </a:lnTo>
                  <a:lnTo>
                    <a:pt x="465" y="26"/>
                  </a:lnTo>
                  <a:lnTo>
                    <a:pt x="463" y="25"/>
                  </a:lnTo>
                  <a:lnTo>
                    <a:pt x="460" y="24"/>
                  </a:lnTo>
                  <a:lnTo>
                    <a:pt x="458" y="21"/>
                  </a:lnTo>
                  <a:lnTo>
                    <a:pt x="457" y="17"/>
                  </a:lnTo>
                  <a:lnTo>
                    <a:pt x="462" y="12"/>
                  </a:lnTo>
                  <a:lnTo>
                    <a:pt x="465" y="6"/>
                  </a:lnTo>
                  <a:lnTo>
                    <a:pt x="466" y="5"/>
                  </a:lnTo>
                  <a:lnTo>
                    <a:pt x="468" y="4"/>
                  </a:lnTo>
                  <a:lnTo>
                    <a:pt x="469" y="4"/>
                  </a:lnTo>
                  <a:lnTo>
                    <a:pt x="473" y="5"/>
                  </a:lnTo>
                  <a:close/>
                  <a:moveTo>
                    <a:pt x="453" y="28"/>
                  </a:moveTo>
                  <a:lnTo>
                    <a:pt x="452" y="21"/>
                  </a:lnTo>
                  <a:lnTo>
                    <a:pt x="449" y="17"/>
                  </a:lnTo>
                  <a:lnTo>
                    <a:pt x="444" y="14"/>
                  </a:lnTo>
                  <a:lnTo>
                    <a:pt x="440" y="14"/>
                  </a:lnTo>
                  <a:lnTo>
                    <a:pt x="436" y="17"/>
                  </a:lnTo>
                  <a:lnTo>
                    <a:pt x="430" y="20"/>
                  </a:lnTo>
                  <a:lnTo>
                    <a:pt x="426" y="22"/>
                  </a:lnTo>
                  <a:lnTo>
                    <a:pt x="423" y="25"/>
                  </a:lnTo>
                  <a:lnTo>
                    <a:pt x="423" y="30"/>
                  </a:lnTo>
                  <a:lnTo>
                    <a:pt x="422" y="36"/>
                  </a:lnTo>
                  <a:lnTo>
                    <a:pt x="420" y="38"/>
                  </a:lnTo>
                  <a:lnTo>
                    <a:pt x="419" y="42"/>
                  </a:lnTo>
                  <a:lnTo>
                    <a:pt x="416" y="45"/>
                  </a:lnTo>
                  <a:lnTo>
                    <a:pt x="416" y="49"/>
                  </a:lnTo>
                  <a:lnTo>
                    <a:pt x="418" y="53"/>
                  </a:lnTo>
                  <a:lnTo>
                    <a:pt x="421" y="58"/>
                  </a:lnTo>
                  <a:lnTo>
                    <a:pt x="430" y="51"/>
                  </a:lnTo>
                  <a:lnTo>
                    <a:pt x="441" y="46"/>
                  </a:lnTo>
                  <a:lnTo>
                    <a:pt x="447" y="43"/>
                  </a:lnTo>
                  <a:lnTo>
                    <a:pt x="451" y="39"/>
                  </a:lnTo>
                  <a:lnTo>
                    <a:pt x="452" y="37"/>
                  </a:lnTo>
                  <a:lnTo>
                    <a:pt x="453" y="34"/>
                  </a:lnTo>
                  <a:lnTo>
                    <a:pt x="453" y="32"/>
                  </a:lnTo>
                  <a:lnTo>
                    <a:pt x="453" y="28"/>
                  </a:lnTo>
                  <a:close/>
                  <a:moveTo>
                    <a:pt x="278" y="348"/>
                  </a:moveTo>
                  <a:lnTo>
                    <a:pt x="282" y="344"/>
                  </a:lnTo>
                  <a:lnTo>
                    <a:pt x="285" y="340"/>
                  </a:lnTo>
                  <a:lnTo>
                    <a:pt x="288" y="335"/>
                  </a:lnTo>
                  <a:lnTo>
                    <a:pt x="290" y="331"/>
                  </a:lnTo>
                  <a:lnTo>
                    <a:pt x="291" y="326"/>
                  </a:lnTo>
                  <a:lnTo>
                    <a:pt x="292" y="320"/>
                  </a:lnTo>
                  <a:lnTo>
                    <a:pt x="292" y="316"/>
                  </a:lnTo>
                  <a:lnTo>
                    <a:pt x="291" y="314"/>
                  </a:lnTo>
                  <a:lnTo>
                    <a:pt x="286" y="312"/>
                  </a:lnTo>
                  <a:lnTo>
                    <a:pt x="281" y="314"/>
                  </a:lnTo>
                  <a:lnTo>
                    <a:pt x="275" y="315"/>
                  </a:lnTo>
                  <a:lnTo>
                    <a:pt x="270" y="318"/>
                  </a:lnTo>
                  <a:lnTo>
                    <a:pt x="264" y="320"/>
                  </a:lnTo>
                  <a:lnTo>
                    <a:pt x="259" y="324"/>
                  </a:lnTo>
                  <a:lnTo>
                    <a:pt x="251" y="326"/>
                  </a:lnTo>
                  <a:lnTo>
                    <a:pt x="245" y="328"/>
                  </a:lnTo>
                  <a:lnTo>
                    <a:pt x="240" y="331"/>
                  </a:lnTo>
                  <a:lnTo>
                    <a:pt x="235" y="335"/>
                  </a:lnTo>
                  <a:lnTo>
                    <a:pt x="233" y="339"/>
                  </a:lnTo>
                  <a:lnTo>
                    <a:pt x="230" y="343"/>
                  </a:lnTo>
                  <a:lnTo>
                    <a:pt x="226" y="351"/>
                  </a:lnTo>
                  <a:lnTo>
                    <a:pt x="219" y="359"/>
                  </a:lnTo>
                  <a:lnTo>
                    <a:pt x="228" y="361"/>
                  </a:lnTo>
                  <a:lnTo>
                    <a:pt x="234" y="361"/>
                  </a:lnTo>
                  <a:lnTo>
                    <a:pt x="241" y="360"/>
                  </a:lnTo>
                  <a:lnTo>
                    <a:pt x="246" y="357"/>
                  </a:lnTo>
                  <a:lnTo>
                    <a:pt x="252" y="355"/>
                  </a:lnTo>
                  <a:lnTo>
                    <a:pt x="260" y="352"/>
                  </a:lnTo>
                  <a:lnTo>
                    <a:pt x="269" y="350"/>
                  </a:lnTo>
                  <a:lnTo>
                    <a:pt x="278" y="348"/>
                  </a:lnTo>
                  <a:close/>
                  <a:moveTo>
                    <a:pt x="215" y="346"/>
                  </a:moveTo>
                  <a:lnTo>
                    <a:pt x="200" y="350"/>
                  </a:lnTo>
                  <a:lnTo>
                    <a:pt x="186" y="354"/>
                  </a:lnTo>
                  <a:lnTo>
                    <a:pt x="172" y="356"/>
                  </a:lnTo>
                  <a:lnTo>
                    <a:pt x="156" y="356"/>
                  </a:lnTo>
                  <a:lnTo>
                    <a:pt x="152" y="364"/>
                  </a:lnTo>
                  <a:lnTo>
                    <a:pt x="149" y="372"/>
                  </a:lnTo>
                  <a:lnTo>
                    <a:pt x="147" y="380"/>
                  </a:lnTo>
                  <a:lnTo>
                    <a:pt x="146" y="388"/>
                  </a:lnTo>
                  <a:lnTo>
                    <a:pt x="145" y="395"/>
                  </a:lnTo>
                  <a:lnTo>
                    <a:pt x="146" y="400"/>
                  </a:lnTo>
                  <a:lnTo>
                    <a:pt x="148" y="404"/>
                  </a:lnTo>
                  <a:lnTo>
                    <a:pt x="150" y="408"/>
                  </a:lnTo>
                  <a:lnTo>
                    <a:pt x="159" y="401"/>
                  </a:lnTo>
                  <a:lnTo>
                    <a:pt x="167" y="397"/>
                  </a:lnTo>
                  <a:lnTo>
                    <a:pt x="176" y="395"/>
                  </a:lnTo>
                  <a:lnTo>
                    <a:pt x="185" y="392"/>
                  </a:lnTo>
                  <a:lnTo>
                    <a:pt x="191" y="380"/>
                  </a:lnTo>
                  <a:lnTo>
                    <a:pt x="196" y="369"/>
                  </a:lnTo>
                  <a:lnTo>
                    <a:pt x="200" y="363"/>
                  </a:lnTo>
                  <a:lnTo>
                    <a:pt x="203" y="357"/>
                  </a:lnTo>
                  <a:lnTo>
                    <a:pt x="208" y="352"/>
                  </a:lnTo>
                  <a:lnTo>
                    <a:pt x="215" y="346"/>
                  </a:lnTo>
                  <a:close/>
                  <a:moveTo>
                    <a:pt x="190" y="338"/>
                  </a:moveTo>
                  <a:lnTo>
                    <a:pt x="197" y="340"/>
                  </a:lnTo>
                  <a:lnTo>
                    <a:pt x="203" y="339"/>
                  </a:lnTo>
                  <a:lnTo>
                    <a:pt x="207" y="336"/>
                  </a:lnTo>
                  <a:lnTo>
                    <a:pt x="210" y="332"/>
                  </a:lnTo>
                  <a:lnTo>
                    <a:pt x="216" y="322"/>
                  </a:lnTo>
                  <a:lnTo>
                    <a:pt x="219" y="310"/>
                  </a:lnTo>
                  <a:lnTo>
                    <a:pt x="220" y="295"/>
                  </a:lnTo>
                  <a:lnTo>
                    <a:pt x="219" y="283"/>
                  </a:lnTo>
                  <a:lnTo>
                    <a:pt x="218" y="281"/>
                  </a:lnTo>
                  <a:lnTo>
                    <a:pt x="217" y="278"/>
                  </a:lnTo>
                  <a:lnTo>
                    <a:pt x="214" y="278"/>
                  </a:lnTo>
                  <a:lnTo>
                    <a:pt x="210" y="281"/>
                  </a:lnTo>
                  <a:lnTo>
                    <a:pt x="206" y="287"/>
                  </a:lnTo>
                  <a:lnTo>
                    <a:pt x="202" y="295"/>
                  </a:lnTo>
                  <a:lnTo>
                    <a:pt x="197" y="303"/>
                  </a:lnTo>
                  <a:lnTo>
                    <a:pt x="195" y="310"/>
                  </a:lnTo>
                  <a:lnTo>
                    <a:pt x="191" y="324"/>
                  </a:lnTo>
                  <a:lnTo>
                    <a:pt x="190" y="338"/>
                  </a:lnTo>
                  <a:close/>
                  <a:moveTo>
                    <a:pt x="174" y="310"/>
                  </a:moveTo>
                  <a:lnTo>
                    <a:pt x="176" y="311"/>
                  </a:lnTo>
                  <a:lnTo>
                    <a:pt x="177" y="315"/>
                  </a:lnTo>
                  <a:lnTo>
                    <a:pt x="178" y="318"/>
                  </a:lnTo>
                  <a:lnTo>
                    <a:pt x="178" y="322"/>
                  </a:lnTo>
                  <a:lnTo>
                    <a:pt x="178" y="330"/>
                  </a:lnTo>
                  <a:lnTo>
                    <a:pt x="176" y="338"/>
                  </a:lnTo>
                  <a:lnTo>
                    <a:pt x="172" y="339"/>
                  </a:lnTo>
                  <a:lnTo>
                    <a:pt x="166" y="342"/>
                  </a:lnTo>
                  <a:lnTo>
                    <a:pt x="162" y="343"/>
                  </a:lnTo>
                  <a:lnTo>
                    <a:pt x="158" y="342"/>
                  </a:lnTo>
                  <a:lnTo>
                    <a:pt x="160" y="334"/>
                  </a:lnTo>
                  <a:lnTo>
                    <a:pt x="162" y="326"/>
                  </a:lnTo>
                  <a:lnTo>
                    <a:pt x="167" y="318"/>
                  </a:lnTo>
                  <a:lnTo>
                    <a:pt x="174" y="310"/>
                  </a:lnTo>
                  <a:close/>
                  <a:moveTo>
                    <a:pt x="105" y="357"/>
                  </a:moveTo>
                  <a:lnTo>
                    <a:pt x="112" y="357"/>
                  </a:lnTo>
                  <a:lnTo>
                    <a:pt x="118" y="354"/>
                  </a:lnTo>
                  <a:lnTo>
                    <a:pt x="122" y="350"/>
                  </a:lnTo>
                  <a:lnTo>
                    <a:pt x="124" y="344"/>
                  </a:lnTo>
                  <a:lnTo>
                    <a:pt x="128" y="331"/>
                  </a:lnTo>
                  <a:lnTo>
                    <a:pt x="135" y="319"/>
                  </a:lnTo>
                  <a:lnTo>
                    <a:pt x="141" y="307"/>
                  </a:lnTo>
                  <a:lnTo>
                    <a:pt x="145" y="297"/>
                  </a:lnTo>
                  <a:lnTo>
                    <a:pt x="147" y="289"/>
                  </a:lnTo>
                  <a:lnTo>
                    <a:pt x="147" y="282"/>
                  </a:lnTo>
                  <a:lnTo>
                    <a:pt x="146" y="277"/>
                  </a:lnTo>
                  <a:lnTo>
                    <a:pt x="142" y="273"/>
                  </a:lnTo>
                  <a:lnTo>
                    <a:pt x="138" y="269"/>
                  </a:lnTo>
                  <a:lnTo>
                    <a:pt x="133" y="266"/>
                  </a:lnTo>
                  <a:lnTo>
                    <a:pt x="133" y="265"/>
                  </a:lnTo>
                  <a:lnTo>
                    <a:pt x="133" y="263"/>
                  </a:lnTo>
                  <a:lnTo>
                    <a:pt x="132" y="262"/>
                  </a:lnTo>
                  <a:lnTo>
                    <a:pt x="131" y="262"/>
                  </a:lnTo>
                  <a:lnTo>
                    <a:pt x="126" y="261"/>
                  </a:lnTo>
                  <a:lnTo>
                    <a:pt x="122" y="261"/>
                  </a:lnTo>
                  <a:lnTo>
                    <a:pt x="118" y="261"/>
                  </a:lnTo>
                  <a:lnTo>
                    <a:pt x="113" y="261"/>
                  </a:lnTo>
                  <a:lnTo>
                    <a:pt x="110" y="261"/>
                  </a:lnTo>
                  <a:lnTo>
                    <a:pt x="109" y="259"/>
                  </a:lnTo>
                  <a:lnTo>
                    <a:pt x="112" y="255"/>
                  </a:lnTo>
                  <a:lnTo>
                    <a:pt x="117" y="253"/>
                  </a:lnTo>
                  <a:lnTo>
                    <a:pt x="123" y="251"/>
                  </a:lnTo>
                  <a:lnTo>
                    <a:pt x="128" y="250"/>
                  </a:lnTo>
                  <a:lnTo>
                    <a:pt x="134" y="249"/>
                  </a:lnTo>
                  <a:lnTo>
                    <a:pt x="138" y="246"/>
                  </a:lnTo>
                  <a:lnTo>
                    <a:pt x="139" y="245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0" y="237"/>
                  </a:lnTo>
                  <a:lnTo>
                    <a:pt x="140" y="233"/>
                  </a:lnTo>
                  <a:lnTo>
                    <a:pt x="139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1" y="233"/>
                  </a:lnTo>
                  <a:lnTo>
                    <a:pt x="124" y="237"/>
                  </a:lnTo>
                  <a:lnTo>
                    <a:pt x="110" y="246"/>
                  </a:lnTo>
                  <a:lnTo>
                    <a:pt x="97" y="254"/>
                  </a:lnTo>
                  <a:lnTo>
                    <a:pt x="97" y="257"/>
                  </a:lnTo>
                  <a:lnTo>
                    <a:pt x="97" y="259"/>
                  </a:lnTo>
                  <a:lnTo>
                    <a:pt x="96" y="263"/>
                  </a:lnTo>
                  <a:lnTo>
                    <a:pt x="95" y="266"/>
                  </a:lnTo>
                  <a:lnTo>
                    <a:pt x="92" y="273"/>
                  </a:lnTo>
                  <a:lnTo>
                    <a:pt x="90" y="278"/>
                  </a:lnTo>
                  <a:lnTo>
                    <a:pt x="95" y="275"/>
                  </a:lnTo>
                  <a:lnTo>
                    <a:pt x="101" y="271"/>
                  </a:lnTo>
                  <a:lnTo>
                    <a:pt x="98" y="279"/>
                  </a:lnTo>
                  <a:lnTo>
                    <a:pt x="96" y="286"/>
                  </a:lnTo>
                  <a:lnTo>
                    <a:pt x="95" y="293"/>
                  </a:lnTo>
                  <a:lnTo>
                    <a:pt x="94" y="299"/>
                  </a:lnTo>
                  <a:lnTo>
                    <a:pt x="95" y="311"/>
                  </a:lnTo>
                  <a:lnTo>
                    <a:pt x="96" y="320"/>
                  </a:lnTo>
                  <a:lnTo>
                    <a:pt x="101" y="339"/>
                  </a:lnTo>
                  <a:lnTo>
                    <a:pt x="105" y="357"/>
                  </a:lnTo>
                  <a:close/>
                  <a:moveTo>
                    <a:pt x="337" y="248"/>
                  </a:moveTo>
                  <a:lnTo>
                    <a:pt x="337" y="251"/>
                  </a:lnTo>
                  <a:lnTo>
                    <a:pt x="337" y="253"/>
                  </a:lnTo>
                  <a:lnTo>
                    <a:pt x="339" y="251"/>
                  </a:lnTo>
                  <a:lnTo>
                    <a:pt x="343" y="249"/>
                  </a:lnTo>
                  <a:lnTo>
                    <a:pt x="366" y="226"/>
                  </a:lnTo>
                  <a:lnTo>
                    <a:pt x="385" y="205"/>
                  </a:lnTo>
                  <a:lnTo>
                    <a:pt x="389" y="200"/>
                  </a:lnTo>
                  <a:lnTo>
                    <a:pt x="393" y="195"/>
                  </a:lnTo>
                  <a:lnTo>
                    <a:pt x="396" y="188"/>
                  </a:lnTo>
                  <a:lnTo>
                    <a:pt x="398" y="183"/>
                  </a:lnTo>
                  <a:lnTo>
                    <a:pt x="399" y="176"/>
                  </a:lnTo>
                  <a:lnTo>
                    <a:pt x="400" y="168"/>
                  </a:lnTo>
                  <a:lnTo>
                    <a:pt x="400" y="160"/>
                  </a:lnTo>
                  <a:lnTo>
                    <a:pt x="399" y="152"/>
                  </a:lnTo>
                  <a:lnTo>
                    <a:pt x="397" y="149"/>
                  </a:lnTo>
                  <a:lnTo>
                    <a:pt x="395" y="149"/>
                  </a:lnTo>
                  <a:lnTo>
                    <a:pt x="393" y="152"/>
                  </a:lnTo>
                  <a:lnTo>
                    <a:pt x="389" y="156"/>
                  </a:lnTo>
                  <a:lnTo>
                    <a:pt x="379" y="164"/>
                  </a:lnTo>
                  <a:lnTo>
                    <a:pt x="368" y="173"/>
                  </a:lnTo>
                  <a:lnTo>
                    <a:pt x="356" y="181"/>
                  </a:lnTo>
                  <a:lnTo>
                    <a:pt x="345" y="191"/>
                  </a:lnTo>
                  <a:lnTo>
                    <a:pt x="342" y="197"/>
                  </a:lnTo>
                  <a:lnTo>
                    <a:pt x="340" y="204"/>
                  </a:lnTo>
                  <a:lnTo>
                    <a:pt x="339" y="210"/>
                  </a:lnTo>
                  <a:lnTo>
                    <a:pt x="339" y="218"/>
                  </a:lnTo>
                  <a:lnTo>
                    <a:pt x="338" y="233"/>
                  </a:lnTo>
                  <a:lnTo>
                    <a:pt x="337" y="248"/>
                  </a:lnTo>
                  <a:close/>
                  <a:moveTo>
                    <a:pt x="174" y="566"/>
                  </a:moveTo>
                  <a:lnTo>
                    <a:pt x="176" y="570"/>
                  </a:lnTo>
                  <a:lnTo>
                    <a:pt x="179" y="572"/>
                  </a:lnTo>
                  <a:lnTo>
                    <a:pt x="183" y="573"/>
                  </a:lnTo>
                  <a:lnTo>
                    <a:pt x="189" y="573"/>
                  </a:lnTo>
                  <a:lnTo>
                    <a:pt x="201" y="572"/>
                  </a:lnTo>
                  <a:lnTo>
                    <a:pt x="211" y="572"/>
                  </a:lnTo>
                  <a:lnTo>
                    <a:pt x="217" y="581"/>
                  </a:lnTo>
                  <a:lnTo>
                    <a:pt x="222" y="591"/>
                  </a:lnTo>
                  <a:lnTo>
                    <a:pt x="229" y="595"/>
                  </a:lnTo>
                  <a:lnTo>
                    <a:pt x="234" y="599"/>
                  </a:lnTo>
                  <a:lnTo>
                    <a:pt x="242" y="603"/>
                  </a:lnTo>
                  <a:lnTo>
                    <a:pt x="249" y="604"/>
                  </a:lnTo>
                  <a:lnTo>
                    <a:pt x="263" y="605"/>
                  </a:lnTo>
                  <a:lnTo>
                    <a:pt x="276" y="604"/>
                  </a:lnTo>
                  <a:lnTo>
                    <a:pt x="289" y="601"/>
                  </a:lnTo>
                  <a:lnTo>
                    <a:pt x="302" y="600"/>
                  </a:lnTo>
                  <a:lnTo>
                    <a:pt x="311" y="595"/>
                  </a:lnTo>
                  <a:lnTo>
                    <a:pt x="320" y="589"/>
                  </a:lnTo>
                  <a:lnTo>
                    <a:pt x="330" y="584"/>
                  </a:lnTo>
                  <a:lnTo>
                    <a:pt x="340" y="580"/>
                  </a:lnTo>
                  <a:lnTo>
                    <a:pt x="329" y="573"/>
                  </a:lnTo>
                  <a:lnTo>
                    <a:pt x="317" y="566"/>
                  </a:lnTo>
                  <a:lnTo>
                    <a:pt x="312" y="562"/>
                  </a:lnTo>
                  <a:lnTo>
                    <a:pt x="306" y="559"/>
                  </a:lnTo>
                  <a:lnTo>
                    <a:pt x="301" y="556"/>
                  </a:lnTo>
                  <a:lnTo>
                    <a:pt x="295" y="556"/>
                  </a:lnTo>
                  <a:lnTo>
                    <a:pt x="290" y="555"/>
                  </a:lnTo>
                  <a:lnTo>
                    <a:pt x="286" y="554"/>
                  </a:lnTo>
                  <a:lnTo>
                    <a:pt x="281" y="554"/>
                  </a:lnTo>
                  <a:lnTo>
                    <a:pt x="276" y="554"/>
                  </a:lnTo>
                  <a:lnTo>
                    <a:pt x="268" y="556"/>
                  </a:lnTo>
                  <a:lnTo>
                    <a:pt x="259" y="560"/>
                  </a:lnTo>
                  <a:lnTo>
                    <a:pt x="251" y="560"/>
                  </a:lnTo>
                  <a:lnTo>
                    <a:pt x="245" y="558"/>
                  </a:lnTo>
                  <a:lnTo>
                    <a:pt x="241" y="554"/>
                  </a:lnTo>
                  <a:lnTo>
                    <a:pt x="236" y="548"/>
                  </a:lnTo>
                  <a:lnTo>
                    <a:pt x="232" y="540"/>
                  </a:lnTo>
                  <a:lnTo>
                    <a:pt x="227" y="536"/>
                  </a:lnTo>
                  <a:lnTo>
                    <a:pt x="221" y="534"/>
                  </a:lnTo>
                  <a:lnTo>
                    <a:pt x="215" y="534"/>
                  </a:lnTo>
                  <a:lnTo>
                    <a:pt x="207" y="538"/>
                  </a:lnTo>
                  <a:lnTo>
                    <a:pt x="201" y="539"/>
                  </a:lnTo>
                  <a:lnTo>
                    <a:pt x="193" y="543"/>
                  </a:lnTo>
                  <a:lnTo>
                    <a:pt x="186" y="550"/>
                  </a:lnTo>
                  <a:lnTo>
                    <a:pt x="182" y="554"/>
                  </a:lnTo>
                  <a:lnTo>
                    <a:pt x="178" y="556"/>
                  </a:lnTo>
                  <a:lnTo>
                    <a:pt x="176" y="559"/>
                  </a:lnTo>
                  <a:lnTo>
                    <a:pt x="175" y="560"/>
                  </a:lnTo>
                  <a:lnTo>
                    <a:pt x="174" y="563"/>
                  </a:lnTo>
                  <a:lnTo>
                    <a:pt x="174" y="566"/>
                  </a:lnTo>
                  <a:close/>
                  <a:moveTo>
                    <a:pt x="120" y="562"/>
                  </a:moveTo>
                  <a:lnTo>
                    <a:pt x="119" y="563"/>
                  </a:lnTo>
                  <a:lnTo>
                    <a:pt x="117" y="566"/>
                  </a:lnTo>
                  <a:lnTo>
                    <a:pt x="114" y="567"/>
                  </a:lnTo>
                  <a:lnTo>
                    <a:pt x="112" y="567"/>
                  </a:lnTo>
                  <a:lnTo>
                    <a:pt x="110" y="566"/>
                  </a:lnTo>
                  <a:lnTo>
                    <a:pt x="109" y="564"/>
                  </a:lnTo>
                  <a:lnTo>
                    <a:pt x="108" y="562"/>
                  </a:lnTo>
                  <a:lnTo>
                    <a:pt x="108" y="558"/>
                  </a:lnTo>
                  <a:lnTo>
                    <a:pt x="109" y="538"/>
                  </a:lnTo>
                  <a:lnTo>
                    <a:pt x="111" y="518"/>
                  </a:lnTo>
                  <a:lnTo>
                    <a:pt x="114" y="498"/>
                  </a:lnTo>
                  <a:lnTo>
                    <a:pt x="119" y="478"/>
                  </a:lnTo>
                  <a:lnTo>
                    <a:pt x="126" y="463"/>
                  </a:lnTo>
                  <a:lnTo>
                    <a:pt x="133" y="448"/>
                  </a:lnTo>
                  <a:lnTo>
                    <a:pt x="136" y="440"/>
                  </a:lnTo>
                  <a:lnTo>
                    <a:pt x="140" y="433"/>
                  </a:lnTo>
                  <a:lnTo>
                    <a:pt x="145" y="429"/>
                  </a:lnTo>
                  <a:lnTo>
                    <a:pt x="150" y="426"/>
                  </a:lnTo>
                  <a:lnTo>
                    <a:pt x="159" y="424"/>
                  </a:lnTo>
                  <a:lnTo>
                    <a:pt x="166" y="421"/>
                  </a:lnTo>
                  <a:lnTo>
                    <a:pt x="174" y="420"/>
                  </a:lnTo>
                  <a:lnTo>
                    <a:pt x="180" y="416"/>
                  </a:lnTo>
                  <a:lnTo>
                    <a:pt x="190" y="409"/>
                  </a:lnTo>
                  <a:lnTo>
                    <a:pt x="201" y="400"/>
                  </a:lnTo>
                  <a:lnTo>
                    <a:pt x="220" y="387"/>
                  </a:lnTo>
                  <a:lnTo>
                    <a:pt x="242" y="376"/>
                  </a:lnTo>
                  <a:lnTo>
                    <a:pt x="252" y="373"/>
                  </a:lnTo>
                  <a:lnTo>
                    <a:pt x="262" y="371"/>
                  </a:lnTo>
                  <a:lnTo>
                    <a:pt x="266" y="371"/>
                  </a:lnTo>
                  <a:lnTo>
                    <a:pt x="270" y="371"/>
                  </a:lnTo>
                  <a:lnTo>
                    <a:pt x="274" y="372"/>
                  </a:lnTo>
                  <a:lnTo>
                    <a:pt x="277" y="375"/>
                  </a:lnTo>
                  <a:lnTo>
                    <a:pt x="279" y="377"/>
                  </a:lnTo>
                  <a:lnTo>
                    <a:pt x="281" y="381"/>
                  </a:lnTo>
                  <a:lnTo>
                    <a:pt x="283" y="385"/>
                  </a:lnTo>
                  <a:lnTo>
                    <a:pt x="284" y="391"/>
                  </a:lnTo>
                  <a:lnTo>
                    <a:pt x="285" y="403"/>
                  </a:lnTo>
                  <a:lnTo>
                    <a:pt x="285" y="414"/>
                  </a:lnTo>
                  <a:lnTo>
                    <a:pt x="284" y="428"/>
                  </a:lnTo>
                  <a:lnTo>
                    <a:pt x="282" y="438"/>
                  </a:lnTo>
                  <a:lnTo>
                    <a:pt x="281" y="444"/>
                  </a:lnTo>
                  <a:lnTo>
                    <a:pt x="278" y="448"/>
                  </a:lnTo>
                  <a:lnTo>
                    <a:pt x="276" y="450"/>
                  </a:lnTo>
                  <a:lnTo>
                    <a:pt x="274" y="453"/>
                  </a:lnTo>
                  <a:lnTo>
                    <a:pt x="275" y="456"/>
                  </a:lnTo>
                  <a:lnTo>
                    <a:pt x="274" y="457"/>
                  </a:lnTo>
                  <a:lnTo>
                    <a:pt x="273" y="460"/>
                  </a:lnTo>
                  <a:lnTo>
                    <a:pt x="271" y="461"/>
                  </a:lnTo>
                  <a:lnTo>
                    <a:pt x="264" y="465"/>
                  </a:lnTo>
                  <a:lnTo>
                    <a:pt x="257" y="469"/>
                  </a:lnTo>
                  <a:lnTo>
                    <a:pt x="248" y="474"/>
                  </a:lnTo>
                  <a:lnTo>
                    <a:pt x="238" y="479"/>
                  </a:lnTo>
                  <a:lnTo>
                    <a:pt x="234" y="483"/>
                  </a:lnTo>
                  <a:lnTo>
                    <a:pt x="230" y="487"/>
                  </a:lnTo>
                  <a:lnTo>
                    <a:pt x="227" y="493"/>
                  </a:lnTo>
                  <a:lnTo>
                    <a:pt x="223" y="497"/>
                  </a:lnTo>
                  <a:lnTo>
                    <a:pt x="206" y="505"/>
                  </a:lnTo>
                  <a:lnTo>
                    <a:pt x="190" y="514"/>
                  </a:lnTo>
                  <a:lnTo>
                    <a:pt x="174" y="522"/>
                  </a:lnTo>
                  <a:lnTo>
                    <a:pt x="158" y="530"/>
                  </a:lnTo>
                  <a:lnTo>
                    <a:pt x="152" y="530"/>
                  </a:lnTo>
                  <a:lnTo>
                    <a:pt x="148" y="528"/>
                  </a:lnTo>
                  <a:lnTo>
                    <a:pt x="145" y="526"/>
                  </a:lnTo>
                  <a:lnTo>
                    <a:pt x="142" y="522"/>
                  </a:lnTo>
                  <a:lnTo>
                    <a:pt x="142" y="527"/>
                  </a:lnTo>
                  <a:lnTo>
                    <a:pt x="141" y="532"/>
                  </a:lnTo>
                  <a:lnTo>
                    <a:pt x="139" y="539"/>
                  </a:lnTo>
                  <a:lnTo>
                    <a:pt x="137" y="544"/>
                  </a:lnTo>
                  <a:lnTo>
                    <a:pt x="134" y="548"/>
                  </a:lnTo>
                  <a:lnTo>
                    <a:pt x="130" y="554"/>
                  </a:lnTo>
                  <a:lnTo>
                    <a:pt x="125" y="558"/>
                  </a:lnTo>
                  <a:lnTo>
                    <a:pt x="120" y="562"/>
                  </a:lnTo>
                  <a:close/>
                  <a:moveTo>
                    <a:pt x="340" y="392"/>
                  </a:moveTo>
                  <a:lnTo>
                    <a:pt x="336" y="388"/>
                  </a:lnTo>
                  <a:lnTo>
                    <a:pt x="332" y="388"/>
                  </a:lnTo>
                  <a:lnTo>
                    <a:pt x="328" y="388"/>
                  </a:lnTo>
                  <a:lnTo>
                    <a:pt x="324" y="388"/>
                  </a:lnTo>
                  <a:lnTo>
                    <a:pt x="315" y="392"/>
                  </a:lnTo>
                  <a:lnTo>
                    <a:pt x="307" y="395"/>
                  </a:lnTo>
                  <a:lnTo>
                    <a:pt x="306" y="404"/>
                  </a:lnTo>
                  <a:lnTo>
                    <a:pt x="306" y="413"/>
                  </a:lnTo>
                  <a:lnTo>
                    <a:pt x="305" y="417"/>
                  </a:lnTo>
                  <a:lnTo>
                    <a:pt x="306" y="421"/>
                  </a:lnTo>
                  <a:lnTo>
                    <a:pt x="306" y="424"/>
                  </a:lnTo>
                  <a:lnTo>
                    <a:pt x="309" y="428"/>
                  </a:lnTo>
                  <a:lnTo>
                    <a:pt x="309" y="440"/>
                  </a:lnTo>
                  <a:lnTo>
                    <a:pt x="309" y="450"/>
                  </a:lnTo>
                  <a:lnTo>
                    <a:pt x="307" y="454"/>
                  </a:lnTo>
                  <a:lnTo>
                    <a:pt x="305" y="460"/>
                  </a:lnTo>
                  <a:lnTo>
                    <a:pt x="301" y="463"/>
                  </a:lnTo>
                  <a:lnTo>
                    <a:pt x="296" y="470"/>
                  </a:lnTo>
                  <a:lnTo>
                    <a:pt x="292" y="475"/>
                  </a:lnTo>
                  <a:lnTo>
                    <a:pt x="287" y="481"/>
                  </a:lnTo>
                  <a:lnTo>
                    <a:pt x="282" y="485"/>
                  </a:lnTo>
                  <a:lnTo>
                    <a:pt x="274" y="489"/>
                  </a:lnTo>
                  <a:lnTo>
                    <a:pt x="268" y="493"/>
                  </a:lnTo>
                  <a:lnTo>
                    <a:pt x="262" y="497"/>
                  </a:lnTo>
                  <a:lnTo>
                    <a:pt x="258" y="502"/>
                  </a:lnTo>
                  <a:lnTo>
                    <a:pt x="256" y="507"/>
                  </a:lnTo>
                  <a:lnTo>
                    <a:pt x="251" y="513"/>
                  </a:lnTo>
                  <a:lnTo>
                    <a:pt x="250" y="517"/>
                  </a:lnTo>
                  <a:lnTo>
                    <a:pt x="250" y="522"/>
                  </a:lnTo>
                  <a:lnTo>
                    <a:pt x="251" y="526"/>
                  </a:lnTo>
                  <a:lnTo>
                    <a:pt x="257" y="535"/>
                  </a:lnTo>
                  <a:lnTo>
                    <a:pt x="262" y="543"/>
                  </a:lnTo>
                  <a:lnTo>
                    <a:pt x="273" y="542"/>
                  </a:lnTo>
                  <a:lnTo>
                    <a:pt x="283" y="539"/>
                  </a:lnTo>
                  <a:lnTo>
                    <a:pt x="288" y="538"/>
                  </a:lnTo>
                  <a:lnTo>
                    <a:pt x="295" y="539"/>
                  </a:lnTo>
                  <a:lnTo>
                    <a:pt x="302" y="543"/>
                  </a:lnTo>
                  <a:lnTo>
                    <a:pt x="311" y="550"/>
                  </a:lnTo>
                  <a:lnTo>
                    <a:pt x="322" y="542"/>
                  </a:lnTo>
                  <a:lnTo>
                    <a:pt x="333" y="535"/>
                  </a:lnTo>
                  <a:lnTo>
                    <a:pt x="345" y="530"/>
                  </a:lnTo>
                  <a:lnTo>
                    <a:pt x="358" y="524"/>
                  </a:lnTo>
                  <a:lnTo>
                    <a:pt x="367" y="519"/>
                  </a:lnTo>
                  <a:lnTo>
                    <a:pt x="374" y="514"/>
                  </a:lnTo>
                  <a:lnTo>
                    <a:pt x="380" y="509"/>
                  </a:lnTo>
                  <a:lnTo>
                    <a:pt x="384" y="502"/>
                  </a:lnTo>
                  <a:lnTo>
                    <a:pt x="389" y="491"/>
                  </a:lnTo>
                  <a:lnTo>
                    <a:pt x="397" y="481"/>
                  </a:lnTo>
                  <a:lnTo>
                    <a:pt x="394" y="473"/>
                  </a:lnTo>
                  <a:lnTo>
                    <a:pt x="391" y="469"/>
                  </a:lnTo>
                  <a:lnTo>
                    <a:pt x="386" y="461"/>
                  </a:lnTo>
                  <a:lnTo>
                    <a:pt x="382" y="445"/>
                  </a:lnTo>
                  <a:lnTo>
                    <a:pt x="378" y="436"/>
                  </a:lnTo>
                  <a:lnTo>
                    <a:pt x="373" y="426"/>
                  </a:lnTo>
                  <a:lnTo>
                    <a:pt x="368" y="420"/>
                  </a:lnTo>
                  <a:lnTo>
                    <a:pt x="362" y="412"/>
                  </a:lnTo>
                  <a:lnTo>
                    <a:pt x="352" y="400"/>
                  </a:lnTo>
                  <a:lnTo>
                    <a:pt x="340" y="392"/>
                  </a:lnTo>
                  <a:close/>
                  <a:moveTo>
                    <a:pt x="427" y="575"/>
                  </a:moveTo>
                  <a:lnTo>
                    <a:pt x="432" y="570"/>
                  </a:lnTo>
                  <a:lnTo>
                    <a:pt x="435" y="566"/>
                  </a:lnTo>
                  <a:lnTo>
                    <a:pt x="436" y="563"/>
                  </a:lnTo>
                  <a:lnTo>
                    <a:pt x="436" y="560"/>
                  </a:lnTo>
                  <a:lnTo>
                    <a:pt x="434" y="559"/>
                  </a:lnTo>
                  <a:lnTo>
                    <a:pt x="430" y="556"/>
                  </a:lnTo>
                  <a:lnTo>
                    <a:pt x="425" y="555"/>
                  </a:lnTo>
                  <a:lnTo>
                    <a:pt x="419" y="552"/>
                  </a:lnTo>
                  <a:lnTo>
                    <a:pt x="402" y="558"/>
                  </a:lnTo>
                  <a:lnTo>
                    <a:pt x="389" y="563"/>
                  </a:lnTo>
                  <a:lnTo>
                    <a:pt x="384" y="566"/>
                  </a:lnTo>
                  <a:lnTo>
                    <a:pt x="378" y="567"/>
                  </a:lnTo>
                  <a:lnTo>
                    <a:pt x="371" y="570"/>
                  </a:lnTo>
                  <a:lnTo>
                    <a:pt x="364" y="571"/>
                  </a:lnTo>
                  <a:lnTo>
                    <a:pt x="361" y="572"/>
                  </a:lnTo>
                  <a:lnTo>
                    <a:pt x="360" y="573"/>
                  </a:lnTo>
                  <a:lnTo>
                    <a:pt x="360" y="575"/>
                  </a:lnTo>
                  <a:lnTo>
                    <a:pt x="360" y="576"/>
                  </a:lnTo>
                  <a:lnTo>
                    <a:pt x="364" y="577"/>
                  </a:lnTo>
                  <a:lnTo>
                    <a:pt x="369" y="579"/>
                  </a:lnTo>
                  <a:lnTo>
                    <a:pt x="384" y="580"/>
                  </a:lnTo>
                  <a:lnTo>
                    <a:pt x="399" y="579"/>
                  </a:lnTo>
                  <a:lnTo>
                    <a:pt x="413" y="577"/>
                  </a:lnTo>
                  <a:lnTo>
                    <a:pt x="427" y="575"/>
                  </a:lnTo>
                  <a:close/>
                  <a:moveTo>
                    <a:pt x="453" y="550"/>
                  </a:moveTo>
                  <a:lnTo>
                    <a:pt x="453" y="547"/>
                  </a:lnTo>
                  <a:lnTo>
                    <a:pt x="451" y="543"/>
                  </a:lnTo>
                  <a:lnTo>
                    <a:pt x="447" y="542"/>
                  </a:lnTo>
                  <a:lnTo>
                    <a:pt x="442" y="540"/>
                  </a:lnTo>
                  <a:lnTo>
                    <a:pt x="439" y="540"/>
                  </a:lnTo>
                  <a:lnTo>
                    <a:pt x="436" y="542"/>
                  </a:lnTo>
                  <a:lnTo>
                    <a:pt x="434" y="544"/>
                  </a:lnTo>
                  <a:lnTo>
                    <a:pt x="434" y="547"/>
                  </a:lnTo>
                  <a:lnTo>
                    <a:pt x="435" y="550"/>
                  </a:lnTo>
                  <a:lnTo>
                    <a:pt x="436" y="551"/>
                  </a:lnTo>
                  <a:lnTo>
                    <a:pt x="438" y="552"/>
                  </a:lnTo>
                  <a:lnTo>
                    <a:pt x="441" y="554"/>
                  </a:lnTo>
                  <a:lnTo>
                    <a:pt x="448" y="552"/>
                  </a:lnTo>
                  <a:lnTo>
                    <a:pt x="453" y="550"/>
                  </a:lnTo>
                  <a:close/>
                  <a:moveTo>
                    <a:pt x="461" y="494"/>
                  </a:moveTo>
                  <a:lnTo>
                    <a:pt x="455" y="494"/>
                  </a:lnTo>
                  <a:lnTo>
                    <a:pt x="448" y="497"/>
                  </a:lnTo>
                  <a:lnTo>
                    <a:pt x="443" y="498"/>
                  </a:lnTo>
                  <a:lnTo>
                    <a:pt x="440" y="499"/>
                  </a:lnTo>
                  <a:lnTo>
                    <a:pt x="437" y="498"/>
                  </a:lnTo>
                  <a:lnTo>
                    <a:pt x="435" y="497"/>
                  </a:lnTo>
                  <a:lnTo>
                    <a:pt x="436" y="494"/>
                  </a:lnTo>
                  <a:lnTo>
                    <a:pt x="440" y="490"/>
                  </a:lnTo>
                  <a:lnTo>
                    <a:pt x="447" y="486"/>
                  </a:lnTo>
                  <a:lnTo>
                    <a:pt x="453" y="482"/>
                  </a:lnTo>
                  <a:lnTo>
                    <a:pt x="462" y="479"/>
                  </a:lnTo>
                  <a:lnTo>
                    <a:pt x="468" y="478"/>
                  </a:lnTo>
                  <a:lnTo>
                    <a:pt x="474" y="477"/>
                  </a:lnTo>
                  <a:lnTo>
                    <a:pt x="477" y="477"/>
                  </a:lnTo>
                  <a:lnTo>
                    <a:pt x="479" y="477"/>
                  </a:lnTo>
                  <a:lnTo>
                    <a:pt x="479" y="478"/>
                  </a:lnTo>
                  <a:lnTo>
                    <a:pt x="479" y="479"/>
                  </a:lnTo>
                  <a:lnTo>
                    <a:pt x="479" y="481"/>
                  </a:lnTo>
                  <a:lnTo>
                    <a:pt x="479" y="483"/>
                  </a:lnTo>
                  <a:lnTo>
                    <a:pt x="479" y="487"/>
                  </a:lnTo>
                  <a:lnTo>
                    <a:pt x="483" y="487"/>
                  </a:lnTo>
                  <a:lnTo>
                    <a:pt x="488" y="486"/>
                  </a:lnTo>
                  <a:lnTo>
                    <a:pt x="490" y="486"/>
                  </a:lnTo>
                  <a:lnTo>
                    <a:pt x="491" y="486"/>
                  </a:lnTo>
                  <a:lnTo>
                    <a:pt x="493" y="486"/>
                  </a:lnTo>
                  <a:lnTo>
                    <a:pt x="494" y="489"/>
                  </a:lnTo>
                  <a:lnTo>
                    <a:pt x="494" y="491"/>
                  </a:lnTo>
                  <a:lnTo>
                    <a:pt x="491" y="495"/>
                  </a:lnTo>
                  <a:lnTo>
                    <a:pt x="485" y="499"/>
                  </a:lnTo>
                  <a:lnTo>
                    <a:pt x="479" y="505"/>
                  </a:lnTo>
                  <a:lnTo>
                    <a:pt x="473" y="509"/>
                  </a:lnTo>
                  <a:lnTo>
                    <a:pt x="466" y="511"/>
                  </a:lnTo>
                  <a:lnTo>
                    <a:pt x="460" y="513"/>
                  </a:lnTo>
                  <a:lnTo>
                    <a:pt x="455" y="513"/>
                  </a:lnTo>
                  <a:lnTo>
                    <a:pt x="452" y="510"/>
                  </a:lnTo>
                  <a:lnTo>
                    <a:pt x="451" y="507"/>
                  </a:lnTo>
                  <a:lnTo>
                    <a:pt x="452" y="505"/>
                  </a:lnTo>
                  <a:lnTo>
                    <a:pt x="453" y="503"/>
                  </a:lnTo>
                  <a:lnTo>
                    <a:pt x="458" y="499"/>
                  </a:lnTo>
                  <a:lnTo>
                    <a:pt x="461" y="494"/>
                  </a:lnTo>
                  <a:close/>
                  <a:moveTo>
                    <a:pt x="456" y="474"/>
                  </a:moveTo>
                  <a:lnTo>
                    <a:pt x="457" y="473"/>
                  </a:lnTo>
                  <a:lnTo>
                    <a:pt x="457" y="471"/>
                  </a:lnTo>
                  <a:lnTo>
                    <a:pt x="457" y="470"/>
                  </a:lnTo>
                  <a:lnTo>
                    <a:pt x="456" y="469"/>
                  </a:lnTo>
                  <a:lnTo>
                    <a:pt x="453" y="467"/>
                  </a:lnTo>
                  <a:lnTo>
                    <a:pt x="450" y="466"/>
                  </a:lnTo>
                  <a:lnTo>
                    <a:pt x="441" y="465"/>
                  </a:lnTo>
                  <a:lnTo>
                    <a:pt x="436" y="463"/>
                  </a:lnTo>
                  <a:lnTo>
                    <a:pt x="429" y="466"/>
                  </a:lnTo>
                  <a:lnTo>
                    <a:pt x="426" y="469"/>
                  </a:lnTo>
                  <a:lnTo>
                    <a:pt x="425" y="471"/>
                  </a:lnTo>
                  <a:lnTo>
                    <a:pt x="425" y="473"/>
                  </a:lnTo>
                  <a:lnTo>
                    <a:pt x="426" y="475"/>
                  </a:lnTo>
                  <a:lnTo>
                    <a:pt x="427" y="477"/>
                  </a:lnTo>
                  <a:lnTo>
                    <a:pt x="432" y="477"/>
                  </a:lnTo>
                  <a:lnTo>
                    <a:pt x="435" y="478"/>
                  </a:lnTo>
                  <a:lnTo>
                    <a:pt x="437" y="479"/>
                  </a:lnTo>
                  <a:lnTo>
                    <a:pt x="440" y="482"/>
                  </a:lnTo>
                  <a:lnTo>
                    <a:pt x="448" y="479"/>
                  </a:lnTo>
                  <a:lnTo>
                    <a:pt x="456" y="474"/>
                  </a:lnTo>
                  <a:close/>
                  <a:moveTo>
                    <a:pt x="423" y="502"/>
                  </a:moveTo>
                  <a:lnTo>
                    <a:pt x="414" y="490"/>
                  </a:lnTo>
                  <a:lnTo>
                    <a:pt x="410" y="483"/>
                  </a:lnTo>
                  <a:lnTo>
                    <a:pt x="403" y="487"/>
                  </a:lnTo>
                  <a:lnTo>
                    <a:pt x="397" y="494"/>
                  </a:lnTo>
                  <a:lnTo>
                    <a:pt x="394" y="498"/>
                  </a:lnTo>
                  <a:lnTo>
                    <a:pt x="393" y="502"/>
                  </a:lnTo>
                  <a:lnTo>
                    <a:pt x="392" y="506"/>
                  </a:lnTo>
                  <a:lnTo>
                    <a:pt x="392" y="510"/>
                  </a:lnTo>
                  <a:lnTo>
                    <a:pt x="394" y="513"/>
                  </a:lnTo>
                  <a:lnTo>
                    <a:pt x="397" y="514"/>
                  </a:lnTo>
                  <a:lnTo>
                    <a:pt x="401" y="514"/>
                  </a:lnTo>
                  <a:lnTo>
                    <a:pt x="407" y="513"/>
                  </a:lnTo>
                  <a:lnTo>
                    <a:pt x="411" y="511"/>
                  </a:lnTo>
                  <a:lnTo>
                    <a:pt x="416" y="509"/>
                  </a:lnTo>
                  <a:lnTo>
                    <a:pt x="420" y="506"/>
                  </a:lnTo>
                  <a:lnTo>
                    <a:pt x="423" y="502"/>
                  </a:lnTo>
                  <a:close/>
                  <a:moveTo>
                    <a:pt x="418" y="463"/>
                  </a:moveTo>
                  <a:lnTo>
                    <a:pt x="419" y="461"/>
                  </a:lnTo>
                  <a:lnTo>
                    <a:pt x="419" y="458"/>
                  </a:lnTo>
                  <a:lnTo>
                    <a:pt x="416" y="456"/>
                  </a:lnTo>
                  <a:lnTo>
                    <a:pt x="413" y="453"/>
                  </a:lnTo>
                  <a:lnTo>
                    <a:pt x="406" y="448"/>
                  </a:lnTo>
                  <a:lnTo>
                    <a:pt x="398" y="442"/>
                  </a:lnTo>
                  <a:lnTo>
                    <a:pt x="397" y="446"/>
                  </a:lnTo>
                  <a:lnTo>
                    <a:pt x="397" y="450"/>
                  </a:lnTo>
                  <a:lnTo>
                    <a:pt x="397" y="453"/>
                  </a:lnTo>
                  <a:lnTo>
                    <a:pt x="398" y="454"/>
                  </a:lnTo>
                  <a:lnTo>
                    <a:pt x="401" y="458"/>
                  </a:lnTo>
                  <a:lnTo>
                    <a:pt x="403" y="463"/>
                  </a:lnTo>
                  <a:lnTo>
                    <a:pt x="407" y="467"/>
                  </a:lnTo>
                  <a:lnTo>
                    <a:pt x="410" y="470"/>
                  </a:lnTo>
                  <a:lnTo>
                    <a:pt x="412" y="470"/>
                  </a:lnTo>
                  <a:lnTo>
                    <a:pt x="413" y="470"/>
                  </a:lnTo>
                  <a:lnTo>
                    <a:pt x="415" y="467"/>
                  </a:lnTo>
                  <a:lnTo>
                    <a:pt x="418" y="463"/>
                  </a:lnTo>
                  <a:close/>
                  <a:moveTo>
                    <a:pt x="429" y="514"/>
                  </a:moveTo>
                  <a:lnTo>
                    <a:pt x="426" y="515"/>
                  </a:lnTo>
                  <a:lnTo>
                    <a:pt x="424" y="517"/>
                  </a:lnTo>
                  <a:lnTo>
                    <a:pt x="423" y="518"/>
                  </a:lnTo>
                  <a:lnTo>
                    <a:pt x="423" y="520"/>
                  </a:lnTo>
                  <a:lnTo>
                    <a:pt x="423" y="524"/>
                  </a:lnTo>
                  <a:lnTo>
                    <a:pt x="424" y="527"/>
                  </a:lnTo>
                  <a:lnTo>
                    <a:pt x="423" y="528"/>
                  </a:lnTo>
                  <a:lnTo>
                    <a:pt x="421" y="531"/>
                  </a:lnTo>
                  <a:lnTo>
                    <a:pt x="419" y="531"/>
                  </a:lnTo>
                  <a:lnTo>
                    <a:pt x="418" y="531"/>
                  </a:lnTo>
                  <a:lnTo>
                    <a:pt x="415" y="530"/>
                  </a:lnTo>
                  <a:lnTo>
                    <a:pt x="414" y="528"/>
                  </a:lnTo>
                  <a:lnTo>
                    <a:pt x="412" y="524"/>
                  </a:lnTo>
                  <a:lnTo>
                    <a:pt x="408" y="522"/>
                  </a:lnTo>
                  <a:lnTo>
                    <a:pt x="400" y="520"/>
                  </a:lnTo>
                  <a:lnTo>
                    <a:pt x="388" y="520"/>
                  </a:lnTo>
                  <a:lnTo>
                    <a:pt x="382" y="522"/>
                  </a:lnTo>
                  <a:lnTo>
                    <a:pt x="377" y="523"/>
                  </a:lnTo>
                  <a:lnTo>
                    <a:pt x="372" y="524"/>
                  </a:lnTo>
                  <a:lnTo>
                    <a:pt x="369" y="528"/>
                  </a:lnTo>
                  <a:lnTo>
                    <a:pt x="361" y="534"/>
                  </a:lnTo>
                  <a:lnTo>
                    <a:pt x="354" y="540"/>
                  </a:lnTo>
                  <a:lnTo>
                    <a:pt x="350" y="543"/>
                  </a:lnTo>
                  <a:lnTo>
                    <a:pt x="344" y="546"/>
                  </a:lnTo>
                  <a:lnTo>
                    <a:pt x="339" y="547"/>
                  </a:lnTo>
                  <a:lnTo>
                    <a:pt x="333" y="548"/>
                  </a:lnTo>
                  <a:lnTo>
                    <a:pt x="347" y="548"/>
                  </a:lnTo>
                  <a:lnTo>
                    <a:pt x="357" y="548"/>
                  </a:lnTo>
                  <a:lnTo>
                    <a:pt x="364" y="550"/>
                  </a:lnTo>
                  <a:lnTo>
                    <a:pt x="367" y="551"/>
                  </a:lnTo>
                  <a:lnTo>
                    <a:pt x="371" y="554"/>
                  </a:lnTo>
                  <a:lnTo>
                    <a:pt x="377" y="554"/>
                  </a:lnTo>
                  <a:lnTo>
                    <a:pt x="391" y="551"/>
                  </a:lnTo>
                  <a:lnTo>
                    <a:pt x="402" y="547"/>
                  </a:lnTo>
                  <a:lnTo>
                    <a:pt x="415" y="542"/>
                  </a:lnTo>
                  <a:lnTo>
                    <a:pt x="428" y="538"/>
                  </a:lnTo>
                  <a:lnTo>
                    <a:pt x="434" y="534"/>
                  </a:lnTo>
                  <a:lnTo>
                    <a:pt x="437" y="530"/>
                  </a:lnTo>
                  <a:lnTo>
                    <a:pt x="439" y="526"/>
                  </a:lnTo>
                  <a:lnTo>
                    <a:pt x="439" y="523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4" y="514"/>
                  </a:lnTo>
                  <a:lnTo>
                    <a:pt x="429" y="514"/>
                  </a:lnTo>
                  <a:close/>
                  <a:moveTo>
                    <a:pt x="0" y="946"/>
                  </a:moveTo>
                  <a:lnTo>
                    <a:pt x="17" y="948"/>
                  </a:lnTo>
                  <a:lnTo>
                    <a:pt x="43" y="951"/>
                  </a:lnTo>
                  <a:lnTo>
                    <a:pt x="78" y="954"/>
                  </a:lnTo>
                  <a:lnTo>
                    <a:pt x="119" y="956"/>
                  </a:lnTo>
                  <a:lnTo>
                    <a:pt x="113" y="950"/>
                  </a:lnTo>
                  <a:lnTo>
                    <a:pt x="107" y="944"/>
                  </a:lnTo>
                  <a:lnTo>
                    <a:pt x="98" y="938"/>
                  </a:lnTo>
                  <a:lnTo>
                    <a:pt x="90" y="933"/>
                  </a:lnTo>
                  <a:lnTo>
                    <a:pt x="80" y="927"/>
                  </a:lnTo>
                  <a:lnTo>
                    <a:pt x="70" y="921"/>
                  </a:lnTo>
                  <a:lnTo>
                    <a:pt x="63" y="915"/>
                  </a:lnTo>
                  <a:lnTo>
                    <a:pt x="56" y="909"/>
                  </a:lnTo>
                  <a:lnTo>
                    <a:pt x="59" y="889"/>
                  </a:lnTo>
                  <a:lnTo>
                    <a:pt x="60" y="870"/>
                  </a:lnTo>
                  <a:lnTo>
                    <a:pt x="62" y="852"/>
                  </a:lnTo>
                  <a:lnTo>
                    <a:pt x="62" y="832"/>
                  </a:lnTo>
                  <a:lnTo>
                    <a:pt x="62" y="812"/>
                  </a:lnTo>
                  <a:lnTo>
                    <a:pt x="63" y="789"/>
                  </a:lnTo>
                  <a:lnTo>
                    <a:pt x="65" y="767"/>
                  </a:lnTo>
                  <a:lnTo>
                    <a:pt x="68" y="740"/>
                  </a:lnTo>
                  <a:lnTo>
                    <a:pt x="67" y="735"/>
                  </a:lnTo>
                  <a:lnTo>
                    <a:pt x="66" y="729"/>
                  </a:lnTo>
                  <a:lnTo>
                    <a:pt x="66" y="723"/>
                  </a:lnTo>
                  <a:lnTo>
                    <a:pt x="67" y="717"/>
                  </a:lnTo>
                  <a:lnTo>
                    <a:pt x="69" y="703"/>
                  </a:lnTo>
                  <a:lnTo>
                    <a:pt x="73" y="689"/>
                  </a:lnTo>
                  <a:lnTo>
                    <a:pt x="84" y="658"/>
                  </a:lnTo>
                  <a:lnTo>
                    <a:pt x="95" y="624"/>
                  </a:lnTo>
                  <a:lnTo>
                    <a:pt x="105" y="616"/>
                  </a:lnTo>
                  <a:lnTo>
                    <a:pt x="111" y="609"/>
                  </a:lnTo>
                  <a:lnTo>
                    <a:pt x="117" y="601"/>
                  </a:lnTo>
                  <a:lnTo>
                    <a:pt x="122" y="593"/>
                  </a:lnTo>
                  <a:lnTo>
                    <a:pt x="130" y="592"/>
                  </a:lnTo>
                  <a:lnTo>
                    <a:pt x="135" y="589"/>
                  </a:lnTo>
                  <a:lnTo>
                    <a:pt x="141" y="587"/>
                  </a:lnTo>
                  <a:lnTo>
                    <a:pt x="148" y="584"/>
                  </a:lnTo>
                  <a:lnTo>
                    <a:pt x="154" y="581"/>
                  </a:lnTo>
                  <a:lnTo>
                    <a:pt x="162" y="583"/>
                  </a:lnTo>
                  <a:lnTo>
                    <a:pt x="167" y="584"/>
                  </a:lnTo>
                  <a:lnTo>
                    <a:pt x="173" y="587"/>
                  </a:lnTo>
                  <a:lnTo>
                    <a:pt x="178" y="591"/>
                  </a:lnTo>
                  <a:lnTo>
                    <a:pt x="185" y="596"/>
                  </a:lnTo>
                  <a:lnTo>
                    <a:pt x="189" y="595"/>
                  </a:lnTo>
                  <a:lnTo>
                    <a:pt x="193" y="595"/>
                  </a:lnTo>
                  <a:lnTo>
                    <a:pt x="199" y="596"/>
                  </a:lnTo>
                  <a:lnTo>
                    <a:pt x="204" y="597"/>
                  </a:lnTo>
                  <a:lnTo>
                    <a:pt x="215" y="601"/>
                  </a:lnTo>
                  <a:lnTo>
                    <a:pt x="226" y="607"/>
                  </a:lnTo>
                  <a:lnTo>
                    <a:pt x="248" y="620"/>
                  </a:lnTo>
                  <a:lnTo>
                    <a:pt x="265" y="633"/>
                  </a:lnTo>
                  <a:lnTo>
                    <a:pt x="261" y="626"/>
                  </a:lnTo>
                  <a:lnTo>
                    <a:pt x="259" y="619"/>
                  </a:lnTo>
                  <a:lnTo>
                    <a:pt x="268" y="617"/>
                  </a:lnTo>
                  <a:lnTo>
                    <a:pt x="275" y="616"/>
                  </a:lnTo>
                  <a:lnTo>
                    <a:pt x="284" y="615"/>
                  </a:lnTo>
                  <a:lnTo>
                    <a:pt x="291" y="613"/>
                  </a:lnTo>
                  <a:lnTo>
                    <a:pt x="302" y="625"/>
                  </a:lnTo>
                  <a:lnTo>
                    <a:pt x="314" y="634"/>
                  </a:lnTo>
                  <a:lnTo>
                    <a:pt x="328" y="644"/>
                  </a:lnTo>
                  <a:lnTo>
                    <a:pt x="342" y="650"/>
                  </a:lnTo>
                  <a:lnTo>
                    <a:pt x="357" y="656"/>
                  </a:lnTo>
                  <a:lnTo>
                    <a:pt x="373" y="658"/>
                  </a:lnTo>
                  <a:lnTo>
                    <a:pt x="389" y="660"/>
                  </a:lnTo>
                  <a:lnTo>
                    <a:pt x="405" y="660"/>
                  </a:lnTo>
                  <a:lnTo>
                    <a:pt x="382" y="656"/>
                  </a:lnTo>
                  <a:lnTo>
                    <a:pt x="358" y="650"/>
                  </a:lnTo>
                  <a:lnTo>
                    <a:pt x="348" y="648"/>
                  </a:lnTo>
                  <a:lnTo>
                    <a:pt x="340" y="644"/>
                  </a:lnTo>
                  <a:lnTo>
                    <a:pt x="333" y="640"/>
                  </a:lnTo>
                  <a:lnTo>
                    <a:pt x="330" y="636"/>
                  </a:lnTo>
                  <a:lnTo>
                    <a:pt x="331" y="633"/>
                  </a:lnTo>
                  <a:lnTo>
                    <a:pt x="333" y="632"/>
                  </a:lnTo>
                  <a:lnTo>
                    <a:pt x="338" y="629"/>
                  </a:lnTo>
                  <a:lnTo>
                    <a:pt x="343" y="628"/>
                  </a:lnTo>
                  <a:lnTo>
                    <a:pt x="354" y="625"/>
                  </a:lnTo>
                  <a:lnTo>
                    <a:pt x="366" y="624"/>
                  </a:lnTo>
                  <a:lnTo>
                    <a:pt x="347" y="623"/>
                  </a:lnTo>
                  <a:lnTo>
                    <a:pt x="327" y="625"/>
                  </a:lnTo>
                  <a:lnTo>
                    <a:pt x="318" y="625"/>
                  </a:lnTo>
                  <a:lnTo>
                    <a:pt x="312" y="623"/>
                  </a:lnTo>
                  <a:lnTo>
                    <a:pt x="310" y="620"/>
                  </a:lnTo>
                  <a:lnTo>
                    <a:pt x="307" y="617"/>
                  </a:lnTo>
                  <a:lnTo>
                    <a:pt x="307" y="613"/>
                  </a:lnTo>
                  <a:lnTo>
                    <a:pt x="307" y="608"/>
                  </a:lnTo>
                  <a:lnTo>
                    <a:pt x="318" y="601"/>
                  </a:lnTo>
                  <a:lnTo>
                    <a:pt x="330" y="593"/>
                  </a:lnTo>
                  <a:lnTo>
                    <a:pt x="336" y="591"/>
                  </a:lnTo>
                  <a:lnTo>
                    <a:pt x="341" y="589"/>
                  </a:lnTo>
                  <a:lnTo>
                    <a:pt x="344" y="591"/>
                  </a:lnTo>
                  <a:lnTo>
                    <a:pt x="346" y="592"/>
                  </a:lnTo>
                  <a:lnTo>
                    <a:pt x="350" y="593"/>
                  </a:lnTo>
                  <a:lnTo>
                    <a:pt x="352" y="596"/>
                  </a:lnTo>
                  <a:lnTo>
                    <a:pt x="360" y="593"/>
                  </a:lnTo>
                  <a:lnTo>
                    <a:pt x="370" y="591"/>
                  </a:lnTo>
                  <a:lnTo>
                    <a:pt x="380" y="589"/>
                  </a:lnTo>
                  <a:lnTo>
                    <a:pt x="389" y="588"/>
                  </a:lnTo>
                  <a:lnTo>
                    <a:pt x="409" y="585"/>
                  </a:lnTo>
                  <a:lnTo>
                    <a:pt x="428" y="584"/>
                  </a:lnTo>
                  <a:lnTo>
                    <a:pt x="430" y="588"/>
                  </a:lnTo>
                  <a:lnTo>
                    <a:pt x="434" y="591"/>
                  </a:lnTo>
                  <a:lnTo>
                    <a:pt x="437" y="593"/>
                  </a:lnTo>
                  <a:lnTo>
                    <a:pt x="441" y="596"/>
                  </a:lnTo>
                  <a:lnTo>
                    <a:pt x="450" y="600"/>
                  </a:lnTo>
                  <a:lnTo>
                    <a:pt x="460" y="601"/>
                  </a:lnTo>
                  <a:lnTo>
                    <a:pt x="470" y="601"/>
                  </a:lnTo>
                  <a:lnTo>
                    <a:pt x="480" y="600"/>
                  </a:lnTo>
                  <a:lnTo>
                    <a:pt x="491" y="596"/>
                  </a:lnTo>
                  <a:lnTo>
                    <a:pt x="499" y="592"/>
                  </a:lnTo>
                  <a:lnTo>
                    <a:pt x="492" y="595"/>
                  </a:lnTo>
                  <a:lnTo>
                    <a:pt x="482" y="597"/>
                  </a:lnTo>
                  <a:lnTo>
                    <a:pt x="473" y="597"/>
                  </a:lnTo>
                  <a:lnTo>
                    <a:pt x="462" y="597"/>
                  </a:lnTo>
                  <a:lnTo>
                    <a:pt x="453" y="595"/>
                  </a:lnTo>
                  <a:lnTo>
                    <a:pt x="444" y="591"/>
                  </a:lnTo>
                  <a:lnTo>
                    <a:pt x="441" y="588"/>
                  </a:lnTo>
                  <a:lnTo>
                    <a:pt x="438" y="584"/>
                  </a:lnTo>
                  <a:lnTo>
                    <a:pt x="436" y="581"/>
                  </a:lnTo>
                  <a:lnTo>
                    <a:pt x="434" y="577"/>
                  </a:lnTo>
                  <a:lnTo>
                    <a:pt x="440" y="570"/>
                  </a:lnTo>
                  <a:lnTo>
                    <a:pt x="447" y="563"/>
                  </a:lnTo>
                  <a:lnTo>
                    <a:pt x="454" y="559"/>
                  </a:lnTo>
                  <a:lnTo>
                    <a:pt x="462" y="555"/>
                  </a:lnTo>
                  <a:lnTo>
                    <a:pt x="479" y="548"/>
                  </a:lnTo>
                  <a:lnTo>
                    <a:pt x="496" y="543"/>
                  </a:lnTo>
                  <a:lnTo>
                    <a:pt x="479" y="544"/>
                  </a:lnTo>
                  <a:lnTo>
                    <a:pt x="464" y="546"/>
                  </a:lnTo>
                  <a:lnTo>
                    <a:pt x="458" y="543"/>
                  </a:lnTo>
                  <a:lnTo>
                    <a:pt x="455" y="540"/>
                  </a:lnTo>
                  <a:lnTo>
                    <a:pt x="454" y="538"/>
                  </a:lnTo>
                  <a:lnTo>
                    <a:pt x="454" y="535"/>
                  </a:lnTo>
                  <a:lnTo>
                    <a:pt x="454" y="531"/>
                  </a:lnTo>
                  <a:lnTo>
                    <a:pt x="455" y="527"/>
                  </a:lnTo>
                  <a:lnTo>
                    <a:pt x="460" y="524"/>
                  </a:lnTo>
                  <a:lnTo>
                    <a:pt x="466" y="523"/>
                  </a:lnTo>
                  <a:lnTo>
                    <a:pt x="475" y="522"/>
                  </a:lnTo>
                  <a:lnTo>
                    <a:pt x="485" y="520"/>
                  </a:lnTo>
                  <a:lnTo>
                    <a:pt x="508" y="520"/>
                  </a:lnTo>
                  <a:lnTo>
                    <a:pt x="529" y="519"/>
                  </a:lnTo>
                  <a:lnTo>
                    <a:pt x="515" y="518"/>
                  </a:lnTo>
                  <a:lnTo>
                    <a:pt x="501" y="517"/>
                  </a:lnTo>
                  <a:lnTo>
                    <a:pt x="488" y="515"/>
                  </a:lnTo>
                  <a:lnTo>
                    <a:pt x="481" y="513"/>
                  </a:lnTo>
                  <a:lnTo>
                    <a:pt x="488" y="505"/>
                  </a:lnTo>
                  <a:lnTo>
                    <a:pt x="496" y="497"/>
                  </a:lnTo>
                  <a:lnTo>
                    <a:pt x="507" y="490"/>
                  </a:lnTo>
                  <a:lnTo>
                    <a:pt x="518" y="483"/>
                  </a:lnTo>
                  <a:lnTo>
                    <a:pt x="542" y="471"/>
                  </a:lnTo>
                  <a:lnTo>
                    <a:pt x="563" y="458"/>
                  </a:lnTo>
                  <a:lnTo>
                    <a:pt x="545" y="466"/>
                  </a:lnTo>
                  <a:lnTo>
                    <a:pt x="525" y="474"/>
                  </a:lnTo>
                  <a:lnTo>
                    <a:pt x="517" y="477"/>
                  </a:lnTo>
                  <a:lnTo>
                    <a:pt x="509" y="478"/>
                  </a:lnTo>
                  <a:lnTo>
                    <a:pt x="504" y="478"/>
                  </a:lnTo>
                  <a:lnTo>
                    <a:pt x="499" y="477"/>
                  </a:lnTo>
                  <a:lnTo>
                    <a:pt x="497" y="474"/>
                  </a:lnTo>
                  <a:lnTo>
                    <a:pt x="496" y="473"/>
                  </a:lnTo>
                  <a:lnTo>
                    <a:pt x="495" y="470"/>
                  </a:lnTo>
                  <a:lnTo>
                    <a:pt x="496" y="469"/>
                  </a:lnTo>
                  <a:lnTo>
                    <a:pt x="499" y="465"/>
                  </a:lnTo>
                  <a:lnTo>
                    <a:pt x="504" y="461"/>
                  </a:lnTo>
                  <a:lnTo>
                    <a:pt x="517" y="453"/>
                  </a:lnTo>
                  <a:lnTo>
                    <a:pt x="528" y="446"/>
                  </a:lnTo>
                  <a:lnTo>
                    <a:pt x="514" y="452"/>
                  </a:lnTo>
                  <a:lnTo>
                    <a:pt x="498" y="457"/>
                  </a:lnTo>
                  <a:lnTo>
                    <a:pt x="492" y="460"/>
                  </a:lnTo>
                  <a:lnTo>
                    <a:pt x="485" y="462"/>
                  </a:lnTo>
                  <a:lnTo>
                    <a:pt x="480" y="465"/>
                  </a:lnTo>
                  <a:lnTo>
                    <a:pt x="477" y="469"/>
                  </a:lnTo>
                  <a:lnTo>
                    <a:pt x="470" y="467"/>
                  </a:lnTo>
                  <a:lnTo>
                    <a:pt x="465" y="465"/>
                  </a:lnTo>
                  <a:lnTo>
                    <a:pt x="461" y="462"/>
                  </a:lnTo>
                  <a:lnTo>
                    <a:pt x="457" y="458"/>
                  </a:lnTo>
                  <a:lnTo>
                    <a:pt x="457" y="457"/>
                  </a:lnTo>
                  <a:lnTo>
                    <a:pt x="457" y="454"/>
                  </a:lnTo>
                  <a:lnTo>
                    <a:pt x="458" y="452"/>
                  </a:lnTo>
                  <a:lnTo>
                    <a:pt x="461" y="448"/>
                  </a:lnTo>
                  <a:lnTo>
                    <a:pt x="467" y="441"/>
                  </a:lnTo>
                  <a:lnTo>
                    <a:pt x="479" y="433"/>
                  </a:lnTo>
                  <a:lnTo>
                    <a:pt x="466" y="440"/>
                  </a:lnTo>
                  <a:lnTo>
                    <a:pt x="452" y="446"/>
                  </a:lnTo>
                  <a:lnTo>
                    <a:pt x="446" y="449"/>
                  </a:lnTo>
                  <a:lnTo>
                    <a:pt x="439" y="450"/>
                  </a:lnTo>
                  <a:lnTo>
                    <a:pt x="433" y="452"/>
                  </a:lnTo>
                  <a:lnTo>
                    <a:pt x="427" y="449"/>
                  </a:lnTo>
                  <a:lnTo>
                    <a:pt x="418" y="442"/>
                  </a:lnTo>
                  <a:lnTo>
                    <a:pt x="408" y="434"/>
                  </a:lnTo>
                  <a:lnTo>
                    <a:pt x="403" y="430"/>
                  </a:lnTo>
                  <a:lnTo>
                    <a:pt x="398" y="428"/>
                  </a:lnTo>
                  <a:lnTo>
                    <a:pt x="393" y="425"/>
                  </a:lnTo>
                  <a:lnTo>
                    <a:pt x="387" y="424"/>
                  </a:lnTo>
                  <a:lnTo>
                    <a:pt x="382" y="413"/>
                  </a:lnTo>
                  <a:lnTo>
                    <a:pt x="377" y="405"/>
                  </a:lnTo>
                  <a:lnTo>
                    <a:pt x="370" y="397"/>
                  </a:lnTo>
                  <a:lnTo>
                    <a:pt x="362" y="389"/>
                  </a:lnTo>
                  <a:lnTo>
                    <a:pt x="356" y="384"/>
                  </a:lnTo>
                  <a:lnTo>
                    <a:pt x="348" y="379"/>
                  </a:lnTo>
                  <a:lnTo>
                    <a:pt x="341" y="373"/>
                  </a:lnTo>
                  <a:lnTo>
                    <a:pt x="333" y="371"/>
                  </a:lnTo>
                  <a:lnTo>
                    <a:pt x="327" y="371"/>
                  </a:lnTo>
                  <a:lnTo>
                    <a:pt x="322" y="371"/>
                  </a:lnTo>
                  <a:lnTo>
                    <a:pt x="315" y="369"/>
                  </a:lnTo>
                  <a:lnTo>
                    <a:pt x="310" y="368"/>
                  </a:lnTo>
                  <a:lnTo>
                    <a:pt x="304" y="364"/>
                  </a:lnTo>
                  <a:lnTo>
                    <a:pt x="301" y="359"/>
                  </a:lnTo>
                  <a:lnTo>
                    <a:pt x="298" y="354"/>
                  </a:lnTo>
                  <a:lnTo>
                    <a:pt x="297" y="346"/>
                  </a:lnTo>
                  <a:lnTo>
                    <a:pt x="300" y="340"/>
                  </a:lnTo>
                  <a:lnTo>
                    <a:pt x="302" y="332"/>
                  </a:lnTo>
                  <a:lnTo>
                    <a:pt x="303" y="330"/>
                  </a:lnTo>
                  <a:lnTo>
                    <a:pt x="305" y="327"/>
                  </a:lnTo>
                  <a:lnTo>
                    <a:pt x="307" y="326"/>
                  </a:lnTo>
                  <a:lnTo>
                    <a:pt x="311" y="326"/>
                  </a:lnTo>
                  <a:lnTo>
                    <a:pt x="309" y="339"/>
                  </a:lnTo>
                  <a:lnTo>
                    <a:pt x="306" y="352"/>
                  </a:lnTo>
                  <a:lnTo>
                    <a:pt x="311" y="344"/>
                  </a:lnTo>
                  <a:lnTo>
                    <a:pt x="314" y="334"/>
                  </a:lnTo>
                  <a:lnTo>
                    <a:pt x="316" y="330"/>
                  </a:lnTo>
                  <a:lnTo>
                    <a:pt x="318" y="327"/>
                  </a:lnTo>
                  <a:lnTo>
                    <a:pt x="320" y="327"/>
                  </a:lnTo>
                  <a:lnTo>
                    <a:pt x="324" y="328"/>
                  </a:lnTo>
                  <a:lnTo>
                    <a:pt x="332" y="339"/>
                  </a:lnTo>
                  <a:lnTo>
                    <a:pt x="343" y="348"/>
                  </a:lnTo>
                  <a:lnTo>
                    <a:pt x="354" y="356"/>
                  </a:lnTo>
                  <a:lnTo>
                    <a:pt x="365" y="364"/>
                  </a:lnTo>
                  <a:lnTo>
                    <a:pt x="377" y="372"/>
                  </a:lnTo>
                  <a:lnTo>
                    <a:pt x="387" y="380"/>
                  </a:lnTo>
                  <a:lnTo>
                    <a:pt x="399" y="389"/>
                  </a:lnTo>
                  <a:lnTo>
                    <a:pt x="410" y="400"/>
                  </a:lnTo>
                  <a:lnTo>
                    <a:pt x="398" y="387"/>
                  </a:lnTo>
                  <a:lnTo>
                    <a:pt x="391" y="375"/>
                  </a:lnTo>
                  <a:lnTo>
                    <a:pt x="389" y="372"/>
                  </a:lnTo>
                  <a:lnTo>
                    <a:pt x="388" y="369"/>
                  </a:lnTo>
                  <a:lnTo>
                    <a:pt x="388" y="367"/>
                  </a:lnTo>
                  <a:lnTo>
                    <a:pt x="389" y="364"/>
                  </a:lnTo>
                  <a:lnTo>
                    <a:pt x="391" y="361"/>
                  </a:lnTo>
                  <a:lnTo>
                    <a:pt x="393" y="359"/>
                  </a:lnTo>
                  <a:lnTo>
                    <a:pt x="396" y="356"/>
                  </a:lnTo>
                  <a:lnTo>
                    <a:pt x="399" y="354"/>
                  </a:lnTo>
                  <a:lnTo>
                    <a:pt x="385" y="356"/>
                  </a:lnTo>
                  <a:lnTo>
                    <a:pt x="372" y="360"/>
                  </a:lnTo>
                  <a:lnTo>
                    <a:pt x="367" y="356"/>
                  </a:lnTo>
                  <a:lnTo>
                    <a:pt x="361" y="354"/>
                  </a:lnTo>
                  <a:lnTo>
                    <a:pt x="357" y="351"/>
                  </a:lnTo>
                  <a:lnTo>
                    <a:pt x="353" y="346"/>
                  </a:lnTo>
                  <a:lnTo>
                    <a:pt x="352" y="340"/>
                  </a:lnTo>
                  <a:lnTo>
                    <a:pt x="354" y="335"/>
                  </a:lnTo>
                  <a:lnTo>
                    <a:pt x="356" y="331"/>
                  </a:lnTo>
                  <a:lnTo>
                    <a:pt x="361" y="327"/>
                  </a:lnTo>
                  <a:lnTo>
                    <a:pt x="369" y="324"/>
                  </a:lnTo>
                  <a:lnTo>
                    <a:pt x="378" y="323"/>
                  </a:lnTo>
                  <a:lnTo>
                    <a:pt x="387" y="323"/>
                  </a:lnTo>
                  <a:lnTo>
                    <a:pt x="399" y="323"/>
                  </a:lnTo>
                  <a:lnTo>
                    <a:pt x="389" y="319"/>
                  </a:lnTo>
                  <a:lnTo>
                    <a:pt x="380" y="318"/>
                  </a:lnTo>
                  <a:lnTo>
                    <a:pt x="372" y="319"/>
                  </a:lnTo>
                  <a:lnTo>
                    <a:pt x="365" y="320"/>
                  </a:lnTo>
                  <a:lnTo>
                    <a:pt x="352" y="324"/>
                  </a:lnTo>
                  <a:lnTo>
                    <a:pt x="338" y="327"/>
                  </a:lnTo>
                  <a:lnTo>
                    <a:pt x="337" y="324"/>
                  </a:lnTo>
                  <a:lnTo>
                    <a:pt x="336" y="322"/>
                  </a:lnTo>
                  <a:lnTo>
                    <a:pt x="336" y="319"/>
                  </a:lnTo>
                  <a:lnTo>
                    <a:pt x="337" y="316"/>
                  </a:lnTo>
                  <a:lnTo>
                    <a:pt x="339" y="311"/>
                  </a:lnTo>
                  <a:lnTo>
                    <a:pt x="342" y="304"/>
                  </a:lnTo>
                  <a:lnTo>
                    <a:pt x="357" y="301"/>
                  </a:lnTo>
                  <a:lnTo>
                    <a:pt x="369" y="295"/>
                  </a:lnTo>
                  <a:lnTo>
                    <a:pt x="380" y="289"/>
                  </a:lnTo>
                  <a:lnTo>
                    <a:pt x="391" y="282"/>
                  </a:lnTo>
                  <a:lnTo>
                    <a:pt x="401" y="275"/>
                  </a:lnTo>
                  <a:lnTo>
                    <a:pt x="414" y="270"/>
                  </a:lnTo>
                  <a:lnTo>
                    <a:pt x="429" y="267"/>
                  </a:lnTo>
                  <a:lnTo>
                    <a:pt x="448" y="265"/>
                  </a:lnTo>
                  <a:lnTo>
                    <a:pt x="440" y="261"/>
                  </a:lnTo>
                  <a:lnTo>
                    <a:pt x="433" y="259"/>
                  </a:lnTo>
                  <a:lnTo>
                    <a:pt x="427" y="259"/>
                  </a:lnTo>
                  <a:lnTo>
                    <a:pt x="422" y="261"/>
                  </a:lnTo>
                  <a:lnTo>
                    <a:pt x="420" y="261"/>
                  </a:lnTo>
                  <a:lnTo>
                    <a:pt x="419" y="259"/>
                  </a:lnTo>
                  <a:lnTo>
                    <a:pt x="421" y="257"/>
                  </a:lnTo>
                  <a:lnTo>
                    <a:pt x="425" y="250"/>
                  </a:lnTo>
                  <a:lnTo>
                    <a:pt x="427" y="248"/>
                  </a:lnTo>
                  <a:lnTo>
                    <a:pt x="432" y="244"/>
                  </a:lnTo>
                  <a:lnTo>
                    <a:pt x="436" y="241"/>
                  </a:lnTo>
                  <a:lnTo>
                    <a:pt x="442" y="238"/>
                  </a:lnTo>
                  <a:lnTo>
                    <a:pt x="457" y="233"/>
                  </a:lnTo>
                  <a:lnTo>
                    <a:pt x="476" y="228"/>
                  </a:lnTo>
                  <a:lnTo>
                    <a:pt x="494" y="225"/>
                  </a:lnTo>
                  <a:lnTo>
                    <a:pt x="514" y="224"/>
                  </a:lnTo>
                  <a:lnTo>
                    <a:pt x="522" y="225"/>
                  </a:lnTo>
                  <a:lnTo>
                    <a:pt x="530" y="226"/>
                  </a:lnTo>
                  <a:lnTo>
                    <a:pt x="537" y="228"/>
                  </a:lnTo>
                  <a:lnTo>
                    <a:pt x="545" y="230"/>
                  </a:lnTo>
                  <a:lnTo>
                    <a:pt x="533" y="224"/>
                  </a:lnTo>
                  <a:lnTo>
                    <a:pt x="521" y="220"/>
                  </a:lnTo>
                  <a:lnTo>
                    <a:pt x="516" y="217"/>
                  </a:lnTo>
                  <a:lnTo>
                    <a:pt x="511" y="212"/>
                  </a:lnTo>
                  <a:lnTo>
                    <a:pt x="509" y="208"/>
                  </a:lnTo>
                  <a:lnTo>
                    <a:pt x="507" y="204"/>
                  </a:lnTo>
                  <a:lnTo>
                    <a:pt x="506" y="198"/>
                  </a:lnTo>
                  <a:lnTo>
                    <a:pt x="505" y="192"/>
                  </a:lnTo>
                  <a:lnTo>
                    <a:pt x="506" y="189"/>
                  </a:lnTo>
                  <a:lnTo>
                    <a:pt x="508" y="187"/>
                  </a:lnTo>
                  <a:lnTo>
                    <a:pt x="510" y="184"/>
                  </a:lnTo>
                  <a:lnTo>
                    <a:pt x="514" y="183"/>
                  </a:lnTo>
                  <a:lnTo>
                    <a:pt x="521" y="183"/>
                  </a:lnTo>
                  <a:lnTo>
                    <a:pt x="529" y="183"/>
                  </a:lnTo>
                  <a:lnTo>
                    <a:pt x="546" y="187"/>
                  </a:lnTo>
                  <a:lnTo>
                    <a:pt x="562" y="188"/>
                  </a:lnTo>
                  <a:lnTo>
                    <a:pt x="546" y="181"/>
                  </a:lnTo>
                  <a:lnTo>
                    <a:pt x="528" y="177"/>
                  </a:lnTo>
                  <a:lnTo>
                    <a:pt x="520" y="175"/>
                  </a:lnTo>
                  <a:lnTo>
                    <a:pt x="514" y="169"/>
                  </a:lnTo>
                  <a:lnTo>
                    <a:pt x="510" y="165"/>
                  </a:lnTo>
                  <a:lnTo>
                    <a:pt x="508" y="161"/>
                  </a:lnTo>
                  <a:lnTo>
                    <a:pt x="507" y="156"/>
                  </a:lnTo>
                  <a:lnTo>
                    <a:pt x="506" y="149"/>
                  </a:lnTo>
                  <a:lnTo>
                    <a:pt x="508" y="147"/>
                  </a:lnTo>
                  <a:lnTo>
                    <a:pt x="510" y="145"/>
                  </a:lnTo>
                  <a:lnTo>
                    <a:pt x="515" y="145"/>
                  </a:lnTo>
                  <a:lnTo>
                    <a:pt x="520" y="144"/>
                  </a:lnTo>
                  <a:lnTo>
                    <a:pt x="533" y="144"/>
                  </a:lnTo>
                  <a:lnTo>
                    <a:pt x="548" y="144"/>
                  </a:lnTo>
                  <a:lnTo>
                    <a:pt x="557" y="144"/>
                  </a:lnTo>
                  <a:lnTo>
                    <a:pt x="565" y="143"/>
                  </a:lnTo>
                  <a:lnTo>
                    <a:pt x="574" y="142"/>
                  </a:lnTo>
                  <a:lnTo>
                    <a:pt x="583" y="139"/>
                  </a:lnTo>
                  <a:lnTo>
                    <a:pt x="591" y="136"/>
                  </a:lnTo>
                  <a:lnTo>
                    <a:pt x="600" y="131"/>
                  </a:lnTo>
                  <a:lnTo>
                    <a:pt x="608" y="124"/>
                  </a:lnTo>
                  <a:lnTo>
                    <a:pt x="616" y="118"/>
                  </a:lnTo>
                  <a:lnTo>
                    <a:pt x="603" y="126"/>
                  </a:lnTo>
                  <a:lnTo>
                    <a:pt x="592" y="131"/>
                  </a:lnTo>
                  <a:lnTo>
                    <a:pt x="583" y="134"/>
                  </a:lnTo>
                  <a:lnTo>
                    <a:pt x="574" y="135"/>
                  </a:lnTo>
                  <a:lnTo>
                    <a:pt x="571" y="135"/>
                  </a:lnTo>
                  <a:lnTo>
                    <a:pt x="567" y="134"/>
                  </a:lnTo>
                  <a:lnTo>
                    <a:pt x="565" y="132"/>
                  </a:lnTo>
                  <a:lnTo>
                    <a:pt x="564" y="130"/>
                  </a:lnTo>
                  <a:lnTo>
                    <a:pt x="563" y="127"/>
                  </a:lnTo>
                  <a:lnTo>
                    <a:pt x="562" y="124"/>
                  </a:lnTo>
                  <a:lnTo>
                    <a:pt x="563" y="120"/>
                  </a:lnTo>
                  <a:lnTo>
                    <a:pt x="564" y="115"/>
                  </a:lnTo>
                  <a:lnTo>
                    <a:pt x="562" y="122"/>
                  </a:lnTo>
                  <a:lnTo>
                    <a:pt x="560" y="127"/>
                  </a:lnTo>
                  <a:lnTo>
                    <a:pt x="557" y="132"/>
                  </a:lnTo>
                  <a:lnTo>
                    <a:pt x="552" y="135"/>
                  </a:lnTo>
                  <a:lnTo>
                    <a:pt x="547" y="139"/>
                  </a:lnTo>
                  <a:lnTo>
                    <a:pt x="542" y="140"/>
                  </a:lnTo>
                  <a:lnTo>
                    <a:pt x="536" y="142"/>
                  </a:lnTo>
                  <a:lnTo>
                    <a:pt x="531" y="142"/>
                  </a:lnTo>
                  <a:lnTo>
                    <a:pt x="525" y="142"/>
                  </a:lnTo>
                  <a:lnTo>
                    <a:pt x="520" y="142"/>
                  </a:lnTo>
                  <a:lnTo>
                    <a:pt x="515" y="140"/>
                  </a:lnTo>
                  <a:lnTo>
                    <a:pt x="510" y="138"/>
                  </a:lnTo>
                  <a:lnTo>
                    <a:pt x="507" y="135"/>
                  </a:lnTo>
                  <a:lnTo>
                    <a:pt x="504" y="132"/>
                  </a:lnTo>
                  <a:lnTo>
                    <a:pt x="502" y="130"/>
                  </a:lnTo>
                  <a:lnTo>
                    <a:pt x="502" y="126"/>
                  </a:lnTo>
                  <a:lnTo>
                    <a:pt x="507" y="126"/>
                  </a:lnTo>
                  <a:lnTo>
                    <a:pt x="511" y="124"/>
                  </a:lnTo>
                  <a:lnTo>
                    <a:pt x="516" y="123"/>
                  </a:lnTo>
                  <a:lnTo>
                    <a:pt x="520" y="120"/>
                  </a:lnTo>
                  <a:lnTo>
                    <a:pt x="523" y="116"/>
                  </a:lnTo>
                  <a:lnTo>
                    <a:pt x="526" y="114"/>
                  </a:lnTo>
                  <a:lnTo>
                    <a:pt x="530" y="110"/>
                  </a:lnTo>
                  <a:lnTo>
                    <a:pt x="532" y="104"/>
                  </a:lnTo>
                  <a:lnTo>
                    <a:pt x="530" y="108"/>
                  </a:lnTo>
                  <a:lnTo>
                    <a:pt x="526" y="112"/>
                  </a:lnTo>
                  <a:lnTo>
                    <a:pt x="522" y="115"/>
                  </a:lnTo>
                  <a:lnTo>
                    <a:pt x="519" y="118"/>
                  </a:lnTo>
                  <a:lnTo>
                    <a:pt x="509" y="120"/>
                  </a:lnTo>
                  <a:lnTo>
                    <a:pt x="498" y="122"/>
                  </a:lnTo>
                  <a:lnTo>
                    <a:pt x="487" y="120"/>
                  </a:lnTo>
                  <a:lnTo>
                    <a:pt x="475" y="119"/>
                  </a:lnTo>
                  <a:lnTo>
                    <a:pt x="463" y="116"/>
                  </a:lnTo>
                  <a:lnTo>
                    <a:pt x="453" y="112"/>
                  </a:lnTo>
                  <a:lnTo>
                    <a:pt x="453" y="108"/>
                  </a:lnTo>
                  <a:lnTo>
                    <a:pt x="454" y="106"/>
                  </a:lnTo>
                  <a:lnTo>
                    <a:pt x="456" y="103"/>
                  </a:lnTo>
                  <a:lnTo>
                    <a:pt x="458" y="102"/>
                  </a:lnTo>
                  <a:lnTo>
                    <a:pt x="464" y="98"/>
                  </a:lnTo>
                  <a:lnTo>
                    <a:pt x="471" y="96"/>
                  </a:lnTo>
                  <a:lnTo>
                    <a:pt x="487" y="94"/>
                  </a:lnTo>
                  <a:lnTo>
                    <a:pt x="501" y="90"/>
                  </a:lnTo>
                  <a:lnTo>
                    <a:pt x="505" y="85"/>
                  </a:lnTo>
                  <a:lnTo>
                    <a:pt x="510" y="81"/>
                  </a:lnTo>
                  <a:lnTo>
                    <a:pt x="518" y="78"/>
                  </a:lnTo>
                  <a:lnTo>
                    <a:pt x="525" y="77"/>
                  </a:lnTo>
                  <a:lnTo>
                    <a:pt x="544" y="74"/>
                  </a:lnTo>
                  <a:lnTo>
                    <a:pt x="564" y="74"/>
                  </a:lnTo>
                  <a:lnTo>
                    <a:pt x="585" y="74"/>
                  </a:lnTo>
                  <a:lnTo>
                    <a:pt x="604" y="73"/>
                  </a:lnTo>
                  <a:lnTo>
                    <a:pt x="613" y="70"/>
                  </a:lnTo>
                  <a:lnTo>
                    <a:pt x="620" y="67"/>
                  </a:lnTo>
                  <a:lnTo>
                    <a:pt x="627" y="63"/>
                  </a:lnTo>
                  <a:lnTo>
                    <a:pt x="632" y="57"/>
                  </a:lnTo>
                  <a:lnTo>
                    <a:pt x="625" y="62"/>
                  </a:lnTo>
                  <a:lnTo>
                    <a:pt x="614" y="66"/>
                  </a:lnTo>
                  <a:lnTo>
                    <a:pt x="604" y="69"/>
                  </a:lnTo>
                  <a:lnTo>
                    <a:pt x="593" y="70"/>
                  </a:lnTo>
                  <a:lnTo>
                    <a:pt x="584" y="70"/>
                  </a:lnTo>
                  <a:lnTo>
                    <a:pt x="575" y="69"/>
                  </a:lnTo>
                  <a:lnTo>
                    <a:pt x="572" y="67"/>
                  </a:lnTo>
                  <a:lnTo>
                    <a:pt x="570" y="66"/>
                  </a:lnTo>
                  <a:lnTo>
                    <a:pt x="569" y="65"/>
                  </a:lnTo>
                  <a:lnTo>
                    <a:pt x="569" y="62"/>
                  </a:lnTo>
                  <a:lnTo>
                    <a:pt x="570" y="58"/>
                  </a:lnTo>
                  <a:lnTo>
                    <a:pt x="573" y="53"/>
                  </a:lnTo>
                  <a:lnTo>
                    <a:pt x="578" y="47"/>
                  </a:lnTo>
                  <a:lnTo>
                    <a:pt x="586" y="43"/>
                  </a:lnTo>
                  <a:lnTo>
                    <a:pt x="594" y="39"/>
                  </a:lnTo>
                  <a:lnTo>
                    <a:pt x="604" y="34"/>
                  </a:lnTo>
                  <a:lnTo>
                    <a:pt x="617" y="30"/>
                  </a:lnTo>
                  <a:lnTo>
                    <a:pt x="630" y="28"/>
                  </a:lnTo>
                  <a:lnTo>
                    <a:pt x="618" y="29"/>
                  </a:lnTo>
                  <a:lnTo>
                    <a:pt x="607" y="32"/>
                  </a:lnTo>
                  <a:lnTo>
                    <a:pt x="597" y="34"/>
                  </a:lnTo>
                  <a:lnTo>
                    <a:pt x="588" y="38"/>
                  </a:lnTo>
                  <a:lnTo>
                    <a:pt x="572" y="47"/>
                  </a:lnTo>
                  <a:lnTo>
                    <a:pt x="559" y="55"/>
                  </a:lnTo>
                  <a:lnTo>
                    <a:pt x="548" y="62"/>
                  </a:lnTo>
                  <a:lnTo>
                    <a:pt x="539" y="67"/>
                  </a:lnTo>
                  <a:lnTo>
                    <a:pt x="536" y="67"/>
                  </a:lnTo>
                  <a:lnTo>
                    <a:pt x="533" y="66"/>
                  </a:lnTo>
                  <a:lnTo>
                    <a:pt x="530" y="63"/>
                  </a:lnTo>
                  <a:lnTo>
                    <a:pt x="528" y="59"/>
                  </a:lnTo>
                  <a:lnTo>
                    <a:pt x="529" y="57"/>
                  </a:lnTo>
                  <a:lnTo>
                    <a:pt x="531" y="53"/>
                  </a:lnTo>
                  <a:lnTo>
                    <a:pt x="534" y="50"/>
                  </a:lnTo>
                  <a:lnTo>
                    <a:pt x="537" y="47"/>
                  </a:lnTo>
                  <a:lnTo>
                    <a:pt x="546" y="43"/>
                  </a:lnTo>
                  <a:lnTo>
                    <a:pt x="557" y="39"/>
                  </a:lnTo>
                  <a:lnTo>
                    <a:pt x="569" y="36"/>
                  </a:lnTo>
                  <a:lnTo>
                    <a:pt x="580" y="30"/>
                  </a:lnTo>
                  <a:lnTo>
                    <a:pt x="586" y="28"/>
                  </a:lnTo>
                  <a:lnTo>
                    <a:pt x="590" y="24"/>
                  </a:lnTo>
                  <a:lnTo>
                    <a:pt x="594" y="20"/>
                  </a:lnTo>
                  <a:lnTo>
                    <a:pt x="599" y="16"/>
                  </a:lnTo>
                  <a:lnTo>
                    <a:pt x="593" y="21"/>
                  </a:lnTo>
                  <a:lnTo>
                    <a:pt x="587" y="25"/>
                  </a:lnTo>
                  <a:lnTo>
                    <a:pt x="580" y="28"/>
                  </a:lnTo>
                  <a:lnTo>
                    <a:pt x="573" y="30"/>
                  </a:lnTo>
                  <a:lnTo>
                    <a:pt x="559" y="34"/>
                  </a:lnTo>
                  <a:lnTo>
                    <a:pt x="546" y="39"/>
                  </a:lnTo>
                  <a:lnTo>
                    <a:pt x="545" y="37"/>
                  </a:lnTo>
                  <a:lnTo>
                    <a:pt x="547" y="33"/>
                  </a:lnTo>
                  <a:lnTo>
                    <a:pt x="549" y="29"/>
                  </a:lnTo>
                  <a:lnTo>
                    <a:pt x="553" y="25"/>
                  </a:lnTo>
                  <a:lnTo>
                    <a:pt x="545" y="30"/>
                  </a:lnTo>
                  <a:lnTo>
                    <a:pt x="533" y="38"/>
                  </a:lnTo>
                  <a:lnTo>
                    <a:pt x="528" y="41"/>
                  </a:lnTo>
                  <a:lnTo>
                    <a:pt x="523" y="42"/>
                  </a:lnTo>
                  <a:lnTo>
                    <a:pt x="522" y="41"/>
                  </a:lnTo>
                  <a:lnTo>
                    <a:pt x="520" y="41"/>
                  </a:lnTo>
                  <a:lnTo>
                    <a:pt x="520" y="38"/>
                  </a:lnTo>
                  <a:lnTo>
                    <a:pt x="519" y="34"/>
                  </a:lnTo>
                  <a:lnTo>
                    <a:pt x="521" y="29"/>
                  </a:lnTo>
                  <a:lnTo>
                    <a:pt x="523" y="24"/>
                  </a:lnTo>
                  <a:lnTo>
                    <a:pt x="526" y="18"/>
                  </a:lnTo>
                  <a:lnTo>
                    <a:pt x="530" y="14"/>
                  </a:lnTo>
                  <a:lnTo>
                    <a:pt x="538" y="6"/>
                  </a:lnTo>
                  <a:lnTo>
                    <a:pt x="548" y="1"/>
                  </a:lnTo>
                  <a:lnTo>
                    <a:pt x="507" y="1"/>
                  </a:lnTo>
                  <a:lnTo>
                    <a:pt x="511" y="5"/>
                  </a:lnTo>
                  <a:lnTo>
                    <a:pt x="516" y="9"/>
                  </a:lnTo>
                  <a:lnTo>
                    <a:pt x="517" y="10"/>
                  </a:lnTo>
                  <a:lnTo>
                    <a:pt x="517" y="13"/>
                  </a:lnTo>
                  <a:lnTo>
                    <a:pt x="517" y="14"/>
                  </a:lnTo>
                  <a:lnTo>
                    <a:pt x="515" y="17"/>
                  </a:lnTo>
                  <a:lnTo>
                    <a:pt x="509" y="28"/>
                  </a:lnTo>
                  <a:lnTo>
                    <a:pt x="505" y="37"/>
                  </a:lnTo>
                  <a:lnTo>
                    <a:pt x="502" y="42"/>
                  </a:lnTo>
                  <a:lnTo>
                    <a:pt x="497" y="47"/>
                  </a:lnTo>
                  <a:lnTo>
                    <a:pt x="491" y="54"/>
                  </a:lnTo>
                  <a:lnTo>
                    <a:pt x="480" y="61"/>
                  </a:lnTo>
                  <a:lnTo>
                    <a:pt x="471" y="67"/>
                  </a:lnTo>
                  <a:lnTo>
                    <a:pt x="463" y="73"/>
                  </a:lnTo>
                  <a:lnTo>
                    <a:pt x="457" y="77"/>
                  </a:lnTo>
                  <a:lnTo>
                    <a:pt x="453" y="81"/>
                  </a:lnTo>
                  <a:lnTo>
                    <a:pt x="450" y="86"/>
                  </a:lnTo>
                  <a:lnTo>
                    <a:pt x="447" y="92"/>
                  </a:lnTo>
                  <a:lnTo>
                    <a:pt x="437" y="98"/>
                  </a:lnTo>
                  <a:lnTo>
                    <a:pt x="430" y="100"/>
                  </a:lnTo>
                  <a:lnTo>
                    <a:pt x="426" y="100"/>
                  </a:lnTo>
                  <a:lnTo>
                    <a:pt x="423" y="96"/>
                  </a:lnTo>
                  <a:lnTo>
                    <a:pt x="420" y="91"/>
                  </a:lnTo>
                  <a:lnTo>
                    <a:pt x="415" y="83"/>
                  </a:lnTo>
                  <a:lnTo>
                    <a:pt x="438" y="66"/>
                  </a:lnTo>
                  <a:lnTo>
                    <a:pt x="458" y="47"/>
                  </a:lnTo>
                  <a:lnTo>
                    <a:pt x="467" y="37"/>
                  </a:lnTo>
                  <a:lnTo>
                    <a:pt x="475" y="26"/>
                  </a:lnTo>
                  <a:lnTo>
                    <a:pt x="482" y="14"/>
                  </a:lnTo>
                  <a:lnTo>
                    <a:pt x="488" y="1"/>
                  </a:lnTo>
                  <a:lnTo>
                    <a:pt x="457" y="1"/>
                  </a:lnTo>
                  <a:lnTo>
                    <a:pt x="447" y="5"/>
                  </a:lnTo>
                  <a:lnTo>
                    <a:pt x="433" y="8"/>
                  </a:lnTo>
                  <a:lnTo>
                    <a:pt x="430" y="8"/>
                  </a:lnTo>
                  <a:lnTo>
                    <a:pt x="427" y="8"/>
                  </a:lnTo>
                  <a:lnTo>
                    <a:pt x="426" y="6"/>
                  </a:lnTo>
                  <a:lnTo>
                    <a:pt x="426" y="5"/>
                  </a:lnTo>
                  <a:lnTo>
                    <a:pt x="427" y="1"/>
                  </a:lnTo>
                  <a:lnTo>
                    <a:pt x="414" y="1"/>
                  </a:lnTo>
                  <a:lnTo>
                    <a:pt x="409" y="9"/>
                  </a:lnTo>
                  <a:lnTo>
                    <a:pt x="403" y="21"/>
                  </a:lnTo>
                  <a:lnTo>
                    <a:pt x="402" y="14"/>
                  </a:lnTo>
                  <a:lnTo>
                    <a:pt x="400" y="8"/>
                  </a:lnTo>
                  <a:lnTo>
                    <a:pt x="398" y="5"/>
                  </a:lnTo>
                  <a:lnTo>
                    <a:pt x="397" y="2"/>
                  </a:lnTo>
                  <a:lnTo>
                    <a:pt x="395" y="1"/>
                  </a:lnTo>
                  <a:lnTo>
                    <a:pt x="393" y="1"/>
                  </a:lnTo>
                  <a:lnTo>
                    <a:pt x="380" y="1"/>
                  </a:lnTo>
                  <a:lnTo>
                    <a:pt x="383" y="10"/>
                  </a:lnTo>
                  <a:lnTo>
                    <a:pt x="385" y="20"/>
                  </a:lnTo>
                  <a:lnTo>
                    <a:pt x="385" y="24"/>
                  </a:lnTo>
                  <a:lnTo>
                    <a:pt x="384" y="28"/>
                  </a:lnTo>
                  <a:lnTo>
                    <a:pt x="382" y="32"/>
                  </a:lnTo>
                  <a:lnTo>
                    <a:pt x="379" y="34"/>
                  </a:lnTo>
                  <a:lnTo>
                    <a:pt x="374" y="37"/>
                  </a:lnTo>
                  <a:lnTo>
                    <a:pt x="370" y="41"/>
                  </a:lnTo>
                  <a:lnTo>
                    <a:pt x="366" y="42"/>
                  </a:lnTo>
                  <a:lnTo>
                    <a:pt x="361" y="43"/>
                  </a:lnTo>
                  <a:lnTo>
                    <a:pt x="352" y="45"/>
                  </a:lnTo>
                  <a:lnTo>
                    <a:pt x="341" y="45"/>
                  </a:lnTo>
                  <a:lnTo>
                    <a:pt x="320" y="42"/>
                  </a:lnTo>
                  <a:lnTo>
                    <a:pt x="300" y="42"/>
                  </a:lnTo>
                  <a:lnTo>
                    <a:pt x="297" y="41"/>
                  </a:lnTo>
                  <a:lnTo>
                    <a:pt x="295" y="37"/>
                  </a:lnTo>
                  <a:lnTo>
                    <a:pt x="293" y="37"/>
                  </a:lnTo>
                  <a:lnTo>
                    <a:pt x="290" y="37"/>
                  </a:lnTo>
                  <a:lnTo>
                    <a:pt x="286" y="38"/>
                  </a:lnTo>
                  <a:lnTo>
                    <a:pt x="279" y="41"/>
                  </a:lnTo>
                  <a:lnTo>
                    <a:pt x="268" y="51"/>
                  </a:lnTo>
                  <a:lnTo>
                    <a:pt x="257" y="62"/>
                  </a:lnTo>
                  <a:lnTo>
                    <a:pt x="247" y="74"/>
                  </a:lnTo>
                  <a:lnTo>
                    <a:pt x="236" y="86"/>
                  </a:lnTo>
                  <a:lnTo>
                    <a:pt x="233" y="90"/>
                  </a:lnTo>
                  <a:lnTo>
                    <a:pt x="231" y="91"/>
                  </a:lnTo>
                  <a:lnTo>
                    <a:pt x="230" y="87"/>
                  </a:lnTo>
                  <a:lnTo>
                    <a:pt x="230" y="77"/>
                  </a:lnTo>
                  <a:lnTo>
                    <a:pt x="230" y="70"/>
                  </a:lnTo>
                  <a:lnTo>
                    <a:pt x="231" y="63"/>
                  </a:lnTo>
                  <a:lnTo>
                    <a:pt x="234" y="59"/>
                  </a:lnTo>
                  <a:lnTo>
                    <a:pt x="237" y="55"/>
                  </a:lnTo>
                  <a:lnTo>
                    <a:pt x="241" y="51"/>
                  </a:lnTo>
                  <a:lnTo>
                    <a:pt x="244" y="47"/>
                  </a:lnTo>
                  <a:lnTo>
                    <a:pt x="247" y="42"/>
                  </a:lnTo>
                  <a:lnTo>
                    <a:pt x="248" y="37"/>
                  </a:lnTo>
                  <a:lnTo>
                    <a:pt x="259" y="29"/>
                  </a:lnTo>
                  <a:lnTo>
                    <a:pt x="268" y="20"/>
                  </a:lnTo>
                  <a:lnTo>
                    <a:pt x="275" y="10"/>
                  </a:lnTo>
                  <a:lnTo>
                    <a:pt x="283" y="1"/>
                  </a:lnTo>
                  <a:lnTo>
                    <a:pt x="260" y="1"/>
                  </a:lnTo>
                  <a:lnTo>
                    <a:pt x="244" y="13"/>
                  </a:lnTo>
                  <a:lnTo>
                    <a:pt x="232" y="22"/>
                  </a:lnTo>
                  <a:lnTo>
                    <a:pt x="234" y="9"/>
                  </a:lnTo>
                  <a:lnTo>
                    <a:pt x="234" y="1"/>
                  </a:lnTo>
                  <a:lnTo>
                    <a:pt x="203" y="1"/>
                  </a:lnTo>
                  <a:lnTo>
                    <a:pt x="205" y="12"/>
                  </a:lnTo>
                  <a:lnTo>
                    <a:pt x="206" y="22"/>
                  </a:lnTo>
                  <a:lnTo>
                    <a:pt x="205" y="28"/>
                  </a:lnTo>
                  <a:lnTo>
                    <a:pt x="203" y="33"/>
                  </a:lnTo>
                  <a:lnTo>
                    <a:pt x="201" y="37"/>
                  </a:lnTo>
                  <a:lnTo>
                    <a:pt x="196" y="41"/>
                  </a:lnTo>
                  <a:lnTo>
                    <a:pt x="196" y="53"/>
                  </a:lnTo>
                  <a:lnTo>
                    <a:pt x="195" y="62"/>
                  </a:lnTo>
                  <a:lnTo>
                    <a:pt x="194" y="65"/>
                  </a:lnTo>
                  <a:lnTo>
                    <a:pt x="191" y="66"/>
                  </a:lnTo>
                  <a:lnTo>
                    <a:pt x="187" y="65"/>
                  </a:lnTo>
                  <a:lnTo>
                    <a:pt x="180" y="61"/>
                  </a:lnTo>
                  <a:lnTo>
                    <a:pt x="178" y="57"/>
                  </a:lnTo>
                  <a:lnTo>
                    <a:pt x="175" y="54"/>
                  </a:lnTo>
                  <a:lnTo>
                    <a:pt x="172" y="51"/>
                  </a:lnTo>
                  <a:lnTo>
                    <a:pt x="167" y="49"/>
                  </a:lnTo>
                  <a:lnTo>
                    <a:pt x="160" y="45"/>
                  </a:lnTo>
                  <a:lnTo>
                    <a:pt x="153" y="41"/>
                  </a:lnTo>
                  <a:lnTo>
                    <a:pt x="148" y="37"/>
                  </a:lnTo>
                  <a:lnTo>
                    <a:pt x="142" y="32"/>
                  </a:lnTo>
                  <a:lnTo>
                    <a:pt x="138" y="26"/>
                  </a:lnTo>
                  <a:lnTo>
                    <a:pt x="135" y="20"/>
                  </a:lnTo>
                  <a:lnTo>
                    <a:pt x="128" y="9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112" y="12"/>
                  </a:lnTo>
                  <a:lnTo>
                    <a:pt x="117" y="24"/>
                  </a:lnTo>
                  <a:lnTo>
                    <a:pt x="121" y="34"/>
                  </a:lnTo>
                  <a:lnTo>
                    <a:pt x="126" y="45"/>
                  </a:lnTo>
                  <a:lnTo>
                    <a:pt x="133" y="54"/>
                  </a:lnTo>
                  <a:lnTo>
                    <a:pt x="140" y="62"/>
                  </a:lnTo>
                  <a:lnTo>
                    <a:pt x="148" y="69"/>
                  </a:lnTo>
                  <a:lnTo>
                    <a:pt x="156" y="75"/>
                  </a:lnTo>
                  <a:lnTo>
                    <a:pt x="163" y="77"/>
                  </a:lnTo>
                  <a:lnTo>
                    <a:pt x="168" y="81"/>
                  </a:lnTo>
                  <a:lnTo>
                    <a:pt x="173" y="86"/>
                  </a:lnTo>
                  <a:lnTo>
                    <a:pt x="176" y="94"/>
                  </a:lnTo>
                  <a:lnTo>
                    <a:pt x="182" y="108"/>
                  </a:lnTo>
                  <a:lnTo>
                    <a:pt x="190" y="122"/>
                  </a:lnTo>
                  <a:lnTo>
                    <a:pt x="186" y="155"/>
                  </a:lnTo>
                  <a:lnTo>
                    <a:pt x="183" y="191"/>
                  </a:lnTo>
                  <a:lnTo>
                    <a:pt x="181" y="206"/>
                  </a:lnTo>
                  <a:lnTo>
                    <a:pt x="178" y="221"/>
                  </a:lnTo>
                  <a:lnTo>
                    <a:pt x="176" y="228"/>
                  </a:lnTo>
                  <a:lnTo>
                    <a:pt x="174" y="233"/>
                  </a:lnTo>
                  <a:lnTo>
                    <a:pt x="169" y="238"/>
                  </a:lnTo>
                  <a:lnTo>
                    <a:pt x="166" y="241"/>
                  </a:lnTo>
                  <a:lnTo>
                    <a:pt x="164" y="240"/>
                  </a:lnTo>
                  <a:lnTo>
                    <a:pt x="163" y="238"/>
                  </a:lnTo>
                  <a:lnTo>
                    <a:pt x="163" y="236"/>
                  </a:lnTo>
                  <a:lnTo>
                    <a:pt x="163" y="232"/>
                  </a:lnTo>
                  <a:lnTo>
                    <a:pt x="165" y="224"/>
                  </a:lnTo>
                  <a:lnTo>
                    <a:pt x="167" y="214"/>
                  </a:lnTo>
                  <a:lnTo>
                    <a:pt x="170" y="204"/>
                  </a:lnTo>
                  <a:lnTo>
                    <a:pt x="173" y="195"/>
                  </a:lnTo>
                  <a:lnTo>
                    <a:pt x="173" y="184"/>
                  </a:lnTo>
                  <a:lnTo>
                    <a:pt x="172" y="176"/>
                  </a:lnTo>
                  <a:lnTo>
                    <a:pt x="170" y="181"/>
                  </a:lnTo>
                  <a:lnTo>
                    <a:pt x="168" y="185"/>
                  </a:lnTo>
                  <a:lnTo>
                    <a:pt x="164" y="191"/>
                  </a:lnTo>
                  <a:lnTo>
                    <a:pt x="160" y="195"/>
                  </a:lnTo>
                  <a:lnTo>
                    <a:pt x="155" y="197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9" y="196"/>
                  </a:lnTo>
                  <a:lnTo>
                    <a:pt x="127" y="177"/>
                  </a:lnTo>
                  <a:lnTo>
                    <a:pt x="119" y="160"/>
                  </a:lnTo>
                  <a:lnTo>
                    <a:pt x="111" y="145"/>
                  </a:lnTo>
                  <a:lnTo>
                    <a:pt x="105" y="132"/>
                  </a:lnTo>
                  <a:lnTo>
                    <a:pt x="100" y="122"/>
                  </a:lnTo>
                  <a:lnTo>
                    <a:pt x="97" y="111"/>
                  </a:lnTo>
                  <a:lnTo>
                    <a:pt x="95" y="103"/>
                  </a:lnTo>
                  <a:lnTo>
                    <a:pt x="93" y="95"/>
                  </a:lnTo>
                  <a:lnTo>
                    <a:pt x="92" y="82"/>
                  </a:lnTo>
                  <a:lnTo>
                    <a:pt x="92" y="71"/>
                  </a:lnTo>
                  <a:lnTo>
                    <a:pt x="91" y="62"/>
                  </a:lnTo>
                  <a:lnTo>
                    <a:pt x="87" y="53"/>
                  </a:lnTo>
                  <a:lnTo>
                    <a:pt x="83" y="86"/>
                  </a:lnTo>
                  <a:lnTo>
                    <a:pt x="82" y="92"/>
                  </a:lnTo>
                  <a:lnTo>
                    <a:pt x="83" y="100"/>
                  </a:lnTo>
                  <a:lnTo>
                    <a:pt x="84" y="110"/>
                  </a:lnTo>
                  <a:lnTo>
                    <a:pt x="86" y="118"/>
                  </a:lnTo>
                  <a:lnTo>
                    <a:pt x="93" y="136"/>
                  </a:lnTo>
                  <a:lnTo>
                    <a:pt x="99" y="156"/>
                  </a:lnTo>
                  <a:lnTo>
                    <a:pt x="107" y="175"/>
                  </a:lnTo>
                  <a:lnTo>
                    <a:pt x="113" y="192"/>
                  </a:lnTo>
                  <a:lnTo>
                    <a:pt x="115" y="200"/>
                  </a:lnTo>
                  <a:lnTo>
                    <a:pt x="117" y="208"/>
                  </a:lnTo>
                  <a:lnTo>
                    <a:pt x="117" y="214"/>
                  </a:lnTo>
                  <a:lnTo>
                    <a:pt x="115" y="221"/>
                  </a:lnTo>
                  <a:lnTo>
                    <a:pt x="114" y="224"/>
                  </a:lnTo>
                  <a:lnTo>
                    <a:pt x="112" y="226"/>
                  </a:lnTo>
                  <a:lnTo>
                    <a:pt x="110" y="228"/>
                  </a:lnTo>
                  <a:lnTo>
                    <a:pt x="108" y="228"/>
                  </a:lnTo>
                  <a:lnTo>
                    <a:pt x="104" y="225"/>
                  </a:lnTo>
                  <a:lnTo>
                    <a:pt x="98" y="221"/>
                  </a:lnTo>
                  <a:lnTo>
                    <a:pt x="92" y="217"/>
                  </a:lnTo>
                  <a:lnTo>
                    <a:pt x="86" y="212"/>
                  </a:lnTo>
                  <a:lnTo>
                    <a:pt x="81" y="208"/>
                  </a:lnTo>
                  <a:lnTo>
                    <a:pt x="76" y="206"/>
                  </a:lnTo>
                  <a:lnTo>
                    <a:pt x="72" y="233"/>
                  </a:lnTo>
                  <a:lnTo>
                    <a:pt x="73" y="245"/>
                  </a:lnTo>
                  <a:lnTo>
                    <a:pt x="74" y="258"/>
                  </a:lnTo>
                  <a:lnTo>
                    <a:pt x="72" y="262"/>
                  </a:lnTo>
                  <a:lnTo>
                    <a:pt x="71" y="266"/>
                  </a:lnTo>
                  <a:lnTo>
                    <a:pt x="71" y="269"/>
                  </a:lnTo>
                  <a:lnTo>
                    <a:pt x="72" y="273"/>
                  </a:lnTo>
                  <a:lnTo>
                    <a:pt x="73" y="281"/>
                  </a:lnTo>
                  <a:lnTo>
                    <a:pt x="72" y="293"/>
                  </a:lnTo>
                  <a:lnTo>
                    <a:pt x="71" y="308"/>
                  </a:lnTo>
                  <a:lnTo>
                    <a:pt x="70" y="326"/>
                  </a:lnTo>
                  <a:lnTo>
                    <a:pt x="72" y="328"/>
                  </a:lnTo>
                  <a:lnTo>
                    <a:pt x="76" y="332"/>
                  </a:lnTo>
                  <a:lnTo>
                    <a:pt x="78" y="339"/>
                  </a:lnTo>
                  <a:lnTo>
                    <a:pt x="81" y="347"/>
                  </a:lnTo>
                  <a:lnTo>
                    <a:pt x="83" y="357"/>
                  </a:lnTo>
                  <a:lnTo>
                    <a:pt x="84" y="369"/>
                  </a:lnTo>
                  <a:lnTo>
                    <a:pt x="85" y="381"/>
                  </a:lnTo>
                  <a:lnTo>
                    <a:pt x="84" y="395"/>
                  </a:lnTo>
                  <a:lnTo>
                    <a:pt x="87" y="407"/>
                  </a:lnTo>
                  <a:lnTo>
                    <a:pt x="90" y="417"/>
                  </a:lnTo>
                  <a:lnTo>
                    <a:pt x="91" y="424"/>
                  </a:lnTo>
                  <a:lnTo>
                    <a:pt x="92" y="430"/>
                  </a:lnTo>
                  <a:lnTo>
                    <a:pt x="91" y="437"/>
                  </a:lnTo>
                  <a:lnTo>
                    <a:pt x="90" y="444"/>
                  </a:lnTo>
                  <a:lnTo>
                    <a:pt x="86" y="463"/>
                  </a:lnTo>
                  <a:lnTo>
                    <a:pt x="83" y="483"/>
                  </a:lnTo>
                  <a:lnTo>
                    <a:pt x="81" y="494"/>
                  </a:lnTo>
                  <a:lnTo>
                    <a:pt x="79" y="503"/>
                  </a:lnTo>
                  <a:lnTo>
                    <a:pt x="76" y="514"/>
                  </a:lnTo>
                  <a:lnTo>
                    <a:pt x="72" y="523"/>
                  </a:lnTo>
                  <a:lnTo>
                    <a:pt x="66" y="552"/>
                  </a:lnTo>
                  <a:lnTo>
                    <a:pt x="58" y="581"/>
                  </a:lnTo>
                  <a:lnTo>
                    <a:pt x="55" y="596"/>
                  </a:lnTo>
                  <a:lnTo>
                    <a:pt x="50" y="611"/>
                  </a:lnTo>
                  <a:lnTo>
                    <a:pt x="44" y="625"/>
                  </a:lnTo>
                  <a:lnTo>
                    <a:pt x="38" y="638"/>
                  </a:lnTo>
                  <a:lnTo>
                    <a:pt x="0" y="9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0" name="Freeform 49">
              <a:extLst>
                <a:ext uri="{FF2B5EF4-FFF2-40B4-BE49-F238E27FC236}">
                  <a16:creationId xmlns:a16="http://schemas.microsoft.com/office/drawing/2014/main" id="{96836E30-873D-426C-A300-DE8EBD6E6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" y="2903"/>
              <a:ext cx="177" cy="221"/>
            </a:xfrm>
            <a:custGeom>
              <a:avLst/>
              <a:gdLst>
                <a:gd name="T0" fmla="*/ 114 w 533"/>
                <a:gd name="T1" fmla="*/ 205 h 881"/>
                <a:gd name="T2" fmla="*/ 92 w 533"/>
                <a:gd name="T3" fmla="*/ 206 h 881"/>
                <a:gd name="T4" fmla="*/ 37 w 533"/>
                <a:gd name="T5" fmla="*/ 200 h 881"/>
                <a:gd name="T6" fmla="*/ 144 w 533"/>
                <a:gd name="T7" fmla="*/ 179 h 881"/>
                <a:gd name="T8" fmla="*/ 116 w 533"/>
                <a:gd name="T9" fmla="*/ 201 h 881"/>
                <a:gd name="T10" fmla="*/ 130 w 533"/>
                <a:gd name="T11" fmla="*/ 177 h 881"/>
                <a:gd name="T12" fmla="*/ 26 w 533"/>
                <a:gd name="T13" fmla="*/ 174 h 881"/>
                <a:gd name="T14" fmla="*/ 41 w 533"/>
                <a:gd name="T15" fmla="*/ 193 h 881"/>
                <a:gd name="T16" fmla="*/ 43 w 533"/>
                <a:gd name="T17" fmla="*/ 158 h 881"/>
                <a:gd name="T18" fmla="*/ 95 w 533"/>
                <a:gd name="T19" fmla="*/ 151 h 881"/>
                <a:gd name="T20" fmla="*/ 85 w 533"/>
                <a:gd name="T21" fmla="*/ 140 h 881"/>
                <a:gd name="T22" fmla="*/ 59 w 533"/>
                <a:gd name="T23" fmla="*/ 171 h 881"/>
                <a:gd name="T24" fmla="*/ 103 w 533"/>
                <a:gd name="T25" fmla="*/ 138 h 881"/>
                <a:gd name="T26" fmla="*/ 97 w 533"/>
                <a:gd name="T27" fmla="*/ 131 h 881"/>
                <a:gd name="T28" fmla="*/ 98 w 533"/>
                <a:gd name="T29" fmla="*/ 104 h 881"/>
                <a:gd name="T30" fmla="*/ 45 w 533"/>
                <a:gd name="T31" fmla="*/ 141 h 881"/>
                <a:gd name="T32" fmla="*/ 31 w 533"/>
                <a:gd name="T33" fmla="*/ 125 h 881"/>
                <a:gd name="T34" fmla="*/ 54 w 533"/>
                <a:gd name="T35" fmla="*/ 135 h 881"/>
                <a:gd name="T36" fmla="*/ 52 w 533"/>
                <a:gd name="T37" fmla="*/ 129 h 881"/>
                <a:gd name="T38" fmla="*/ 70 w 533"/>
                <a:gd name="T39" fmla="*/ 101 h 881"/>
                <a:gd name="T40" fmla="*/ 65 w 533"/>
                <a:gd name="T41" fmla="*/ 118 h 881"/>
                <a:gd name="T42" fmla="*/ 55 w 533"/>
                <a:gd name="T43" fmla="*/ 68 h 881"/>
                <a:gd name="T44" fmla="*/ 41 w 533"/>
                <a:gd name="T45" fmla="*/ 102 h 881"/>
                <a:gd name="T46" fmla="*/ 30 w 533"/>
                <a:gd name="T47" fmla="*/ 88 h 881"/>
                <a:gd name="T48" fmla="*/ 51 w 533"/>
                <a:gd name="T49" fmla="*/ 92 h 881"/>
                <a:gd name="T50" fmla="*/ 40 w 533"/>
                <a:gd name="T51" fmla="*/ 62 h 881"/>
                <a:gd name="T52" fmla="*/ 61 w 533"/>
                <a:gd name="T53" fmla="*/ 66 h 881"/>
                <a:gd name="T54" fmla="*/ 14 w 533"/>
                <a:gd name="T55" fmla="*/ 159 h 881"/>
                <a:gd name="T56" fmla="*/ 18 w 533"/>
                <a:gd name="T57" fmla="*/ 93 h 881"/>
                <a:gd name="T58" fmla="*/ 32 w 533"/>
                <a:gd name="T59" fmla="*/ 39 h 881"/>
                <a:gd name="T60" fmla="*/ 148 w 533"/>
                <a:gd name="T61" fmla="*/ 221 h 881"/>
                <a:gd name="T62" fmla="*/ 144 w 533"/>
                <a:gd name="T63" fmla="*/ 214 h 881"/>
                <a:gd name="T64" fmla="*/ 138 w 533"/>
                <a:gd name="T65" fmla="*/ 205 h 881"/>
                <a:gd name="T66" fmla="*/ 162 w 533"/>
                <a:gd name="T67" fmla="*/ 179 h 881"/>
                <a:gd name="T68" fmla="*/ 146 w 533"/>
                <a:gd name="T69" fmla="*/ 179 h 881"/>
                <a:gd name="T70" fmla="*/ 146 w 533"/>
                <a:gd name="T71" fmla="*/ 163 h 881"/>
                <a:gd name="T72" fmla="*/ 122 w 533"/>
                <a:gd name="T73" fmla="*/ 142 h 881"/>
                <a:gd name="T74" fmla="*/ 141 w 533"/>
                <a:gd name="T75" fmla="*/ 133 h 881"/>
                <a:gd name="T76" fmla="*/ 130 w 533"/>
                <a:gd name="T77" fmla="*/ 122 h 881"/>
                <a:gd name="T78" fmla="*/ 132 w 533"/>
                <a:gd name="T79" fmla="*/ 102 h 881"/>
                <a:gd name="T80" fmla="*/ 63 w 533"/>
                <a:gd name="T81" fmla="*/ 147 h 881"/>
                <a:gd name="T82" fmla="*/ 102 w 533"/>
                <a:gd name="T83" fmla="*/ 104 h 881"/>
                <a:gd name="T84" fmla="*/ 111 w 533"/>
                <a:gd name="T85" fmla="*/ 82 h 881"/>
                <a:gd name="T86" fmla="*/ 84 w 533"/>
                <a:gd name="T87" fmla="*/ 96 h 881"/>
                <a:gd name="T88" fmla="*/ 87 w 533"/>
                <a:gd name="T89" fmla="*/ 73 h 881"/>
                <a:gd name="T90" fmla="*/ 82 w 533"/>
                <a:gd name="T91" fmla="*/ 75 h 881"/>
                <a:gd name="T92" fmla="*/ 73 w 533"/>
                <a:gd name="T93" fmla="*/ 48 h 881"/>
                <a:gd name="T94" fmla="*/ 57 w 533"/>
                <a:gd name="T95" fmla="*/ 42 h 881"/>
                <a:gd name="T96" fmla="*/ 52 w 533"/>
                <a:gd name="T97" fmla="*/ 42 h 881"/>
                <a:gd name="T98" fmla="*/ 33 w 533"/>
                <a:gd name="T99" fmla="*/ 27 h 881"/>
                <a:gd name="T100" fmla="*/ 25 w 533"/>
                <a:gd name="T101" fmla="*/ 5 h 881"/>
                <a:gd name="T102" fmla="*/ 21 w 533"/>
                <a:gd name="T103" fmla="*/ 35 h 881"/>
                <a:gd name="T104" fmla="*/ 24 w 533"/>
                <a:gd name="T105" fmla="*/ 46 h 881"/>
                <a:gd name="T106" fmla="*/ 15 w 533"/>
                <a:gd name="T107" fmla="*/ 83 h 881"/>
                <a:gd name="T108" fmla="*/ 11 w 533"/>
                <a:gd name="T109" fmla="*/ 115 h 881"/>
                <a:gd name="T110" fmla="*/ 7 w 533"/>
                <a:gd name="T111" fmla="*/ 172 h 881"/>
                <a:gd name="T112" fmla="*/ 59 w 533"/>
                <a:gd name="T113" fmla="*/ 182 h 881"/>
                <a:gd name="T114" fmla="*/ 122 w 533"/>
                <a:gd name="T115" fmla="*/ 148 h 881"/>
                <a:gd name="T116" fmla="*/ 140 w 533"/>
                <a:gd name="T117" fmla="*/ 165 h 881"/>
                <a:gd name="T118" fmla="*/ 79 w 533"/>
                <a:gd name="T119" fmla="*/ 206 h 881"/>
                <a:gd name="T120" fmla="*/ 97 w 533"/>
                <a:gd name="T121" fmla="*/ 220 h 881"/>
                <a:gd name="T122" fmla="*/ 129 w 533"/>
                <a:gd name="T123" fmla="*/ 221 h 881"/>
                <a:gd name="T124" fmla="*/ 18 w 533"/>
                <a:gd name="T125" fmla="*/ 107 h 8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33" h="881">
                  <a:moveTo>
                    <a:pt x="369" y="855"/>
                  </a:moveTo>
                  <a:lnTo>
                    <a:pt x="368" y="853"/>
                  </a:lnTo>
                  <a:lnTo>
                    <a:pt x="368" y="851"/>
                  </a:lnTo>
                  <a:lnTo>
                    <a:pt x="369" y="849"/>
                  </a:lnTo>
                  <a:lnTo>
                    <a:pt x="370" y="847"/>
                  </a:lnTo>
                  <a:lnTo>
                    <a:pt x="376" y="843"/>
                  </a:lnTo>
                  <a:lnTo>
                    <a:pt x="380" y="839"/>
                  </a:lnTo>
                  <a:lnTo>
                    <a:pt x="384" y="837"/>
                  </a:lnTo>
                  <a:lnTo>
                    <a:pt x="389" y="835"/>
                  </a:lnTo>
                  <a:lnTo>
                    <a:pt x="393" y="831"/>
                  </a:lnTo>
                  <a:lnTo>
                    <a:pt x="396" y="828"/>
                  </a:lnTo>
                  <a:lnTo>
                    <a:pt x="400" y="824"/>
                  </a:lnTo>
                  <a:lnTo>
                    <a:pt x="403" y="823"/>
                  </a:lnTo>
                  <a:lnTo>
                    <a:pt x="404" y="821"/>
                  </a:lnTo>
                  <a:lnTo>
                    <a:pt x="405" y="823"/>
                  </a:lnTo>
                  <a:lnTo>
                    <a:pt x="406" y="824"/>
                  </a:lnTo>
                  <a:lnTo>
                    <a:pt x="406" y="825"/>
                  </a:lnTo>
                  <a:lnTo>
                    <a:pt x="403" y="833"/>
                  </a:lnTo>
                  <a:lnTo>
                    <a:pt x="400" y="840"/>
                  </a:lnTo>
                  <a:lnTo>
                    <a:pt x="395" y="847"/>
                  </a:lnTo>
                  <a:lnTo>
                    <a:pt x="391" y="851"/>
                  </a:lnTo>
                  <a:lnTo>
                    <a:pt x="386" y="853"/>
                  </a:lnTo>
                  <a:lnTo>
                    <a:pt x="380" y="855"/>
                  </a:lnTo>
                  <a:lnTo>
                    <a:pt x="375" y="856"/>
                  </a:lnTo>
                  <a:lnTo>
                    <a:pt x="369" y="855"/>
                  </a:lnTo>
                  <a:close/>
                  <a:moveTo>
                    <a:pt x="335" y="815"/>
                  </a:moveTo>
                  <a:lnTo>
                    <a:pt x="340" y="815"/>
                  </a:lnTo>
                  <a:lnTo>
                    <a:pt x="342" y="816"/>
                  </a:lnTo>
                  <a:lnTo>
                    <a:pt x="342" y="817"/>
                  </a:lnTo>
                  <a:lnTo>
                    <a:pt x="340" y="821"/>
                  </a:lnTo>
                  <a:lnTo>
                    <a:pt x="335" y="829"/>
                  </a:lnTo>
                  <a:lnTo>
                    <a:pt x="329" y="837"/>
                  </a:lnTo>
                  <a:lnTo>
                    <a:pt x="326" y="841"/>
                  </a:lnTo>
                  <a:lnTo>
                    <a:pt x="323" y="845"/>
                  </a:lnTo>
                  <a:lnTo>
                    <a:pt x="319" y="848"/>
                  </a:lnTo>
                  <a:lnTo>
                    <a:pt x="313" y="848"/>
                  </a:lnTo>
                  <a:lnTo>
                    <a:pt x="307" y="848"/>
                  </a:lnTo>
                  <a:lnTo>
                    <a:pt x="298" y="849"/>
                  </a:lnTo>
                  <a:lnTo>
                    <a:pt x="295" y="849"/>
                  </a:lnTo>
                  <a:lnTo>
                    <a:pt x="292" y="848"/>
                  </a:lnTo>
                  <a:lnTo>
                    <a:pt x="290" y="847"/>
                  </a:lnTo>
                  <a:lnTo>
                    <a:pt x="288" y="843"/>
                  </a:lnTo>
                  <a:lnTo>
                    <a:pt x="292" y="837"/>
                  </a:lnTo>
                  <a:lnTo>
                    <a:pt x="294" y="833"/>
                  </a:lnTo>
                  <a:lnTo>
                    <a:pt x="294" y="828"/>
                  </a:lnTo>
                  <a:lnTo>
                    <a:pt x="294" y="824"/>
                  </a:lnTo>
                  <a:lnTo>
                    <a:pt x="295" y="820"/>
                  </a:lnTo>
                  <a:lnTo>
                    <a:pt x="297" y="816"/>
                  </a:lnTo>
                  <a:lnTo>
                    <a:pt x="301" y="812"/>
                  </a:lnTo>
                  <a:lnTo>
                    <a:pt x="308" y="808"/>
                  </a:lnTo>
                  <a:lnTo>
                    <a:pt x="311" y="813"/>
                  </a:lnTo>
                  <a:lnTo>
                    <a:pt x="314" y="816"/>
                  </a:lnTo>
                  <a:lnTo>
                    <a:pt x="318" y="817"/>
                  </a:lnTo>
                  <a:lnTo>
                    <a:pt x="321" y="817"/>
                  </a:lnTo>
                  <a:lnTo>
                    <a:pt x="328" y="816"/>
                  </a:lnTo>
                  <a:lnTo>
                    <a:pt x="335" y="815"/>
                  </a:lnTo>
                  <a:close/>
                  <a:moveTo>
                    <a:pt x="271" y="823"/>
                  </a:moveTo>
                  <a:lnTo>
                    <a:pt x="276" y="820"/>
                  </a:lnTo>
                  <a:lnTo>
                    <a:pt x="278" y="819"/>
                  </a:lnTo>
                  <a:lnTo>
                    <a:pt x="279" y="821"/>
                  </a:lnTo>
                  <a:lnTo>
                    <a:pt x="279" y="827"/>
                  </a:lnTo>
                  <a:lnTo>
                    <a:pt x="279" y="832"/>
                  </a:lnTo>
                  <a:lnTo>
                    <a:pt x="279" y="839"/>
                  </a:lnTo>
                  <a:lnTo>
                    <a:pt x="278" y="841"/>
                  </a:lnTo>
                  <a:lnTo>
                    <a:pt x="277" y="844"/>
                  </a:lnTo>
                  <a:lnTo>
                    <a:pt x="274" y="844"/>
                  </a:lnTo>
                  <a:lnTo>
                    <a:pt x="271" y="844"/>
                  </a:lnTo>
                  <a:lnTo>
                    <a:pt x="265" y="843"/>
                  </a:lnTo>
                  <a:lnTo>
                    <a:pt x="258" y="841"/>
                  </a:lnTo>
                  <a:lnTo>
                    <a:pt x="255" y="840"/>
                  </a:lnTo>
                  <a:lnTo>
                    <a:pt x="253" y="839"/>
                  </a:lnTo>
                  <a:lnTo>
                    <a:pt x="251" y="837"/>
                  </a:lnTo>
                  <a:lnTo>
                    <a:pt x="251" y="836"/>
                  </a:lnTo>
                  <a:lnTo>
                    <a:pt x="251" y="833"/>
                  </a:lnTo>
                  <a:lnTo>
                    <a:pt x="253" y="832"/>
                  </a:lnTo>
                  <a:lnTo>
                    <a:pt x="255" y="829"/>
                  </a:lnTo>
                  <a:lnTo>
                    <a:pt x="258" y="828"/>
                  </a:lnTo>
                  <a:lnTo>
                    <a:pt x="265" y="825"/>
                  </a:lnTo>
                  <a:lnTo>
                    <a:pt x="271" y="823"/>
                  </a:lnTo>
                  <a:close/>
                  <a:moveTo>
                    <a:pt x="110" y="833"/>
                  </a:moveTo>
                  <a:lnTo>
                    <a:pt x="113" y="831"/>
                  </a:lnTo>
                  <a:lnTo>
                    <a:pt x="115" y="828"/>
                  </a:lnTo>
                  <a:lnTo>
                    <a:pt x="116" y="824"/>
                  </a:lnTo>
                  <a:lnTo>
                    <a:pt x="117" y="821"/>
                  </a:lnTo>
                  <a:lnTo>
                    <a:pt x="117" y="816"/>
                  </a:lnTo>
                  <a:lnTo>
                    <a:pt x="115" y="809"/>
                  </a:lnTo>
                  <a:lnTo>
                    <a:pt x="110" y="796"/>
                  </a:lnTo>
                  <a:lnTo>
                    <a:pt x="107" y="783"/>
                  </a:lnTo>
                  <a:lnTo>
                    <a:pt x="102" y="778"/>
                  </a:lnTo>
                  <a:lnTo>
                    <a:pt x="99" y="776"/>
                  </a:lnTo>
                  <a:lnTo>
                    <a:pt x="96" y="775"/>
                  </a:lnTo>
                  <a:lnTo>
                    <a:pt x="96" y="776"/>
                  </a:lnTo>
                  <a:lnTo>
                    <a:pt x="96" y="782"/>
                  </a:lnTo>
                  <a:lnTo>
                    <a:pt x="95" y="784"/>
                  </a:lnTo>
                  <a:lnTo>
                    <a:pt x="94" y="792"/>
                  </a:lnTo>
                  <a:lnTo>
                    <a:pt x="95" y="799"/>
                  </a:lnTo>
                  <a:lnTo>
                    <a:pt x="98" y="806"/>
                  </a:lnTo>
                  <a:lnTo>
                    <a:pt x="100" y="811"/>
                  </a:lnTo>
                  <a:lnTo>
                    <a:pt x="105" y="821"/>
                  </a:lnTo>
                  <a:lnTo>
                    <a:pt x="110" y="833"/>
                  </a:lnTo>
                  <a:close/>
                  <a:moveTo>
                    <a:pt x="375" y="775"/>
                  </a:moveTo>
                  <a:lnTo>
                    <a:pt x="384" y="771"/>
                  </a:lnTo>
                  <a:lnTo>
                    <a:pt x="392" y="766"/>
                  </a:lnTo>
                  <a:lnTo>
                    <a:pt x="395" y="762"/>
                  </a:lnTo>
                  <a:lnTo>
                    <a:pt x="397" y="756"/>
                  </a:lnTo>
                  <a:lnTo>
                    <a:pt x="400" y="747"/>
                  </a:lnTo>
                  <a:lnTo>
                    <a:pt x="404" y="738"/>
                  </a:lnTo>
                  <a:lnTo>
                    <a:pt x="405" y="745"/>
                  </a:lnTo>
                  <a:lnTo>
                    <a:pt x="406" y="749"/>
                  </a:lnTo>
                  <a:lnTo>
                    <a:pt x="410" y="749"/>
                  </a:lnTo>
                  <a:lnTo>
                    <a:pt x="416" y="746"/>
                  </a:lnTo>
                  <a:lnTo>
                    <a:pt x="421" y="741"/>
                  </a:lnTo>
                  <a:lnTo>
                    <a:pt x="425" y="734"/>
                  </a:lnTo>
                  <a:lnTo>
                    <a:pt x="430" y="727"/>
                  </a:lnTo>
                  <a:lnTo>
                    <a:pt x="432" y="721"/>
                  </a:lnTo>
                  <a:lnTo>
                    <a:pt x="434" y="713"/>
                  </a:lnTo>
                  <a:lnTo>
                    <a:pt x="437" y="705"/>
                  </a:lnTo>
                  <a:lnTo>
                    <a:pt x="441" y="698"/>
                  </a:lnTo>
                  <a:lnTo>
                    <a:pt x="445" y="692"/>
                  </a:lnTo>
                  <a:lnTo>
                    <a:pt x="437" y="690"/>
                  </a:lnTo>
                  <a:lnTo>
                    <a:pt x="432" y="690"/>
                  </a:lnTo>
                  <a:lnTo>
                    <a:pt x="427" y="690"/>
                  </a:lnTo>
                  <a:lnTo>
                    <a:pt x="421" y="692"/>
                  </a:lnTo>
                  <a:lnTo>
                    <a:pt x="414" y="696"/>
                  </a:lnTo>
                  <a:lnTo>
                    <a:pt x="408" y="701"/>
                  </a:lnTo>
                  <a:lnTo>
                    <a:pt x="398" y="713"/>
                  </a:lnTo>
                  <a:lnTo>
                    <a:pt x="389" y="723"/>
                  </a:lnTo>
                  <a:lnTo>
                    <a:pt x="388" y="731"/>
                  </a:lnTo>
                  <a:lnTo>
                    <a:pt x="387" y="738"/>
                  </a:lnTo>
                  <a:lnTo>
                    <a:pt x="383" y="745"/>
                  </a:lnTo>
                  <a:lnTo>
                    <a:pt x="381" y="750"/>
                  </a:lnTo>
                  <a:lnTo>
                    <a:pt x="378" y="756"/>
                  </a:lnTo>
                  <a:lnTo>
                    <a:pt x="376" y="763"/>
                  </a:lnTo>
                  <a:lnTo>
                    <a:pt x="375" y="768"/>
                  </a:lnTo>
                  <a:lnTo>
                    <a:pt x="375" y="775"/>
                  </a:lnTo>
                  <a:close/>
                  <a:moveTo>
                    <a:pt x="391" y="705"/>
                  </a:moveTo>
                  <a:lnTo>
                    <a:pt x="381" y="725"/>
                  </a:lnTo>
                  <a:lnTo>
                    <a:pt x="372" y="746"/>
                  </a:lnTo>
                  <a:lnTo>
                    <a:pt x="367" y="756"/>
                  </a:lnTo>
                  <a:lnTo>
                    <a:pt x="363" y="767"/>
                  </a:lnTo>
                  <a:lnTo>
                    <a:pt x="359" y="778"/>
                  </a:lnTo>
                  <a:lnTo>
                    <a:pt x="356" y="788"/>
                  </a:lnTo>
                  <a:lnTo>
                    <a:pt x="355" y="794"/>
                  </a:lnTo>
                  <a:lnTo>
                    <a:pt x="353" y="798"/>
                  </a:lnTo>
                  <a:lnTo>
                    <a:pt x="349" y="802"/>
                  </a:lnTo>
                  <a:lnTo>
                    <a:pt x="343" y="804"/>
                  </a:lnTo>
                  <a:lnTo>
                    <a:pt x="338" y="807"/>
                  </a:lnTo>
                  <a:lnTo>
                    <a:pt x="333" y="807"/>
                  </a:lnTo>
                  <a:lnTo>
                    <a:pt x="327" y="807"/>
                  </a:lnTo>
                  <a:lnTo>
                    <a:pt x="323" y="806"/>
                  </a:lnTo>
                  <a:lnTo>
                    <a:pt x="321" y="806"/>
                  </a:lnTo>
                  <a:lnTo>
                    <a:pt x="319" y="806"/>
                  </a:lnTo>
                  <a:lnTo>
                    <a:pt x="318" y="804"/>
                  </a:lnTo>
                  <a:lnTo>
                    <a:pt x="317" y="803"/>
                  </a:lnTo>
                  <a:lnTo>
                    <a:pt x="314" y="798"/>
                  </a:lnTo>
                  <a:lnTo>
                    <a:pt x="313" y="794"/>
                  </a:lnTo>
                  <a:lnTo>
                    <a:pt x="312" y="788"/>
                  </a:lnTo>
                  <a:lnTo>
                    <a:pt x="311" y="784"/>
                  </a:lnTo>
                  <a:lnTo>
                    <a:pt x="310" y="783"/>
                  </a:lnTo>
                  <a:lnTo>
                    <a:pt x="309" y="783"/>
                  </a:lnTo>
                  <a:lnTo>
                    <a:pt x="307" y="783"/>
                  </a:lnTo>
                  <a:lnTo>
                    <a:pt x="306" y="784"/>
                  </a:lnTo>
                  <a:lnTo>
                    <a:pt x="310" y="772"/>
                  </a:lnTo>
                  <a:lnTo>
                    <a:pt x="314" y="760"/>
                  </a:lnTo>
                  <a:lnTo>
                    <a:pt x="319" y="749"/>
                  </a:lnTo>
                  <a:lnTo>
                    <a:pt x="323" y="735"/>
                  </a:lnTo>
                  <a:lnTo>
                    <a:pt x="336" y="734"/>
                  </a:lnTo>
                  <a:lnTo>
                    <a:pt x="343" y="730"/>
                  </a:lnTo>
                  <a:lnTo>
                    <a:pt x="349" y="726"/>
                  </a:lnTo>
                  <a:lnTo>
                    <a:pt x="354" y="722"/>
                  </a:lnTo>
                  <a:lnTo>
                    <a:pt x="359" y="717"/>
                  </a:lnTo>
                  <a:lnTo>
                    <a:pt x="366" y="713"/>
                  </a:lnTo>
                  <a:lnTo>
                    <a:pt x="376" y="707"/>
                  </a:lnTo>
                  <a:lnTo>
                    <a:pt x="391" y="705"/>
                  </a:lnTo>
                  <a:close/>
                  <a:moveTo>
                    <a:pt x="74" y="771"/>
                  </a:moveTo>
                  <a:lnTo>
                    <a:pt x="74" y="760"/>
                  </a:lnTo>
                  <a:lnTo>
                    <a:pt x="76" y="750"/>
                  </a:lnTo>
                  <a:lnTo>
                    <a:pt x="77" y="746"/>
                  </a:lnTo>
                  <a:lnTo>
                    <a:pt x="78" y="742"/>
                  </a:lnTo>
                  <a:lnTo>
                    <a:pt x="77" y="737"/>
                  </a:lnTo>
                  <a:lnTo>
                    <a:pt x="76" y="733"/>
                  </a:lnTo>
                  <a:lnTo>
                    <a:pt x="74" y="729"/>
                  </a:lnTo>
                  <a:lnTo>
                    <a:pt x="72" y="727"/>
                  </a:lnTo>
                  <a:lnTo>
                    <a:pt x="69" y="726"/>
                  </a:lnTo>
                  <a:lnTo>
                    <a:pt x="67" y="726"/>
                  </a:lnTo>
                  <a:lnTo>
                    <a:pt x="65" y="727"/>
                  </a:lnTo>
                  <a:lnTo>
                    <a:pt x="63" y="729"/>
                  </a:lnTo>
                  <a:lnTo>
                    <a:pt x="62" y="731"/>
                  </a:lnTo>
                  <a:lnTo>
                    <a:pt x="61" y="735"/>
                  </a:lnTo>
                  <a:lnTo>
                    <a:pt x="62" y="745"/>
                  </a:lnTo>
                  <a:lnTo>
                    <a:pt x="66" y="753"/>
                  </a:lnTo>
                  <a:lnTo>
                    <a:pt x="69" y="762"/>
                  </a:lnTo>
                  <a:lnTo>
                    <a:pt x="74" y="771"/>
                  </a:lnTo>
                  <a:close/>
                  <a:moveTo>
                    <a:pt x="59" y="702"/>
                  </a:moveTo>
                  <a:lnTo>
                    <a:pt x="65" y="710"/>
                  </a:lnTo>
                  <a:lnTo>
                    <a:pt x="69" y="714"/>
                  </a:lnTo>
                  <a:lnTo>
                    <a:pt x="72" y="714"/>
                  </a:lnTo>
                  <a:lnTo>
                    <a:pt x="72" y="711"/>
                  </a:lnTo>
                  <a:lnTo>
                    <a:pt x="73" y="709"/>
                  </a:lnTo>
                  <a:lnTo>
                    <a:pt x="73" y="705"/>
                  </a:lnTo>
                  <a:lnTo>
                    <a:pt x="74" y="703"/>
                  </a:lnTo>
                  <a:lnTo>
                    <a:pt x="76" y="700"/>
                  </a:lnTo>
                  <a:lnTo>
                    <a:pt x="77" y="694"/>
                  </a:lnTo>
                  <a:lnTo>
                    <a:pt x="78" y="688"/>
                  </a:lnTo>
                  <a:lnTo>
                    <a:pt x="79" y="673"/>
                  </a:lnTo>
                  <a:lnTo>
                    <a:pt x="80" y="653"/>
                  </a:lnTo>
                  <a:lnTo>
                    <a:pt x="81" y="612"/>
                  </a:lnTo>
                  <a:lnTo>
                    <a:pt x="82" y="574"/>
                  </a:lnTo>
                  <a:lnTo>
                    <a:pt x="69" y="564"/>
                  </a:lnTo>
                  <a:lnTo>
                    <a:pt x="59" y="556"/>
                  </a:lnTo>
                  <a:lnTo>
                    <a:pt x="59" y="572"/>
                  </a:lnTo>
                  <a:lnTo>
                    <a:pt x="55" y="588"/>
                  </a:lnTo>
                  <a:lnTo>
                    <a:pt x="54" y="596"/>
                  </a:lnTo>
                  <a:lnTo>
                    <a:pt x="54" y="603"/>
                  </a:lnTo>
                  <a:lnTo>
                    <a:pt x="55" y="608"/>
                  </a:lnTo>
                  <a:lnTo>
                    <a:pt x="59" y="613"/>
                  </a:lnTo>
                  <a:lnTo>
                    <a:pt x="59" y="636"/>
                  </a:lnTo>
                  <a:lnTo>
                    <a:pt x="60" y="660"/>
                  </a:lnTo>
                  <a:lnTo>
                    <a:pt x="61" y="670"/>
                  </a:lnTo>
                  <a:lnTo>
                    <a:pt x="61" y="681"/>
                  </a:lnTo>
                  <a:lnTo>
                    <a:pt x="61" y="692"/>
                  </a:lnTo>
                  <a:lnTo>
                    <a:pt x="59" y="702"/>
                  </a:lnTo>
                  <a:close/>
                  <a:moveTo>
                    <a:pt x="95" y="703"/>
                  </a:moveTo>
                  <a:lnTo>
                    <a:pt x="95" y="709"/>
                  </a:lnTo>
                  <a:lnTo>
                    <a:pt x="95" y="714"/>
                  </a:lnTo>
                  <a:lnTo>
                    <a:pt x="96" y="719"/>
                  </a:lnTo>
                  <a:lnTo>
                    <a:pt x="98" y="723"/>
                  </a:lnTo>
                  <a:lnTo>
                    <a:pt x="102" y="734"/>
                  </a:lnTo>
                  <a:lnTo>
                    <a:pt x="107" y="743"/>
                  </a:lnTo>
                  <a:lnTo>
                    <a:pt x="114" y="753"/>
                  </a:lnTo>
                  <a:lnTo>
                    <a:pt x="120" y="763"/>
                  </a:lnTo>
                  <a:lnTo>
                    <a:pt x="122" y="770"/>
                  </a:lnTo>
                  <a:lnTo>
                    <a:pt x="125" y="776"/>
                  </a:lnTo>
                  <a:lnTo>
                    <a:pt x="127" y="783"/>
                  </a:lnTo>
                  <a:lnTo>
                    <a:pt x="129" y="791"/>
                  </a:lnTo>
                  <a:lnTo>
                    <a:pt x="131" y="796"/>
                  </a:lnTo>
                  <a:lnTo>
                    <a:pt x="132" y="799"/>
                  </a:lnTo>
                  <a:lnTo>
                    <a:pt x="133" y="798"/>
                  </a:lnTo>
                  <a:lnTo>
                    <a:pt x="134" y="795"/>
                  </a:lnTo>
                  <a:lnTo>
                    <a:pt x="135" y="788"/>
                  </a:lnTo>
                  <a:lnTo>
                    <a:pt x="137" y="783"/>
                  </a:lnTo>
                  <a:lnTo>
                    <a:pt x="143" y="764"/>
                  </a:lnTo>
                  <a:lnTo>
                    <a:pt x="147" y="747"/>
                  </a:lnTo>
                  <a:lnTo>
                    <a:pt x="151" y="729"/>
                  </a:lnTo>
                  <a:lnTo>
                    <a:pt x="155" y="709"/>
                  </a:lnTo>
                  <a:lnTo>
                    <a:pt x="157" y="689"/>
                  </a:lnTo>
                  <a:lnTo>
                    <a:pt x="158" y="669"/>
                  </a:lnTo>
                  <a:lnTo>
                    <a:pt x="159" y="649"/>
                  </a:lnTo>
                  <a:lnTo>
                    <a:pt x="159" y="629"/>
                  </a:lnTo>
                  <a:lnTo>
                    <a:pt x="156" y="603"/>
                  </a:lnTo>
                  <a:lnTo>
                    <a:pt x="151" y="583"/>
                  </a:lnTo>
                  <a:lnTo>
                    <a:pt x="149" y="576"/>
                  </a:lnTo>
                  <a:lnTo>
                    <a:pt x="147" y="574"/>
                  </a:lnTo>
                  <a:lnTo>
                    <a:pt x="146" y="575"/>
                  </a:lnTo>
                  <a:lnTo>
                    <a:pt x="144" y="576"/>
                  </a:lnTo>
                  <a:lnTo>
                    <a:pt x="143" y="579"/>
                  </a:lnTo>
                  <a:lnTo>
                    <a:pt x="142" y="584"/>
                  </a:lnTo>
                  <a:lnTo>
                    <a:pt x="135" y="595"/>
                  </a:lnTo>
                  <a:lnTo>
                    <a:pt x="132" y="605"/>
                  </a:lnTo>
                  <a:lnTo>
                    <a:pt x="131" y="617"/>
                  </a:lnTo>
                  <a:lnTo>
                    <a:pt x="130" y="628"/>
                  </a:lnTo>
                  <a:lnTo>
                    <a:pt x="130" y="640"/>
                  </a:lnTo>
                  <a:lnTo>
                    <a:pt x="129" y="650"/>
                  </a:lnTo>
                  <a:lnTo>
                    <a:pt x="127" y="662"/>
                  </a:lnTo>
                  <a:lnTo>
                    <a:pt x="123" y="676"/>
                  </a:lnTo>
                  <a:lnTo>
                    <a:pt x="107" y="689"/>
                  </a:lnTo>
                  <a:lnTo>
                    <a:pt x="95" y="703"/>
                  </a:lnTo>
                  <a:close/>
                  <a:moveTo>
                    <a:pt x="178" y="682"/>
                  </a:moveTo>
                  <a:lnTo>
                    <a:pt x="178" y="688"/>
                  </a:lnTo>
                  <a:lnTo>
                    <a:pt x="180" y="690"/>
                  </a:lnTo>
                  <a:lnTo>
                    <a:pt x="181" y="692"/>
                  </a:lnTo>
                  <a:lnTo>
                    <a:pt x="183" y="693"/>
                  </a:lnTo>
                  <a:lnTo>
                    <a:pt x="187" y="690"/>
                  </a:lnTo>
                  <a:lnTo>
                    <a:pt x="191" y="690"/>
                  </a:lnTo>
                  <a:lnTo>
                    <a:pt x="203" y="682"/>
                  </a:lnTo>
                  <a:lnTo>
                    <a:pt x="215" y="677"/>
                  </a:lnTo>
                  <a:lnTo>
                    <a:pt x="227" y="673"/>
                  </a:lnTo>
                  <a:lnTo>
                    <a:pt x="237" y="670"/>
                  </a:lnTo>
                  <a:lnTo>
                    <a:pt x="246" y="668"/>
                  </a:lnTo>
                  <a:lnTo>
                    <a:pt x="254" y="664"/>
                  </a:lnTo>
                  <a:lnTo>
                    <a:pt x="257" y="662"/>
                  </a:lnTo>
                  <a:lnTo>
                    <a:pt x="260" y="660"/>
                  </a:lnTo>
                  <a:lnTo>
                    <a:pt x="264" y="656"/>
                  </a:lnTo>
                  <a:lnTo>
                    <a:pt x="266" y="652"/>
                  </a:lnTo>
                  <a:lnTo>
                    <a:pt x="272" y="637"/>
                  </a:lnTo>
                  <a:lnTo>
                    <a:pt x="280" y="620"/>
                  </a:lnTo>
                  <a:lnTo>
                    <a:pt x="283" y="612"/>
                  </a:lnTo>
                  <a:lnTo>
                    <a:pt x="285" y="605"/>
                  </a:lnTo>
                  <a:lnTo>
                    <a:pt x="285" y="603"/>
                  </a:lnTo>
                  <a:lnTo>
                    <a:pt x="285" y="600"/>
                  </a:lnTo>
                  <a:lnTo>
                    <a:pt x="284" y="597"/>
                  </a:lnTo>
                  <a:lnTo>
                    <a:pt x="283" y="596"/>
                  </a:lnTo>
                  <a:lnTo>
                    <a:pt x="281" y="591"/>
                  </a:lnTo>
                  <a:lnTo>
                    <a:pt x="278" y="584"/>
                  </a:lnTo>
                  <a:lnTo>
                    <a:pt x="283" y="588"/>
                  </a:lnTo>
                  <a:lnTo>
                    <a:pt x="287" y="588"/>
                  </a:lnTo>
                  <a:lnTo>
                    <a:pt x="290" y="587"/>
                  </a:lnTo>
                  <a:lnTo>
                    <a:pt x="292" y="586"/>
                  </a:lnTo>
                  <a:lnTo>
                    <a:pt x="293" y="582"/>
                  </a:lnTo>
                  <a:lnTo>
                    <a:pt x="294" y="576"/>
                  </a:lnTo>
                  <a:lnTo>
                    <a:pt x="295" y="567"/>
                  </a:lnTo>
                  <a:lnTo>
                    <a:pt x="297" y="558"/>
                  </a:lnTo>
                  <a:lnTo>
                    <a:pt x="300" y="548"/>
                  </a:lnTo>
                  <a:lnTo>
                    <a:pt x="304" y="541"/>
                  </a:lnTo>
                  <a:lnTo>
                    <a:pt x="306" y="534"/>
                  </a:lnTo>
                  <a:lnTo>
                    <a:pt x="308" y="529"/>
                  </a:lnTo>
                  <a:lnTo>
                    <a:pt x="308" y="527"/>
                  </a:lnTo>
                  <a:lnTo>
                    <a:pt x="307" y="526"/>
                  </a:lnTo>
                  <a:lnTo>
                    <a:pt x="307" y="525"/>
                  </a:lnTo>
                  <a:lnTo>
                    <a:pt x="305" y="525"/>
                  </a:lnTo>
                  <a:lnTo>
                    <a:pt x="302" y="523"/>
                  </a:lnTo>
                  <a:lnTo>
                    <a:pt x="299" y="523"/>
                  </a:lnTo>
                  <a:lnTo>
                    <a:pt x="296" y="523"/>
                  </a:lnTo>
                  <a:lnTo>
                    <a:pt x="293" y="525"/>
                  </a:lnTo>
                  <a:lnTo>
                    <a:pt x="285" y="529"/>
                  </a:lnTo>
                  <a:lnTo>
                    <a:pt x="278" y="535"/>
                  </a:lnTo>
                  <a:lnTo>
                    <a:pt x="269" y="542"/>
                  </a:lnTo>
                  <a:lnTo>
                    <a:pt x="263" y="550"/>
                  </a:lnTo>
                  <a:lnTo>
                    <a:pt x="256" y="558"/>
                  </a:lnTo>
                  <a:lnTo>
                    <a:pt x="251" y="566"/>
                  </a:lnTo>
                  <a:lnTo>
                    <a:pt x="249" y="570"/>
                  </a:lnTo>
                  <a:lnTo>
                    <a:pt x="244" y="574"/>
                  </a:lnTo>
                  <a:lnTo>
                    <a:pt x="239" y="576"/>
                  </a:lnTo>
                  <a:lnTo>
                    <a:pt x="232" y="579"/>
                  </a:lnTo>
                  <a:lnTo>
                    <a:pt x="226" y="582"/>
                  </a:lnTo>
                  <a:lnTo>
                    <a:pt x="219" y="584"/>
                  </a:lnTo>
                  <a:lnTo>
                    <a:pt x="214" y="588"/>
                  </a:lnTo>
                  <a:lnTo>
                    <a:pt x="211" y="594"/>
                  </a:lnTo>
                  <a:lnTo>
                    <a:pt x="216" y="592"/>
                  </a:lnTo>
                  <a:lnTo>
                    <a:pt x="221" y="591"/>
                  </a:lnTo>
                  <a:lnTo>
                    <a:pt x="225" y="591"/>
                  </a:lnTo>
                  <a:lnTo>
                    <a:pt x="228" y="592"/>
                  </a:lnTo>
                  <a:lnTo>
                    <a:pt x="235" y="595"/>
                  </a:lnTo>
                  <a:lnTo>
                    <a:pt x="242" y="596"/>
                  </a:lnTo>
                  <a:lnTo>
                    <a:pt x="235" y="599"/>
                  </a:lnTo>
                  <a:lnTo>
                    <a:pt x="228" y="601"/>
                  </a:lnTo>
                  <a:lnTo>
                    <a:pt x="222" y="604"/>
                  </a:lnTo>
                  <a:lnTo>
                    <a:pt x="215" y="608"/>
                  </a:lnTo>
                  <a:lnTo>
                    <a:pt x="203" y="617"/>
                  </a:lnTo>
                  <a:lnTo>
                    <a:pt x="194" y="628"/>
                  </a:lnTo>
                  <a:lnTo>
                    <a:pt x="189" y="635"/>
                  </a:lnTo>
                  <a:lnTo>
                    <a:pt x="186" y="641"/>
                  </a:lnTo>
                  <a:lnTo>
                    <a:pt x="183" y="648"/>
                  </a:lnTo>
                  <a:lnTo>
                    <a:pt x="181" y="654"/>
                  </a:lnTo>
                  <a:lnTo>
                    <a:pt x="178" y="661"/>
                  </a:lnTo>
                  <a:lnTo>
                    <a:pt x="177" y="668"/>
                  </a:lnTo>
                  <a:lnTo>
                    <a:pt x="177" y="674"/>
                  </a:lnTo>
                  <a:lnTo>
                    <a:pt x="178" y="682"/>
                  </a:lnTo>
                  <a:close/>
                  <a:moveTo>
                    <a:pt x="311" y="551"/>
                  </a:moveTo>
                  <a:lnTo>
                    <a:pt x="333" y="539"/>
                  </a:lnTo>
                  <a:lnTo>
                    <a:pt x="347" y="530"/>
                  </a:lnTo>
                  <a:lnTo>
                    <a:pt x="354" y="523"/>
                  </a:lnTo>
                  <a:lnTo>
                    <a:pt x="359" y="518"/>
                  </a:lnTo>
                  <a:lnTo>
                    <a:pt x="362" y="514"/>
                  </a:lnTo>
                  <a:lnTo>
                    <a:pt x="365" y="509"/>
                  </a:lnTo>
                  <a:lnTo>
                    <a:pt x="370" y="503"/>
                  </a:lnTo>
                  <a:lnTo>
                    <a:pt x="380" y="495"/>
                  </a:lnTo>
                  <a:lnTo>
                    <a:pt x="378" y="494"/>
                  </a:lnTo>
                  <a:lnTo>
                    <a:pt x="376" y="493"/>
                  </a:lnTo>
                  <a:lnTo>
                    <a:pt x="374" y="494"/>
                  </a:lnTo>
                  <a:lnTo>
                    <a:pt x="370" y="494"/>
                  </a:lnTo>
                  <a:lnTo>
                    <a:pt x="364" y="498"/>
                  </a:lnTo>
                  <a:lnTo>
                    <a:pt x="357" y="501"/>
                  </a:lnTo>
                  <a:lnTo>
                    <a:pt x="356" y="506"/>
                  </a:lnTo>
                  <a:lnTo>
                    <a:pt x="354" y="509"/>
                  </a:lnTo>
                  <a:lnTo>
                    <a:pt x="353" y="510"/>
                  </a:lnTo>
                  <a:lnTo>
                    <a:pt x="351" y="510"/>
                  </a:lnTo>
                  <a:lnTo>
                    <a:pt x="347" y="507"/>
                  </a:lnTo>
                  <a:lnTo>
                    <a:pt x="342" y="506"/>
                  </a:lnTo>
                  <a:lnTo>
                    <a:pt x="339" y="511"/>
                  </a:lnTo>
                  <a:lnTo>
                    <a:pt x="336" y="513"/>
                  </a:lnTo>
                  <a:lnTo>
                    <a:pt x="332" y="514"/>
                  </a:lnTo>
                  <a:lnTo>
                    <a:pt x="328" y="517"/>
                  </a:lnTo>
                  <a:lnTo>
                    <a:pt x="325" y="519"/>
                  </a:lnTo>
                  <a:lnTo>
                    <a:pt x="321" y="526"/>
                  </a:lnTo>
                  <a:lnTo>
                    <a:pt x="317" y="537"/>
                  </a:lnTo>
                  <a:lnTo>
                    <a:pt x="311" y="551"/>
                  </a:lnTo>
                  <a:close/>
                  <a:moveTo>
                    <a:pt x="291" y="521"/>
                  </a:moveTo>
                  <a:lnTo>
                    <a:pt x="298" y="515"/>
                  </a:lnTo>
                  <a:lnTo>
                    <a:pt x="306" y="513"/>
                  </a:lnTo>
                  <a:lnTo>
                    <a:pt x="313" y="510"/>
                  </a:lnTo>
                  <a:lnTo>
                    <a:pt x="321" y="507"/>
                  </a:lnTo>
                  <a:lnTo>
                    <a:pt x="327" y="506"/>
                  </a:lnTo>
                  <a:lnTo>
                    <a:pt x="335" y="502"/>
                  </a:lnTo>
                  <a:lnTo>
                    <a:pt x="340" y="498"/>
                  </a:lnTo>
                  <a:lnTo>
                    <a:pt x="346" y="493"/>
                  </a:lnTo>
                  <a:lnTo>
                    <a:pt x="348" y="485"/>
                  </a:lnTo>
                  <a:lnTo>
                    <a:pt x="351" y="477"/>
                  </a:lnTo>
                  <a:lnTo>
                    <a:pt x="353" y="473"/>
                  </a:lnTo>
                  <a:lnTo>
                    <a:pt x="353" y="470"/>
                  </a:lnTo>
                  <a:lnTo>
                    <a:pt x="352" y="468"/>
                  </a:lnTo>
                  <a:lnTo>
                    <a:pt x="349" y="466"/>
                  </a:lnTo>
                  <a:lnTo>
                    <a:pt x="329" y="477"/>
                  </a:lnTo>
                  <a:lnTo>
                    <a:pt x="309" y="485"/>
                  </a:lnTo>
                  <a:lnTo>
                    <a:pt x="299" y="490"/>
                  </a:lnTo>
                  <a:lnTo>
                    <a:pt x="291" y="495"/>
                  </a:lnTo>
                  <a:lnTo>
                    <a:pt x="286" y="499"/>
                  </a:lnTo>
                  <a:lnTo>
                    <a:pt x="282" y="505"/>
                  </a:lnTo>
                  <a:lnTo>
                    <a:pt x="279" y="509"/>
                  </a:lnTo>
                  <a:lnTo>
                    <a:pt x="277" y="515"/>
                  </a:lnTo>
                  <a:lnTo>
                    <a:pt x="273" y="521"/>
                  </a:lnTo>
                  <a:lnTo>
                    <a:pt x="273" y="523"/>
                  </a:lnTo>
                  <a:lnTo>
                    <a:pt x="274" y="526"/>
                  </a:lnTo>
                  <a:lnTo>
                    <a:pt x="277" y="526"/>
                  </a:lnTo>
                  <a:lnTo>
                    <a:pt x="283" y="523"/>
                  </a:lnTo>
                  <a:lnTo>
                    <a:pt x="291" y="521"/>
                  </a:lnTo>
                  <a:close/>
                  <a:moveTo>
                    <a:pt x="308" y="476"/>
                  </a:moveTo>
                  <a:lnTo>
                    <a:pt x="321" y="470"/>
                  </a:lnTo>
                  <a:lnTo>
                    <a:pt x="332" y="465"/>
                  </a:lnTo>
                  <a:lnTo>
                    <a:pt x="342" y="458"/>
                  </a:lnTo>
                  <a:lnTo>
                    <a:pt x="355" y="453"/>
                  </a:lnTo>
                  <a:lnTo>
                    <a:pt x="361" y="445"/>
                  </a:lnTo>
                  <a:lnTo>
                    <a:pt x="367" y="437"/>
                  </a:lnTo>
                  <a:lnTo>
                    <a:pt x="369" y="433"/>
                  </a:lnTo>
                  <a:lnTo>
                    <a:pt x="372" y="429"/>
                  </a:lnTo>
                  <a:lnTo>
                    <a:pt x="372" y="427"/>
                  </a:lnTo>
                  <a:lnTo>
                    <a:pt x="369" y="424"/>
                  </a:lnTo>
                  <a:lnTo>
                    <a:pt x="354" y="433"/>
                  </a:lnTo>
                  <a:lnTo>
                    <a:pt x="340" y="444"/>
                  </a:lnTo>
                  <a:lnTo>
                    <a:pt x="326" y="453"/>
                  </a:lnTo>
                  <a:lnTo>
                    <a:pt x="311" y="462"/>
                  </a:lnTo>
                  <a:lnTo>
                    <a:pt x="307" y="466"/>
                  </a:lnTo>
                  <a:lnTo>
                    <a:pt x="305" y="472"/>
                  </a:lnTo>
                  <a:lnTo>
                    <a:pt x="305" y="473"/>
                  </a:lnTo>
                  <a:lnTo>
                    <a:pt x="305" y="474"/>
                  </a:lnTo>
                  <a:lnTo>
                    <a:pt x="306" y="476"/>
                  </a:lnTo>
                  <a:lnTo>
                    <a:pt x="308" y="476"/>
                  </a:lnTo>
                  <a:close/>
                  <a:moveTo>
                    <a:pt x="274" y="440"/>
                  </a:moveTo>
                  <a:lnTo>
                    <a:pt x="281" y="438"/>
                  </a:lnTo>
                  <a:lnTo>
                    <a:pt x="288" y="435"/>
                  </a:lnTo>
                  <a:lnTo>
                    <a:pt x="292" y="432"/>
                  </a:lnTo>
                  <a:lnTo>
                    <a:pt x="294" y="428"/>
                  </a:lnTo>
                  <a:lnTo>
                    <a:pt x="295" y="424"/>
                  </a:lnTo>
                  <a:lnTo>
                    <a:pt x="295" y="419"/>
                  </a:lnTo>
                  <a:lnTo>
                    <a:pt x="295" y="415"/>
                  </a:lnTo>
                  <a:lnTo>
                    <a:pt x="295" y="412"/>
                  </a:lnTo>
                  <a:lnTo>
                    <a:pt x="294" y="412"/>
                  </a:lnTo>
                  <a:lnTo>
                    <a:pt x="291" y="413"/>
                  </a:lnTo>
                  <a:lnTo>
                    <a:pt x="284" y="419"/>
                  </a:lnTo>
                  <a:lnTo>
                    <a:pt x="279" y="424"/>
                  </a:lnTo>
                  <a:lnTo>
                    <a:pt x="277" y="428"/>
                  </a:lnTo>
                  <a:lnTo>
                    <a:pt x="274" y="432"/>
                  </a:lnTo>
                  <a:lnTo>
                    <a:pt x="274" y="436"/>
                  </a:lnTo>
                  <a:lnTo>
                    <a:pt x="274" y="440"/>
                  </a:lnTo>
                  <a:close/>
                  <a:moveTo>
                    <a:pt x="170" y="576"/>
                  </a:moveTo>
                  <a:lnTo>
                    <a:pt x="172" y="574"/>
                  </a:lnTo>
                  <a:lnTo>
                    <a:pt x="173" y="570"/>
                  </a:lnTo>
                  <a:lnTo>
                    <a:pt x="174" y="566"/>
                  </a:lnTo>
                  <a:lnTo>
                    <a:pt x="174" y="563"/>
                  </a:lnTo>
                  <a:lnTo>
                    <a:pt x="174" y="556"/>
                  </a:lnTo>
                  <a:lnTo>
                    <a:pt x="174" y="550"/>
                  </a:lnTo>
                  <a:lnTo>
                    <a:pt x="173" y="547"/>
                  </a:lnTo>
                  <a:lnTo>
                    <a:pt x="172" y="546"/>
                  </a:lnTo>
                  <a:lnTo>
                    <a:pt x="171" y="547"/>
                  </a:lnTo>
                  <a:lnTo>
                    <a:pt x="169" y="550"/>
                  </a:lnTo>
                  <a:lnTo>
                    <a:pt x="165" y="555"/>
                  </a:lnTo>
                  <a:lnTo>
                    <a:pt x="162" y="559"/>
                  </a:lnTo>
                  <a:lnTo>
                    <a:pt x="165" y="570"/>
                  </a:lnTo>
                  <a:lnTo>
                    <a:pt x="170" y="576"/>
                  </a:lnTo>
                  <a:close/>
                  <a:moveTo>
                    <a:pt x="147" y="551"/>
                  </a:moveTo>
                  <a:lnTo>
                    <a:pt x="144" y="556"/>
                  </a:lnTo>
                  <a:lnTo>
                    <a:pt x="141" y="560"/>
                  </a:lnTo>
                  <a:lnTo>
                    <a:pt x="140" y="563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4" y="562"/>
                  </a:lnTo>
                  <a:lnTo>
                    <a:pt x="137" y="548"/>
                  </a:lnTo>
                  <a:lnTo>
                    <a:pt x="139" y="535"/>
                  </a:lnTo>
                  <a:lnTo>
                    <a:pt x="139" y="522"/>
                  </a:lnTo>
                  <a:lnTo>
                    <a:pt x="140" y="509"/>
                  </a:lnTo>
                  <a:lnTo>
                    <a:pt x="141" y="519"/>
                  </a:lnTo>
                  <a:lnTo>
                    <a:pt x="142" y="531"/>
                  </a:lnTo>
                  <a:lnTo>
                    <a:pt x="143" y="538"/>
                  </a:lnTo>
                  <a:lnTo>
                    <a:pt x="144" y="543"/>
                  </a:lnTo>
                  <a:lnTo>
                    <a:pt x="145" y="547"/>
                  </a:lnTo>
                  <a:lnTo>
                    <a:pt x="147" y="551"/>
                  </a:lnTo>
                  <a:close/>
                  <a:moveTo>
                    <a:pt x="118" y="654"/>
                  </a:moveTo>
                  <a:lnTo>
                    <a:pt x="115" y="661"/>
                  </a:lnTo>
                  <a:lnTo>
                    <a:pt x="113" y="666"/>
                  </a:lnTo>
                  <a:lnTo>
                    <a:pt x="110" y="670"/>
                  </a:lnTo>
                  <a:lnTo>
                    <a:pt x="108" y="672"/>
                  </a:lnTo>
                  <a:lnTo>
                    <a:pt x="105" y="673"/>
                  </a:lnTo>
                  <a:lnTo>
                    <a:pt x="101" y="674"/>
                  </a:lnTo>
                  <a:lnTo>
                    <a:pt x="99" y="673"/>
                  </a:lnTo>
                  <a:lnTo>
                    <a:pt x="98" y="673"/>
                  </a:lnTo>
                  <a:lnTo>
                    <a:pt x="95" y="672"/>
                  </a:lnTo>
                  <a:lnTo>
                    <a:pt x="94" y="668"/>
                  </a:lnTo>
                  <a:lnTo>
                    <a:pt x="95" y="617"/>
                  </a:lnTo>
                  <a:lnTo>
                    <a:pt x="99" y="566"/>
                  </a:lnTo>
                  <a:lnTo>
                    <a:pt x="99" y="542"/>
                  </a:lnTo>
                  <a:lnTo>
                    <a:pt x="98" y="518"/>
                  </a:lnTo>
                  <a:lnTo>
                    <a:pt x="95" y="507"/>
                  </a:lnTo>
                  <a:lnTo>
                    <a:pt x="93" y="498"/>
                  </a:lnTo>
                  <a:lnTo>
                    <a:pt x="90" y="489"/>
                  </a:lnTo>
                  <a:lnTo>
                    <a:pt x="86" y="481"/>
                  </a:lnTo>
                  <a:lnTo>
                    <a:pt x="85" y="469"/>
                  </a:lnTo>
                  <a:lnTo>
                    <a:pt x="84" y="456"/>
                  </a:lnTo>
                  <a:lnTo>
                    <a:pt x="84" y="450"/>
                  </a:lnTo>
                  <a:lnTo>
                    <a:pt x="85" y="445"/>
                  </a:lnTo>
                  <a:lnTo>
                    <a:pt x="86" y="441"/>
                  </a:lnTo>
                  <a:lnTo>
                    <a:pt x="90" y="440"/>
                  </a:lnTo>
                  <a:lnTo>
                    <a:pt x="101" y="445"/>
                  </a:lnTo>
                  <a:lnTo>
                    <a:pt x="108" y="449"/>
                  </a:lnTo>
                  <a:lnTo>
                    <a:pt x="113" y="454"/>
                  </a:lnTo>
                  <a:lnTo>
                    <a:pt x="116" y="460"/>
                  </a:lnTo>
                  <a:lnTo>
                    <a:pt x="119" y="469"/>
                  </a:lnTo>
                  <a:lnTo>
                    <a:pt x="123" y="478"/>
                  </a:lnTo>
                  <a:lnTo>
                    <a:pt x="128" y="484"/>
                  </a:lnTo>
                  <a:lnTo>
                    <a:pt x="131" y="488"/>
                  </a:lnTo>
                  <a:lnTo>
                    <a:pt x="128" y="526"/>
                  </a:lnTo>
                  <a:lnTo>
                    <a:pt x="125" y="555"/>
                  </a:lnTo>
                  <a:lnTo>
                    <a:pt x="120" y="584"/>
                  </a:lnTo>
                  <a:lnTo>
                    <a:pt x="115" y="624"/>
                  </a:lnTo>
                  <a:lnTo>
                    <a:pt x="117" y="631"/>
                  </a:lnTo>
                  <a:lnTo>
                    <a:pt x="118" y="639"/>
                  </a:lnTo>
                  <a:lnTo>
                    <a:pt x="119" y="643"/>
                  </a:lnTo>
                  <a:lnTo>
                    <a:pt x="119" y="647"/>
                  </a:lnTo>
                  <a:lnTo>
                    <a:pt x="119" y="650"/>
                  </a:lnTo>
                  <a:lnTo>
                    <a:pt x="118" y="654"/>
                  </a:lnTo>
                  <a:close/>
                  <a:moveTo>
                    <a:pt x="161" y="531"/>
                  </a:moveTo>
                  <a:lnTo>
                    <a:pt x="161" y="534"/>
                  </a:lnTo>
                  <a:lnTo>
                    <a:pt x="162" y="537"/>
                  </a:lnTo>
                  <a:lnTo>
                    <a:pt x="163" y="538"/>
                  </a:lnTo>
                  <a:lnTo>
                    <a:pt x="165" y="538"/>
                  </a:lnTo>
                  <a:lnTo>
                    <a:pt x="167" y="537"/>
                  </a:lnTo>
                  <a:lnTo>
                    <a:pt x="169" y="535"/>
                  </a:lnTo>
                  <a:lnTo>
                    <a:pt x="170" y="534"/>
                  </a:lnTo>
                  <a:lnTo>
                    <a:pt x="171" y="531"/>
                  </a:lnTo>
                  <a:lnTo>
                    <a:pt x="172" y="517"/>
                  </a:lnTo>
                  <a:lnTo>
                    <a:pt x="175" y="502"/>
                  </a:lnTo>
                  <a:lnTo>
                    <a:pt x="176" y="495"/>
                  </a:lnTo>
                  <a:lnTo>
                    <a:pt x="176" y="488"/>
                  </a:lnTo>
                  <a:lnTo>
                    <a:pt x="174" y="481"/>
                  </a:lnTo>
                  <a:lnTo>
                    <a:pt x="170" y="474"/>
                  </a:lnTo>
                  <a:lnTo>
                    <a:pt x="169" y="465"/>
                  </a:lnTo>
                  <a:lnTo>
                    <a:pt x="169" y="454"/>
                  </a:lnTo>
                  <a:lnTo>
                    <a:pt x="169" y="450"/>
                  </a:lnTo>
                  <a:lnTo>
                    <a:pt x="167" y="446"/>
                  </a:lnTo>
                  <a:lnTo>
                    <a:pt x="164" y="444"/>
                  </a:lnTo>
                  <a:lnTo>
                    <a:pt x="161" y="444"/>
                  </a:lnTo>
                  <a:lnTo>
                    <a:pt x="158" y="444"/>
                  </a:lnTo>
                  <a:lnTo>
                    <a:pt x="156" y="442"/>
                  </a:lnTo>
                  <a:lnTo>
                    <a:pt x="154" y="442"/>
                  </a:lnTo>
                  <a:lnTo>
                    <a:pt x="153" y="445"/>
                  </a:lnTo>
                  <a:lnTo>
                    <a:pt x="151" y="448"/>
                  </a:lnTo>
                  <a:lnTo>
                    <a:pt x="151" y="454"/>
                  </a:lnTo>
                  <a:lnTo>
                    <a:pt x="149" y="465"/>
                  </a:lnTo>
                  <a:lnTo>
                    <a:pt x="149" y="476"/>
                  </a:lnTo>
                  <a:lnTo>
                    <a:pt x="150" y="485"/>
                  </a:lnTo>
                  <a:lnTo>
                    <a:pt x="153" y="494"/>
                  </a:lnTo>
                  <a:lnTo>
                    <a:pt x="158" y="513"/>
                  </a:lnTo>
                  <a:lnTo>
                    <a:pt x="161" y="531"/>
                  </a:lnTo>
                  <a:close/>
                  <a:moveTo>
                    <a:pt x="221" y="448"/>
                  </a:moveTo>
                  <a:lnTo>
                    <a:pt x="227" y="445"/>
                  </a:lnTo>
                  <a:lnTo>
                    <a:pt x="231" y="438"/>
                  </a:lnTo>
                  <a:lnTo>
                    <a:pt x="235" y="432"/>
                  </a:lnTo>
                  <a:lnTo>
                    <a:pt x="237" y="425"/>
                  </a:lnTo>
                  <a:lnTo>
                    <a:pt x="240" y="409"/>
                  </a:lnTo>
                  <a:lnTo>
                    <a:pt x="244" y="393"/>
                  </a:lnTo>
                  <a:lnTo>
                    <a:pt x="246" y="384"/>
                  </a:lnTo>
                  <a:lnTo>
                    <a:pt x="247" y="375"/>
                  </a:lnTo>
                  <a:lnTo>
                    <a:pt x="247" y="367"/>
                  </a:lnTo>
                  <a:lnTo>
                    <a:pt x="246" y="360"/>
                  </a:lnTo>
                  <a:lnTo>
                    <a:pt x="243" y="346"/>
                  </a:lnTo>
                  <a:lnTo>
                    <a:pt x="241" y="331"/>
                  </a:lnTo>
                  <a:lnTo>
                    <a:pt x="235" y="339"/>
                  </a:lnTo>
                  <a:lnTo>
                    <a:pt x="230" y="348"/>
                  </a:lnTo>
                  <a:lnTo>
                    <a:pt x="227" y="358"/>
                  </a:lnTo>
                  <a:lnTo>
                    <a:pt x="225" y="366"/>
                  </a:lnTo>
                  <a:lnTo>
                    <a:pt x="223" y="384"/>
                  </a:lnTo>
                  <a:lnTo>
                    <a:pt x="218" y="403"/>
                  </a:lnTo>
                  <a:lnTo>
                    <a:pt x="217" y="416"/>
                  </a:lnTo>
                  <a:lnTo>
                    <a:pt x="216" y="429"/>
                  </a:lnTo>
                  <a:lnTo>
                    <a:pt x="216" y="436"/>
                  </a:lnTo>
                  <a:lnTo>
                    <a:pt x="216" y="441"/>
                  </a:lnTo>
                  <a:lnTo>
                    <a:pt x="217" y="445"/>
                  </a:lnTo>
                  <a:lnTo>
                    <a:pt x="221" y="448"/>
                  </a:lnTo>
                  <a:close/>
                  <a:moveTo>
                    <a:pt x="201" y="484"/>
                  </a:moveTo>
                  <a:lnTo>
                    <a:pt x="206" y="442"/>
                  </a:lnTo>
                  <a:lnTo>
                    <a:pt x="211" y="403"/>
                  </a:lnTo>
                  <a:lnTo>
                    <a:pt x="212" y="381"/>
                  </a:lnTo>
                  <a:lnTo>
                    <a:pt x="212" y="360"/>
                  </a:lnTo>
                  <a:lnTo>
                    <a:pt x="212" y="339"/>
                  </a:lnTo>
                  <a:lnTo>
                    <a:pt x="210" y="317"/>
                  </a:lnTo>
                  <a:lnTo>
                    <a:pt x="213" y="303"/>
                  </a:lnTo>
                  <a:lnTo>
                    <a:pt x="214" y="293"/>
                  </a:lnTo>
                  <a:lnTo>
                    <a:pt x="213" y="286"/>
                  </a:lnTo>
                  <a:lnTo>
                    <a:pt x="211" y="279"/>
                  </a:lnTo>
                  <a:lnTo>
                    <a:pt x="208" y="275"/>
                  </a:lnTo>
                  <a:lnTo>
                    <a:pt x="204" y="272"/>
                  </a:lnTo>
                  <a:lnTo>
                    <a:pt x="201" y="268"/>
                  </a:lnTo>
                  <a:lnTo>
                    <a:pt x="199" y="261"/>
                  </a:lnTo>
                  <a:lnTo>
                    <a:pt x="194" y="272"/>
                  </a:lnTo>
                  <a:lnTo>
                    <a:pt x="189" y="281"/>
                  </a:lnTo>
                  <a:lnTo>
                    <a:pt x="185" y="291"/>
                  </a:lnTo>
                  <a:lnTo>
                    <a:pt x="183" y="303"/>
                  </a:lnTo>
                  <a:lnTo>
                    <a:pt x="180" y="314"/>
                  </a:lnTo>
                  <a:lnTo>
                    <a:pt x="178" y="325"/>
                  </a:lnTo>
                  <a:lnTo>
                    <a:pt x="177" y="336"/>
                  </a:lnTo>
                  <a:lnTo>
                    <a:pt x="176" y="347"/>
                  </a:lnTo>
                  <a:lnTo>
                    <a:pt x="176" y="370"/>
                  </a:lnTo>
                  <a:lnTo>
                    <a:pt x="178" y="391"/>
                  </a:lnTo>
                  <a:lnTo>
                    <a:pt x="182" y="412"/>
                  </a:lnTo>
                  <a:lnTo>
                    <a:pt x="185" y="432"/>
                  </a:lnTo>
                  <a:lnTo>
                    <a:pt x="189" y="438"/>
                  </a:lnTo>
                  <a:lnTo>
                    <a:pt x="191" y="446"/>
                  </a:lnTo>
                  <a:lnTo>
                    <a:pt x="192" y="454"/>
                  </a:lnTo>
                  <a:lnTo>
                    <a:pt x="194" y="464"/>
                  </a:lnTo>
                  <a:lnTo>
                    <a:pt x="195" y="470"/>
                  </a:lnTo>
                  <a:lnTo>
                    <a:pt x="196" y="477"/>
                  </a:lnTo>
                  <a:lnTo>
                    <a:pt x="198" y="481"/>
                  </a:lnTo>
                  <a:lnTo>
                    <a:pt x="201" y="484"/>
                  </a:lnTo>
                  <a:close/>
                  <a:moveTo>
                    <a:pt x="162" y="336"/>
                  </a:moveTo>
                  <a:lnTo>
                    <a:pt x="162" y="340"/>
                  </a:lnTo>
                  <a:lnTo>
                    <a:pt x="162" y="344"/>
                  </a:lnTo>
                  <a:lnTo>
                    <a:pt x="161" y="346"/>
                  </a:lnTo>
                  <a:lnTo>
                    <a:pt x="160" y="347"/>
                  </a:lnTo>
                  <a:lnTo>
                    <a:pt x="158" y="348"/>
                  </a:lnTo>
                  <a:lnTo>
                    <a:pt x="157" y="347"/>
                  </a:lnTo>
                  <a:lnTo>
                    <a:pt x="156" y="344"/>
                  </a:lnTo>
                  <a:lnTo>
                    <a:pt x="155" y="340"/>
                  </a:lnTo>
                  <a:lnTo>
                    <a:pt x="147" y="318"/>
                  </a:lnTo>
                  <a:lnTo>
                    <a:pt x="140" y="290"/>
                  </a:lnTo>
                  <a:lnTo>
                    <a:pt x="137" y="275"/>
                  </a:lnTo>
                  <a:lnTo>
                    <a:pt x="136" y="262"/>
                  </a:lnTo>
                  <a:lnTo>
                    <a:pt x="137" y="256"/>
                  </a:lnTo>
                  <a:lnTo>
                    <a:pt x="139" y="249"/>
                  </a:lnTo>
                  <a:lnTo>
                    <a:pt x="141" y="244"/>
                  </a:lnTo>
                  <a:lnTo>
                    <a:pt x="143" y="238"/>
                  </a:lnTo>
                  <a:lnTo>
                    <a:pt x="145" y="237"/>
                  </a:lnTo>
                  <a:lnTo>
                    <a:pt x="146" y="237"/>
                  </a:lnTo>
                  <a:lnTo>
                    <a:pt x="148" y="237"/>
                  </a:lnTo>
                  <a:lnTo>
                    <a:pt x="150" y="238"/>
                  </a:lnTo>
                  <a:lnTo>
                    <a:pt x="155" y="242"/>
                  </a:lnTo>
                  <a:lnTo>
                    <a:pt x="158" y="249"/>
                  </a:lnTo>
                  <a:lnTo>
                    <a:pt x="162" y="257"/>
                  </a:lnTo>
                  <a:lnTo>
                    <a:pt x="164" y="265"/>
                  </a:lnTo>
                  <a:lnTo>
                    <a:pt x="167" y="273"/>
                  </a:lnTo>
                  <a:lnTo>
                    <a:pt x="167" y="281"/>
                  </a:lnTo>
                  <a:lnTo>
                    <a:pt x="165" y="295"/>
                  </a:lnTo>
                  <a:lnTo>
                    <a:pt x="164" y="309"/>
                  </a:lnTo>
                  <a:lnTo>
                    <a:pt x="163" y="322"/>
                  </a:lnTo>
                  <a:lnTo>
                    <a:pt x="162" y="336"/>
                  </a:lnTo>
                  <a:close/>
                  <a:moveTo>
                    <a:pt x="168" y="427"/>
                  </a:moveTo>
                  <a:lnTo>
                    <a:pt x="169" y="429"/>
                  </a:lnTo>
                  <a:lnTo>
                    <a:pt x="169" y="432"/>
                  </a:lnTo>
                  <a:lnTo>
                    <a:pt x="168" y="433"/>
                  </a:lnTo>
                  <a:lnTo>
                    <a:pt x="165" y="433"/>
                  </a:lnTo>
                  <a:lnTo>
                    <a:pt x="161" y="433"/>
                  </a:lnTo>
                  <a:lnTo>
                    <a:pt x="157" y="433"/>
                  </a:lnTo>
                  <a:lnTo>
                    <a:pt x="154" y="428"/>
                  </a:lnTo>
                  <a:lnTo>
                    <a:pt x="151" y="423"/>
                  </a:lnTo>
                  <a:lnTo>
                    <a:pt x="149" y="416"/>
                  </a:lnTo>
                  <a:lnTo>
                    <a:pt x="147" y="411"/>
                  </a:lnTo>
                  <a:lnTo>
                    <a:pt x="145" y="399"/>
                  </a:lnTo>
                  <a:lnTo>
                    <a:pt x="142" y="387"/>
                  </a:lnTo>
                  <a:lnTo>
                    <a:pt x="143" y="395"/>
                  </a:lnTo>
                  <a:lnTo>
                    <a:pt x="143" y="401"/>
                  </a:lnTo>
                  <a:lnTo>
                    <a:pt x="142" y="407"/>
                  </a:lnTo>
                  <a:lnTo>
                    <a:pt x="139" y="412"/>
                  </a:lnTo>
                  <a:lnTo>
                    <a:pt x="139" y="415"/>
                  </a:lnTo>
                  <a:lnTo>
                    <a:pt x="137" y="417"/>
                  </a:lnTo>
                  <a:lnTo>
                    <a:pt x="135" y="417"/>
                  </a:lnTo>
                  <a:lnTo>
                    <a:pt x="133" y="416"/>
                  </a:lnTo>
                  <a:lnTo>
                    <a:pt x="130" y="413"/>
                  </a:lnTo>
                  <a:lnTo>
                    <a:pt x="122" y="405"/>
                  </a:lnTo>
                  <a:lnTo>
                    <a:pt x="115" y="400"/>
                  </a:lnTo>
                  <a:lnTo>
                    <a:pt x="121" y="407"/>
                  </a:lnTo>
                  <a:lnTo>
                    <a:pt x="127" y="413"/>
                  </a:lnTo>
                  <a:lnTo>
                    <a:pt x="132" y="421"/>
                  </a:lnTo>
                  <a:lnTo>
                    <a:pt x="136" y="431"/>
                  </a:lnTo>
                  <a:lnTo>
                    <a:pt x="140" y="438"/>
                  </a:lnTo>
                  <a:lnTo>
                    <a:pt x="142" y="446"/>
                  </a:lnTo>
                  <a:lnTo>
                    <a:pt x="143" y="456"/>
                  </a:lnTo>
                  <a:lnTo>
                    <a:pt x="142" y="464"/>
                  </a:lnTo>
                  <a:lnTo>
                    <a:pt x="137" y="462"/>
                  </a:lnTo>
                  <a:lnTo>
                    <a:pt x="133" y="460"/>
                  </a:lnTo>
                  <a:lnTo>
                    <a:pt x="129" y="456"/>
                  </a:lnTo>
                  <a:lnTo>
                    <a:pt x="126" y="452"/>
                  </a:lnTo>
                  <a:lnTo>
                    <a:pt x="120" y="442"/>
                  </a:lnTo>
                  <a:lnTo>
                    <a:pt x="116" y="431"/>
                  </a:lnTo>
                  <a:lnTo>
                    <a:pt x="109" y="407"/>
                  </a:lnTo>
                  <a:lnTo>
                    <a:pt x="101" y="385"/>
                  </a:lnTo>
                  <a:lnTo>
                    <a:pt x="102" y="383"/>
                  </a:lnTo>
                  <a:lnTo>
                    <a:pt x="103" y="380"/>
                  </a:lnTo>
                  <a:lnTo>
                    <a:pt x="105" y="378"/>
                  </a:lnTo>
                  <a:lnTo>
                    <a:pt x="109" y="376"/>
                  </a:lnTo>
                  <a:lnTo>
                    <a:pt x="104" y="374"/>
                  </a:lnTo>
                  <a:lnTo>
                    <a:pt x="100" y="371"/>
                  </a:lnTo>
                  <a:lnTo>
                    <a:pt x="96" y="370"/>
                  </a:lnTo>
                  <a:lnTo>
                    <a:pt x="94" y="367"/>
                  </a:lnTo>
                  <a:lnTo>
                    <a:pt x="92" y="363"/>
                  </a:lnTo>
                  <a:lnTo>
                    <a:pt x="91" y="358"/>
                  </a:lnTo>
                  <a:lnTo>
                    <a:pt x="90" y="354"/>
                  </a:lnTo>
                  <a:lnTo>
                    <a:pt x="89" y="350"/>
                  </a:lnTo>
                  <a:lnTo>
                    <a:pt x="86" y="347"/>
                  </a:lnTo>
                  <a:lnTo>
                    <a:pt x="84" y="344"/>
                  </a:lnTo>
                  <a:lnTo>
                    <a:pt x="82" y="334"/>
                  </a:lnTo>
                  <a:lnTo>
                    <a:pt x="82" y="326"/>
                  </a:lnTo>
                  <a:lnTo>
                    <a:pt x="84" y="321"/>
                  </a:lnTo>
                  <a:lnTo>
                    <a:pt x="86" y="315"/>
                  </a:lnTo>
                  <a:lnTo>
                    <a:pt x="91" y="307"/>
                  </a:lnTo>
                  <a:lnTo>
                    <a:pt x="94" y="297"/>
                  </a:lnTo>
                  <a:lnTo>
                    <a:pt x="98" y="287"/>
                  </a:lnTo>
                  <a:lnTo>
                    <a:pt x="101" y="275"/>
                  </a:lnTo>
                  <a:lnTo>
                    <a:pt x="102" y="270"/>
                  </a:lnTo>
                  <a:lnTo>
                    <a:pt x="104" y="266"/>
                  </a:lnTo>
                  <a:lnTo>
                    <a:pt x="107" y="264"/>
                  </a:lnTo>
                  <a:lnTo>
                    <a:pt x="112" y="262"/>
                  </a:lnTo>
                  <a:lnTo>
                    <a:pt x="116" y="264"/>
                  </a:lnTo>
                  <a:lnTo>
                    <a:pt x="118" y="266"/>
                  </a:lnTo>
                  <a:lnTo>
                    <a:pt x="121" y="270"/>
                  </a:lnTo>
                  <a:lnTo>
                    <a:pt x="123" y="274"/>
                  </a:lnTo>
                  <a:lnTo>
                    <a:pt x="129" y="283"/>
                  </a:lnTo>
                  <a:lnTo>
                    <a:pt x="133" y="293"/>
                  </a:lnTo>
                  <a:lnTo>
                    <a:pt x="134" y="303"/>
                  </a:lnTo>
                  <a:lnTo>
                    <a:pt x="136" y="313"/>
                  </a:lnTo>
                  <a:lnTo>
                    <a:pt x="139" y="321"/>
                  </a:lnTo>
                  <a:lnTo>
                    <a:pt x="142" y="328"/>
                  </a:lnTo>
                  <a:lnTo>
                    <a:pt x="144" y="336"/>
                  </a:lnTo>
                  <a:lnTo>
                    <a:pt x="146" y="344"/>
                  </a:lnTo>
                  <a:lnTo>
                    <a:pt x="147" y="354"/>
                  </a:lnTo>
                  <a:lnTo>
                    <a:pt x="147" y="363"/>
                  </a:lnTo>
                  <a:lnTo>
                    <a:pt x="154" y="368"/>
                  </a:lnTo>
                  <a:lnTo>
                    <a:pt x="159" y="376"/>
                  </a:lnTo>
                  <a:lnTo>
                    <a:pt x="163" y="383"/>
                  </a:lnTo>
                  <a:lnTo>
                    <a:pt x="167" y="391"/>
                  </a:lnTo>
                  <a:lnTo>
                    <a:pt x="168" y="400"/>
                  </a:lnTo>
                  <a:lnTo>
                    <a:pt x="169" y="408"/>
                  </a:lnTo>
                  <a:lnTo>
                    <a:pt x="169" y="417"/>
                  </a:lnTo>
                  <a:lnTo>
                    <a:pt x="168" y="427"/>
                  </a:lnTo>
                  <a:close/>
                  <a:moveTo>
                    <a:pt x="99" y="420"/>
                  </a:moveTo>
                  <a:lnTo>
                    <a:pt x="99" y="424"/>
                  </a:lnTo>
                  <a:lnTo>
                    <a:pt x="100" y="427"/>
                  </a:lnTo>
                  <a:lnTo>
                    <a:pt x="100" y="428"/>
                  </a:lnTo>
                  <a:lnTo>
                    <a:pt x="99" y="429"/>
                  </a:lnTo>
                  <a:lnTo>
                    <a:pt x="96" y="431"/>
                  </a:lnTo>
                  <a:lnTo>
                    <a:pt x="93" y="429"/>
                  </a:lnTo>
                  <a:lnTo>
                    <a:pt x="90" y="428"/>
                  </a:lnTo>
                  <a:lnTo>
                    <a:pt x="89" y="425"/>
                  </a:lnTo>
                  <a:lnTo>
                    <a:pt x="87" y="421"/>
                  </a:lnTo>
                  <a:lnTo>
                    <a:pt x="84" y="415"/>
                  </a:lnTo>
                  <a:lnTo>
                    <a:pt x="80" y="408"/>
                  </a:lnTo>
                  <a:lnTo>
                    <a:pt x="80" y="401"/>
                  </a:lnTo>
                  <a:lnTo>
                    <a:pt x="79" y="395"/>
                  </a:lnTo>
                  <a:lnTo>
                    <a:pt x="79" y="392"/>
                  </a:lnTo>
                  <a:lnTo>
                    <a:pt x="79" y="388"/>
                  </a:lnTo>
                  <a:lnTo>
                    <a:pt x="81" y="385"/>
                  </a:lnTo>
                  <a:lnTo>
                    <a:pt x="84" y="383"/>
                  </a:lnTo>
                  <a:lnTo>
                    <a:pt x="91" y="401"/>
                  </a:lnTo>
                  <a:lnTo>
                    <a:pt x="99" y="420"/>
                  </a:lnTo>
                  <a:close/>
                  <a:moveTo>
                    <a:pt x="121" y="249"/>
                  </a:moveTo>
                  <a:lnTo>
                    <a:pt x="123" y="249"/>
                  </a:lnTo>
                  <a:lnTo>
                    <a:pt x="126" y="249"/>
                  </a:lnTo>
                  <a:lnTo>
                    <a:pt x="126" y="248"/>
                  </a:lnTo>
                  <a:lnTo>
                    <a:pt x="126" y="246"/>
                  </a:lnTo>
                  <a:lnTo>
                    <a:pt x="126" y="244"/>
                  </a:lnTo>
                  <a:lnTo>
                    <a:pt x="126" y="241"/>
                  </a:lnTo>
                  <a:lnTo>
                    <a:pt x="127" y="23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8" y="211"/>
                  </a:lnTo>
                  <a:lnTo>
                    <a:pt x="126" y="205"/>
                  </a:lnTo>
                  <a:lnTo>
                    <a:pt x="123" y="201"/>
                  </a:lnTo>
                  <a:lnTo>
                    <a:pt x="120" y="199"/>
                  </a:lnTo>
                  <a:lnTo>
                    <a:pt x="119" y="197"/>
                  </a:lnTo>
                  <a:lnTo>
                    <a:pt x="118" y="199"/>
                  </a:lnTo>
                  <a:lnTo>
                    <a:pt x="117" y="200"/>
                  </a:lnTo>
                  <a:lnTo>
                    <a:pt x="116" y="203"/>
                  </a:lnTo>
                  <a:lnTo>
                    <a:pt x="115" y="205"/>
                  </a:lnTo>
                  <a:lnTo>
                    <a:pt x="116" y="217"/>
                  </a:lnTo>
                  <a:lnTo>
                    <a:pt x="115" y="229"/>
                  </a:lnTo>
                  <a:lnTo>
                    <a:pt x="115" y="236"/>
                  </a:lnTo>
                  <a:lnTo>
                    <a:pt x="116" y="241"/>
                  </a:lnTo>
                  <a:lnTo>
                    <a:pt x="118" y="245"/>
                  </a:lnTo>
                  <a:lnTo>
                    <a:pt x="121" y="249"/>
                  </a:lnTo>
                  <a:close/>
                  <a:moveTo>
                    <a:pt x="178" y="285"/>
                  </a:moveTo>
                  <a:lnTo>
                    <a:pt x="181" y="279"/>
                  </a:lnTo>
                  <a:lnTo>
                    <a:pt x="183" y="273"/>
                  </a:lnTo>
                  <a:lnTo>
                    <a:pt x="184" y="268"/>
                  </a:lnTo>
                  <a:lnTo>
                    <a:pt x="185" y="262"/>
                  </a:lnTo>
                  <a:lnTo>
                    <a:pt x="185" y="250"/>
                  </a:lnTo>
                  <a:lnTo>
                    <a:pt x="184" y="238"/>
                  </a:lnTo>
                  <a:lnTo>
                    <a:pt x="182" y="226"/>
                  </a:lnTo>
                  <a:lnTo>
                    <a:pt x="181" y="215"/>
                  </a:lnTo>
                  <a:lnTo>
                    <a:pt x="178" y="203"/>
                  </a:lnTo>
                  <a:lnTo>
                    <a:pt x="178" y="191"/>
                  </a:lnTo>
                  <a:lnTo>
                    <a:pt x="178" y="184"/>
                  </a:lnTo>
                  <a:lnTo>
                    <a:pt x="178" y="180"/>
                  </a:lnTo>
                  <a:lnTo>
                    <a:pt x="177" y="177"/>
                  </a:lnTo>
                  <a:lnTo>
                    <a:pt x="175" y="176"/>
                  </a:lnTo>
                  <a:lnTo>
                    <a:pt x="173" y="175"/>
                  </a:lnTo>
                  <a:lnTo>
                    <a:pt x="171" y="176"/>
                  </a:lnTo>
                  <a:lnTo>
                    <a:pt x="169" y="179"/>
                  </a:lnTo>
                  <a:lnTo>
                    <a:pt x="167" y="181"/>
                  </a:lnTo>
                  <a:lnTo>
                    <a:pt x="164" y="187"/>
                  </a:lnTo>
                  <a:lnTo>
                    <a:pt x="162" y="191"/>
                  </a:lnTo>
                  <a:lnTo>
                    <a:pt x="162" y="196"/>
                  </a:lnTo>
                  <a:lnTo>
                    <a:pt x="162" y="201"/>
                  </a:lnTo>
                  <a:lnTo>
                    <a:pt x="162" y="213"/>
                  </a:lnTo>
                  <a:lnTo>
                    <a:pt x="162" y="224"/>
                  </a:lnTo>
                  <a:lnTo>
                    <a:pt x="161" y="230"/>
                  </a:lnTo>
                  <a:lnTo>
                    <a:pt x="162" y="238"/>
                  </a:lnTo>
                  <a:lnTo>
                    <a:pt x="164" y="245"/>
                  </a:lnTo>
                  <a:lnTo>
                    <a:pt x="168" y="252"/>
                  </a:lnTo>
                  <a:lnTo>
                    <a:pt x="171" y="260"/>
                  </a:lnTo>
                  <a:lnTo>
                    <a:pt x="174" y="268"/>
                  </a:lnTo>
                  <a:lnTo>
                    <a:pt x="177" y="275"/>
                  </a:lnTo>
                  <a:lnTo>
                    <a:pt x="178" y="285"/>
                  </a:lnTo>
                  <a:close/>
                  <a:moveTo>
                    <a:pt x="41" y="632"/>
                  </a:moveTo>
                  <a:lnTo>
                    <a:pt x="33" y="641"/>
                  </a:lnTo>
                  <a:lnTo>
                    <a:pt x="25" y="652"/>
                  </a:lnTo>
                  <a:lnTo>
                    <a:pt x="22" y="656"/>
                  </a:lnTo>
                  <a:lnTo>
                    <a:pt x="19" y="658"/>
                  </a:lnTo>
                  <a:lnTo>
                    <a:pt x="17" y="658"/>
                  </a:lnTo>
                  <a:lnTo>
                    <a:pt x="16" y="658"/>
                  </a:lnTo>
                  <a:lnTo>
                    <a:pt x="13" y="656"/>
                  </a:lnTo>
                  <a:lnTo>
                    <a:pt x="12" y="654"/>
                  </a:lnTo>
                  <a:lnTo>
                    <a:pt x="12" y="641"/>
                  </a:lnTo>
                  <a:lnTo>
                    <a:pt x="14" y="627"/>
                  </a:lnTo>
                  <a:lnTo>
                    <a:pt x="18" y="612"/>
                  </a:lnTo>
                  <a:lnTo>
                    <a:pt x="23" y="597"/>
                  </a:lnTo>
                  <a:lnTo>
                    <a:pt x="29" y="584"/>
                  </a:lnTo>
                  <a:lnTo>
                    <a:pt x="35" y="572"/>
                  </a:lnTo>
                  <a:lnTo>
                    <a:pt x="39" y="568"/>
                  </a:lnTo>
                  <a:lnTo>
                    <a:pt x="43" y="564"/>
                  </a:lnTo>
                  <a:lnTo>
                    <a:pt x="47" y="560"/>
                  </a:lnTo>
                  <a:lnTo>
                    <a:pt x="50" y="559"/>
                  </a:lnTo>
                  <a:lnTo>
                    <a:pt x="41" y="632"/>
                  </a:lnTo>
                  <a:close/>
                  <a:moveTo>
                    <a:pt x="73" y="381"/>
                  </a:moveTo>
                  <a:lnTo>
                    <a:pt x="69" y="388"/>
                  </a:lnTo>
                  <a:lnTo>
                    <a:pt x="66" y="392"/>
                  </a:lnTo>
                  <a:lnTo>
                    <a:pt x="63" y="396"/>
                  </a:lnTo>
                  <a:lnTo>
                    <a:pt x="60" y="400"/>
                  </a:lnTo>
                  <a:lnTo>
                    <a:pt x="57" y="396"/>
                  </a:lnTo>
                  <a:lnTo>
                    <a:pt x="54" y="392"/>
                  </a:lnTo>
                  <a:lnTo>
                    <a:pt x="53" y="387"/>
                  </a:lnTo>
                  <a:lnTo>
                    <a:pt x="53" y="381"/>
                  </a:lnTo>
                  <a:lnTo>
                    <a:pt x="54" y="370"/>
                  </a:lnTo>
                  <a:lnTo>
                    <a:pt x="59" y="359"/>
                  </a:lnTo>
                  <a:lnTo>
                    <a:pt x="64" y="351"/>
                  </a:lnTo>
                  <a:lnTo>
                    <a:pt x="69" y="347"/>
                  </a:lnTo>
                  <a:lnTo>
                    <a:pt x="73" y="346"/>
                  </a:lnTo>
                  <a:lnTo>
                    <a:pt x="75" y="344"/>
                  </a:lnTo>
                  <a:lnTo>
                    <a:pt x="76" y="344"/>
                  </a:lnTo>
                  <a:lnTo>
                    <a:pt x="77" y="346"/>
                  </a:lnTo>
                  <a:lnTo>
                    <a:pt x="73" y="381"/>
                  </a:lnTo>
                  <a:close/>
                  <a:moveTo>
                    <a:pt x="64" y="127"/>
                  </a:moveTo>
                  <a:lnTo>
                    <a:pt x="67" y="130"/>
                  </a:lnTo>
                  <a:lnTo>
                    <a:pt x="71" y="132"/>
                  </a:lnTo>
                  <a:lnTo>
                    <a:pt x="72" y="134"/>
                  </a:lnTo>
                  <a:lnTo>
                    <a:pt x="73" y="135"/>
                  </a:lnTo>
                  <a:lnTo>
                    <a:pt x="74" y="138"/>
                  </a:lnTo>
                  <a:lnTo>
                    <a:pt x="74" y="142"/>
                  </a:lnTo>
                  <a:lnTo>
                    <a:pt x="77" y="136"/>
                  </a:lnTo>
                  <a:lnTo>
                    <a:pt x="80" y="132"/>
                  </a:lnTo>
                  <a:lnTo>
                    <a:pt x="81" y="130"/>
                  </a:lnTo>
                  <a:lnTo>
                    <a:pt x="84" y="128"/>
                  </a:lnTo>
                  <a:lnTo>
                    <a:pt x="86" y="128"/>
                  </a:lnTo>
                  <a:lnTo>
                    <a:pt x="88" y="128"/>
                  </a:lnTo>
                  <a:lnTo>
                    <a:pt x="88" y="139"/>
                  </a:lnTo>
                  <a:lnTo>
                    <a:pt x="85" y="154"/>
                  </a:lnTo>
                  <a:lnTo>
                    <a:pt x="84" y="159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9" y="162"/>
                  </a:lnTo>
                  <a:lnTo>
                    <a:pt x="91" y="160"/>
                  </a:lnTo>
                  <a:lnTo>
                    <a:pt x="95" y="156"/>
                  </a:lnTo>
                  <a:lnTo>
                    <a:pt x="96" y="146"/>
                  </a:lnTo>
                  <a:lnTo>
                    <a:pt x="100" y="134"/>
                  </a:lnTo>
                  <a:lnTo>
                    <a:pt x="103" y="120"/>
                  </a:lnTo>
                  <a:lnTo>
                    <a:pt x="106" y="110"/>
                  </a:lnTo>
                  <a:lnTo>
                    <a:pt x="96" y="114"/>
                  </a:lnTo>
                  <a:lnTo>
                    <a:pt x="88" y="116"/>
                  </a:lnTo>
                  <a:lnTo>
                    <a:pt x="93" y="102"/>
                  </a:lnTo>
                  <a:lnTo>
                    <a:pt x="101" y="85"/>
                  </a:lnTo>
                  <a:lnTo>
                    <a:pt x="100" y="81"/>
                  </a:lnTo>
                  <a:lnTo>
                    <a:pt x="100" y="77"/>
                  </a:lnTo>
                  <a:lnTo>
                    <a:pt x="100" y="75"/>
                  </a:lnTo>
                  <a:lnTo>
                    <a:pt x="99" y="73"/>
                  </a:lnTo>
                  <a:lnTo>
                    <a:pt x="96" y="71"/>
                  </a:lnTo>
                  <a:lnTo>
                    <a:pt x="94" y="70"/>
                  </a:lnTo>
                  <a:lnTo>
                    <a:pt x="91" y="70"/>
                  </a:lnTo>
                  <a:lnTo>
                    <a:pt x="89" y="71"/>
                  </a:lnTo>
                  <a:lnTo>
                    <a:pt x="87" y="73"/>
                  </a:lnTo>
                  <a:lnTo>
                    <a:pt x="86" y="75"/>
                  </a:lnTo>
                  <a:lnTo>
                    <a:pt x="82" y="81"/>
                  </a:lnTo>
                  <a:lnTo>
                    <a:pt x="79" y="85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1" y="97"/>
                  </a:lnTo>
                  <a:lnTo>
                    <a:pt x="78" y="101"/>
                  </a:lnTo>
                  <a:lnTo>
                    <a:pt x="75" y="105"/>
                  </a:lnTo>
                  <a:lnTo>
                    <a:pt x="71" y="109"/>
                  </a:lnTo>
                  <a:lnTo>
                    <a:pt x="66" y="116"/>
                  </a:lnTo>
                  <a:lnTo>
                    <a:pt x="64" y="127"/>
                  </a:lnTo>
                  <a:close/>
                  <a:moveTo>
                    <a:pt x="447" y="881"/>
                  </a:moveTo>
                  <a:lnTo>
                    <a:pt x="459" y="876"/>
                  </a:lnTo>
                  <a:lnTo>
                    <a:pt x="472" y="873"/>
                  </a:lnTo>
                  <a:lnTo>
                    <a:pt x="485" y="869"/>
                  </a:lnTo>
                  <a:lnTo>
                    <a:pt x="497" y="866"/>
                  </a:lnTo>
                  <a:lnTo>
                    <a:pt x="488" y="866"/>
                  </a:lnTo>
                  <a:lnTo>
                    <a:pt x="480" y="865"/>
                  </a:lnTo>
                  <a:lnTo>
                    <a:pt x="482" y="861"/>
                  </a:lnTo>
                  <a:lnTo>
                    <a:pt x="484" y="856"/>
                  </a:lnTo>
                  <a:lnTo>
                    <a:pt x="487" y="852"/>
                  </a:lnTo>
                  <a:lnTo>
                    <a:pt x="491" y="848"/>
                  </a:lnTo>
                  <a:lnTo>
                    <a:pt x="484" y="853"/>
                  </a:lnTo>
                  <a:lnTo>
                    <a:pt x="476" y="860"/>
                  </a:lnTo>
                  <a:lnTo>
                    <a:pt x="471" y="862"/>
                  </a:lnTo>
                  <a:lnTo>
                    <a:pt x="465" y="864"/>
                  </a:lnTo>
                  <a:lnTo>
                    <a:pt x="459" y="866"/>
                  </a:lnTo>
                  <a:lnTo>
                    <a:pt x="453" y="866"/>
                  </a:lnTo>
                  <a:lnTo>
                    <a:pt x="436" y="868"/>
                  </a:lnTo>
                  <a:lnTo>
                    <a:pt x="421" y="872"/>
                  </a:lnTo>
                  <a:lnTo>
                    <a:pt x="415" y="873"/>
                  </a:lnTo>
                  <a:lnTo>
                    <a:pt x="410" y="873"/>
                  </a:lnTo>
                  <a:lnTo>
                    <a:pt x="409" y="873"/>
                  </a:lnTo>
                  <a:lnTo>
                    <a:pt x="408" y="872"/>
                  </a:lnTo>
                  <a:lnTo>
                    <a:pt x="408" y="870"/>
                  </a:lnTo>
                  <a:lnTo>
                    <a:pt x="408" y="868"/>
                  </a:lnTo>
                  <a:lnTo>
                    <a:pt x="409" y="864"/>
                  </a:lnTo>
                  <a:lnTo>
                    <a:pt x="411" y="861"/>
                  </a:lnTo>
                  <a:lnTo>
                    <a:pt x="416" y="859"/>
                  </a:lnTo>
                  <a:lnTo>
                    <a:pt x="422" y="857"/>
                  </a:lnTo>
                  <a:lnTo>
                    <a:pt x="434" y="855"/>
                  </a:lnTo>
                  <a:lnTo>
                    <a:pt x="445" y="852"/>
                  </a:lnTo>
                  <a:lnTo>
                    <a:pt x="434" y="853"/>
                  </a:lnTo>
                  <a:lnTo>
                    <a:pt x="422" y="855"/>
                  </a:lnTo>
                  <a:lnTo>
                    <a:pt x="416" y="855"/>
                  </a:lnTo>
                  <a:lnTo>
                    <a:pt x="411" y="853"/>
                  </a:lnTo>
                  <a:lnTo>
                    <a:pt x="409" y="852"/>
                  </a:lnTo>
                  <a:lnTo>
                    <a:pt x="407" y="848"/>
                  </a:lnTo>
                  <a:lnTo>
                    <a:pt x="407" y="845"/>
                  </a:lnTo>
                  <a:lnTo>
                    <a:pt x="409" y="844"/>
                  </a:lnTo>
                  <a:lnTo>
                    <a:pt x="413" y="843"/>
                  </a:lnTo>
                  <a:lnTo>
                    <a:pt x="416" y="841"/>
                  </a:lnTo>
                  <a:lnTo>
                    <a:pt x="425" y="840"/>
                  </a:lnTo>
                  <a:lnTo>
                    <a:pt x="433" y="837"/>
                  </a:lnTo>
                  <a:lnTo>
                    <a:pt x="428" y="837"/>
                  </a:lnTo>
                  <a:lnTo>
                    <a:pt x="422" y="837"/>
                  </a:lnTo>
                  <a:lnTo>
                    <a:pt x="419" y="836"/>
                  </a:lnTo>
                  <a:lnTo>
                    <a:pt x="417" y="836"/>
                  </a:lnTo>
                  <a:lnTo>
                    <a:pt x="416" y="833"/>
                  </a:lnTo>
                  <a:lnTo>
                    <a:pt x="415" y="831"/>
                  </a:lnTo>
                  <a:lnTo>
                    <a:pt x="416" y="828"/>
                  </a:lnTo>
                  <a:lnTo>
                    <a:pt x="417" y="825"/>
                  </a:lnTo>
                  <a:lnTo>
                    <a:pt x="419" y="823"/>
                  </a:lnTo>
                  <a:lnTo>
                    <a:pt x="422" y="820"/>
                  </a:lnTo>
                  <a:lnTo>
                    <a:pt x="429" y="815"/>
                  </a:lnTo>
                  <a:lnTo>
                    <a:pt x="434" y="809"/>
                  </a:lnTo>
                  <a:lnTo>
                    <a:pt x="424" y="816"/>
                  </a:lnTo>
                  <a:lnTo>
                    <a:pt x="418" y="819"/>
                  </a:lnTo>
                  <a:lnTo>
                    <a:pt x="416" y="819"/>
                  </a:lnTo>
                  <a:lnTo>
                    <a:pt x="415" y="817"/>
                  </a:lnTo>
                  <a:lnTo>
                    <a:pt x="414" y="816"/>
                  </a:lnTo>
                  <a:lnTo>
                    <a:pt x="414" y="815"/>
                  </a:lnTo>
                  <a:lnTo>
                    <a:pt x="416" y="809"/>
                  </a:lnTo>
                  <a:lnTo>
                    <a:pt x="419" y="803"/>
                  </a:lnTo>
                  <a:lnTo>
                    <a:pt x="423" y="796"/>
                  </a:lnTo>
                  <a:lnTo>
                    <a:pt x="429" y="788"/>
                  </a:lnTo>
                  <a:lnTo>
                    <a:pt x="409" y="807"/>
                  </a:lnTo>
                  <a:lnTo>
                    <a:pt x="386" y="827"/>
                  </a:lnTo>
                  <a:lnTo>
                    <a:pt x="374" y="835"/>
                  </a:lnTo>
                  <a:lnTo>
                    <a:pt x="363" y="840"/>
                  </a:lnTo>
                  <a:lnTo>
                    <a:pt x="357" y="841"/>
                  </a:lnTo>
                  <a:lnTo>
                    <a:pt x="353" y="841"/>
                  </a:lnTo>
                  <a:lnTo>
                    <a:pt x="349" y="840"/>
                  </a:lnTo>
                  <a:lnTo>
                    <a:pt x="346" y="837"/>
                  </a:lnTo>
                  <a:lnTo>
                    <a:pt x="352" y="827"/>
                  </a:lnTo>
                  <a:lnTo>
                    <a:pt x="360" y="816"/>
                  </a:lnTo>
                  <a:lnTo>
                    <a:pt x="367" y="807"/>
                  </a:lnTo>
                  <a:lnTo>
                    <a:pt x="376" y="796"/>
                  </a:lnTo>
                  <a:lnTo>
                    <a:pt x="394" y="776"/>
                  </a:lnTo>
                  <a:lnTo>
                    <a:pt x="411" y="756"/>
                  </a:lnTo>
                  <a:lnTo>
                    <a:pt x="431" y="739"/>
                  </a:lnTo>
                  <a:lnTo>
                    <a:pt x="443" y="729"/>
                  </a:lnTo>
                  <a:lnTo>
                    <a:pt x="451" y="726"/>
                  </a:lnTo>
                  <a:lnTo>
                    <a:pt x="464" y="722"/>
                  </a:lnTo>
                  <a:lnTo>
                    <a:pt x="483" y="719"/>
                  </a:lnTo>
                  <a:lnTo>
                    <a:pt x="511" y="717"/>
                  </a:lnTo>
                  <a:lnTo>
                    <a:pt x="502" y="715"/>
                  </a:lnTo>
                  <a:lnTo>
                    <a:pt x="493" y="715"/>
                  </a:lnTo>
                  <a:lnTo>
                    <a:pt x="489" y="715"/>
                  </a:lnTo>
                  <a:lnTo>
                    <a:pt x="486" y="714"/>
                  </a:lnTo>
                  <a:lnTo>
                    <a:pt x="484" y="711"/>
                  </a:lnTo>
                  <a:lnTo>
                    <a:pt x="483" y="709"/>
                  </a:lnTo>
                  <a:lnTo>
                    <a:pt x="486" y="701"/>
                  </a:lnTo>
                  <a:lnTo>
                    <a:pt x="490" y="694"/>
                  </a:lnTo>
                  <a:lnTo>
                    <a:pt x="496" y="688"/>
                  </a:lnTo>
                  <a:lnTo>
                    <a:pt x="502" y="682"/>
                  </a:lnTo>
                  <a:lnTo>
                    <a:pt x="517" y="670"/>
                  </a:lnTo>
                  <a:lnTo>
                    <a:pt x="533" y="660"/>
                  </a:lnTo>
                  <a:lnTo>
                    <a:pt x="525" y="664"/>
                  </a:lnTo>
                  <a:lnTo>
                    <a:pt x="515" y="669"/>
                  </a:lnTo>
                  <a:lnTo>
                    <a:pt x="506" y="674"/>
                  </a:lnTo>
                  <a:lnTo>
                    <a:pt x="498" y="680"/>
                  </a:lnTo>
                  <a:lnTo>
                    <a:pt x="494" y="677"/>
                  </a:lnTo>
                  <a:lnTo>
                    <a:pt x="494" y="673"/>
                  </a:lnTo>
                  <a:lnTo>
                    <a:pt x="496" y="668"/>
                  </a:lnTo>
                  <a:lnTo>
                    <a:pt x="497" y="662"/>
                  </a:lnTo>
                  <a:lnTo>
                    <a:pt x="489" y="680"/>
                  </a:lnTo>
                  <a:lnTo>
                    <a:pt x="480" y="698"/>
                  </a:lnTo>
                  <a:lnTo>
                    <a:pt x="477" y="702"/>
                  </a:lnTo>
                  <a:lnTo>
                    <a:pt x="474" y="706"/>
                  </a:lnTo>
                  <a:lnTo>
                    <a:pt x="471" y="710"/>
                  </a:lnTo>
                  <a:lnTo>
                    <a:pt x="465" y="713"/>
                  </a:lnTo>
                  <a:lnTo>
                    <a:pt x="460" y="717"/>
                  </a:lnTo>
                  <a:lnTo>
                    <a:pt x="455" y="718"/>
                  </a:lnTo>
                  <a:lnTo>
                    <a:pt x="448" y="721"/>
                  </a:lnTo>
                  <a:lnTo>
                    <a:pt x="439" y="721"/>
                  </a:lnTo>
                  <a:lnTo>
                    <a:pt x="439" y="718"/>
                  </a:lnTo>
                  <a:lnTo>
                    <a:pt x="439" y="714"/>
                  </a:lnTo>
                  <a:lnTo>
                    <a:pt x="441" y="710"/>
                  </a:lnTo>
                  <a:lnTo>
                    <a:pt x="443" y="706"/>
                  </a:lnTo>
                  <a:lnTo>
                    <a:pt x="448" y="697"/>
                  </a:lnTo>
                  <a:lnTo>
                    <a:pt x="457" y="688"/>
                  </a:lnTo>
                  <a:lnTo>
                    <a:pt x="475" y="668"/>
                  </a:lnTo>
                  <a:lnTo>
                    <a:pt x="491" y="648"/>
                  </a:lnTo>
                  <a:lnTo>
                    <a:pt x="475" y="664"/>
                  </a:lnTo>
                  <a:lnTo>
                    <a:pt x="466" y="672"/>
                  </a:lnTo>
                  <a:lnTo>
                    <a:pt x="465" y="672"/>
                  </a:lnTo>
                  <a:lnTo>
                    <a:pt x="464" y="672"/>
                  </a:lnTo>
                  <a:lnTo>
                    <a:pt x="464" y="670"/>
                  </a:lnTo>
                  <a:lnTo>
                    <a:pt x="464" y="668"/>
                  </a:lnTo>
                  <a:lnTo>
                    <a:pt x="468" y="662"/>
                  </a:lnTo>
                  <a:lnTo>
                    <a:pt x="472" y="652"/>
                  </a:lnTo>
                  <a:lnTo>
                    <a:pt x="463" y="662"/>
                  </a:lnTo>
                  <a:lnTo>
                    <a:pt x="456" y="673"/>
                  </a:lnTo>
                  <a:lnTo>
                    <a:pt x="451" y="678"/>
                  </a:lnTo>
                  <a:lnTo>
                    <a:pt x="446" y="682"/>
                  </a:lnTo>
                  <a:lnTo>
                    <a:pt x="438" y="684"/>
                  </a:lnTo>
                  <a:lnTo>
                    <a:pt x="430" y="684"/>
                  </a:lnTo>
                  <a:lnTo>
                    <a:pt x="429" y="678"/>
                  </a:lnTo>
                  <a:lnTo>
                    <a:pt x="429" y="673"/>
                  </a:lnTo>
                  <a:lnTo>
                    <a:pt x="431" y="666"/>
                  </a:lnTo>
                  <a:lnTo>
                    <a:pt x="434" y="661"/>
                  </a:lnTo>
                  <a:lnTo>
                    <a:pt x="443" y="650"/>
                  </a:lnTo>
                  <a:lnTo>
                    <a:pt x="451" y="640"/>
                  </a:lnTo>
                  <a:lnTo>
                    <a:pt x="447" y="644"/>
                  </a:lnTo>
                  <a:lnTo>
                    <a:pt x="442" y="649"/>
                  </a:lnTo>
                  <a:lnTo>
                    <a:pt x="439" y="650"/>
                  </a:lnTo>
                  <a:lnTo>
                    <a:pt x="437" y="650"/>
                  </a:lnTo>
                  <a:lnTo>
                    <a:pt x="435" y="650"/>
                  </a:lnTo>
                  <a:lnTo>
                    <a:pt x="433" y="648"/>
                  </a:lnTo>
                  <a:lnTo>
                    <a:pt x="432" y="645"/>
                  </a:lnTo>
                  <a:lnTo>
                    <a:pt x="432" y="641"/>
                  </a:lnTo>
                  <a:lnTo>
                    <a:pt x="432" y="637"/>
                  </a:lnTo>
                  <a:lnTo>
                    <a:pt x="433" y="633"/>
                  </a:lnTo>
                  <a:lnTo>
                    <a:pt x="437" y="624"/>
                  </a:lnTo>
                  <a:lnTo>
                    <a:pt x="442" y="615"/>
                  </a:lnTo>
                  <a:lnTo>
                    <a:pt x="456" y="596"/>
                  </a:lnTo>
                  <a:lnTo>
                    <a:pt x="469" y="579"/>
                  </a:lnTo>
                  <a:lnTo>
                    <a:pt x="450" y="579"/>
                  </a:lnTo>
                  <a:lnTo>
                    <a:pt x="431" y="580"/>
                  </a:lnTo>
                  <a:lnTo>
                    <a:pt x="422" y="580"/>
                  </a:lnTo>
                  <a:lnTo>
                    <a:pt x="415" y="580"/>
                  </a:lnTo>
                  <a:lnTo>
                    <a:pt x="409" y="579"/>
                  </a:lnTo>
                  <a:lnTo>
                    <a:pt x="407" y="578"/>
                  </a:lnTo>
                  <a:lnTo>
                    <a:pt x="407" y="575"/>
                  </a:lnTo>
                  <a:lnTo>
                    <a:pt x="408" y="572"/>
                  </a:lnTo>
                  <a:lnTo>
                    <a:pt x="410" y="570"/>
                  </a:lnTo>
                  <a:lnTo>
                    <a:pt x="414" y="568"/>
                  </a:lnTo>
                  <a:lnTo>
                    <a:pt x="421" y="566"/>
                  </a:lnTo>
                  <a:lnTo>
                    <a:pt x="429" y="563"/>
                  </a:lnTo>
                  <a:lnTo>
                    <a:pt x="410" y="566"/>
                  </a:lnTo>
                  <a:lnTo>
                    <a:pt x="392" y="571"/>
                  </a:lnTo>
                  <a:lnTo>
                    <a:pt x="383" y="571"/>
                  </a:lnTo>
                  <a:lnTo>
                    <a:pt x="375" y="571"/>
                  </a:lnTo>
                  <a:lnTo>
                    <a:pt x="372" y="570"/>
                  </a:lnTo>
                  <a:lnTo>
                    <a:pt x="368" y="567"/>
                  </a:lnTo>
                  <a:lnTo>
                    <a:pt x="366" y="564"/>
                  </a:lnTo>
                  <a:lnTo>
                    <a:pt x="364" y="560"/>
                  </a:lnTo>
                  <a:lnTo>
                    <a:pt x="363" y="564"/>
                  </a:lnTo>
                  <a:lnTo>
                    <a:pt x="361" y="568"/>
                  </a:lnTo>
                  <a:lnTo>
                    <a:pt x="357" y="571"/>
                  </a:lnTo>
                  <a:lnTo>
                    <a:pt x="353" y="575"/>
                  </a:lnTo>
                  <a:lnTo>
                    <a:pt x="343" y="580"/>
                  </a:lnTo>
                  <a:lnTo>
                    <a:pt x="334" y="586"/>
                  </a:lnTo>
                  <a:lnTo>
                    <a:pt x="323" y="590"/>
                  </a:lnTo>
                  <a:lnTo>
                    <a:pt x="314" y="591"/>
                  </a:lnTo>
                  <a:lnTo>
                    <a:pt x="311" y="591"/>
                  </a:lnTo>
                  <a:lnTo>
                    <a:pt x="309" y="591"/>
                  </a:lnTo>
                  <a:lnTo>
                    <a:pt x="307" y="591"/>
                  </a:lnTo>
                  <a:lnTo>
                    <a:pt x="307" y="590"/>
                  </a:lnTo>
                  <a:lnTo>
                    <a:pt x="308" y="584"/>
                  </a:lnTo>
                  <a:lnTo>
                    <a:pt x="309" y="579"/>
                  </a:lnTo>
                  <a:lnTo>
                    <a:pt x="312" y="574"/>
                  </a:lnTo>
                  <a:lnTo>
                    <a:pt x="314" y="568"/>
                  </a:lnTo>
                  <a:lnTo>
                    <a:pt x="322" y="559"/>
                  </a:lnTo>
                  <a:lnTo>
                    <a:pt x="331" y="551"/>
                  </a:lnTo>
                  <a:lnTo>
                    <a:pt x="340" y="544"/>
                  </a:lnTo>
                  <a:lnTo>
                    <a:pt x="350" y="538"/>
                  </a:lnTo>
                  <a:lnTo>
                    <a:pt x="361" y="531"/>
                  </a:lnTo>
                  <a:lnTo>
                    <a:pt x="370" y="526"/>
                  </a:lnTo>
                  <a:lnTo>
                    <a:pt x="383" y="530"/>
                  </a:lnTo>
                  <a:lnTo>
                    <a:pt x="394" y="533"/>
                  </a:lnTo>
                  <a:lnTo>
                    <a:pt x="406" y="533"/>
                  </a:lnTo>
                  <a:lnTo>
                    <a:pt x="416" y="533"/>
                  </a:lnTo>
                  <a:lnTo>
                    <a:pt x="425" y="530"/>
                  </a:lnTo>
                  <a:lnTo>
                    <a:pt x="434" y="526"/>
                  </a:lnTo>
                  <a:lnTo>
                    <a:pt x="442" y="522"/>
                  </a:lnTo>
                  <a:lnTo>
                    <a:pt x="448" y="515"/>
                  </a:lnTo>
                  <a:lnTo>
                    <a:pt x="442" y="519"/>
                  </a:lnTo>
                  <a:lnTo>
                    <a:pt x="435" y="522"/>
                  </a:lnTo>
                  <a:lnTo>
                    <a:pt x="429" y="525"/>
                  </a:lnTo>
                  <a:lnTo>
                    <a:pt x="423" y="526"/>
                  </a:lnTo>
                  <a:lnTo>
                    <a:pt x="410" y="527"/>
                  </a:lnTo>
                  <a:lnTo>
                    <a:pt x="400" y="527"/>
                  </a:lnTo>
                  <a:lnTo>
                    <a:pt x="390" y="526"/>
                  </a:lnTo>
                  <a:lnTo>
                    <a:pt x="381" y="522"/>
                  </a:lnTo>
                  <a:lnTo>
                    <a:pt x="376" y="518"/>
                  </a:lnTo>
                  <a:lnTo>
                    <a:pt x="373" y="514"/>
                  </a:lnTo>
                  <a:lnTo>
                    <a:pt x="374" y="511"/>
                  </a:lnTo>
                  <a:lnTo>
                    <a:pt x="375" y="510"/>
                  </a:lnTo>
                  <a:lnTo>
                    <a:pt x="377" y="507"/>
                  </a:lnTo>
                  <a:lnTo>
                    <a:pt x="380" y="506"/>
                  </a:lnTo>
                  <a:lnTo>
                    <a:pt x="387" y="503"/>
                  </a:lnTo>
                  <a:lnTo>
                    <a:pt x="395" y="501"/>
                  </a:lnTo>
                  <a:lnTo>
                    <a:pt x="415" y="495"/>
                  </a:lnTo>
                  <a:lnTo>
                    <a:pt x="432" y="489"/>
                  </a:lnTo>
                  <a:lnTo>
                    <a:pt x="420" y="491"/>
                  </a:lnTo>
                  <a:lnTo>
                    <a:pt x="407" y="493"/>
                  </a:lnTo>
                  <a:lnTo>
                    <a:pt x="401" y="494"/>
                  </a:lnTo>
                  <a:lnTo>
                    <a:pt x="396" y="494"/>
                  </a:lnTo>
                  <a:lnTo>
                    <a:pt x="392" y="493"/>
                  </a:lnTo>
                  <a:lnTo>
                    <a:pt x="391" y="491"/>
                  </a:lnTo>
                  <a:lnTo>
                    <a:pt x="390" y="489"/>
                  </a:lnTo>
                  <a:lnTo>
                    <a:pt x="391" y="486"/>
                  </a:lnTo>
                  <a:lnTo>
                    <a:pt x="393" y="485"/>
                  </a:lnTo>
                  <a:lnTo>
                    <a:pt x="396" y="482"/>
                  </a:lnTo>
                  <a:lnTo>
                    <a:pt x="404" y="478"/>
                  </a:lnTo>
                  <a:lnTo>
                    <a:pt x="411" y="474"/>
                  </a:lnTo>
                  <a:lnTo>
                    <a:pt x="397" y="478"/>
                  </a:lnTo>
                  <a:lnTo>
                    <a:pt x="383" y="485"/>
                  </a:lnTo>
                  <a:lnTo>
                    <a:pt x="377" y="486"/>
                  </a:lnTo>
                  <a:lnTo>
                    <a:pt x="370" y="488"/>
                  </a:lnTo>
                  <a:lnTo>
                    <a:pt x="366" y="488"/>
                  </a:lnTo>
                  <a:lnTo>
                    <a:pt x="362" y="485"/>
                  </a:lnTo>
                  <a:lnTo>
                    <a:pt x="361" y="482"/>
                  </a:lnTo>
                  <a:lnTo>
                    <a:pt x="360" y="480"/>
                  </a:lnTo>
                  <a:lnTo>
                    <a:pt x="360" y="477"/>
                  </a:lnTo>
                  <a:lnTo>
                    <a:pt x="361" y="474"/>
                  </a:lnTo>
                  <a:lnTo>
                    <a:pt x="363" y="469"/>
                  </a:lnTo>
                  <a:lnTo>
                    <a:pt x="368" y="462"/>
                  </a:lnTo>
                  <a:lnTo>
                    <a:pt x="379" y="449"/>
                  </a:lnTo>
                  <a:lnTo>
                    <a:pt x="389" y="436"/>
                  </a:lnTo>
                  <a:lnTo>
                    <a:pt x="384" y="440"/>
                  </a:lnTo>
                  <a:lnTo>
                    <a:pt x="381" y="444"/>
                  </a:lnTo>
                  <a:lnTo>
                    <a:pt x="379" y="445"/>
                  </a:lnTo>
                  <a:lnTo>
                    <a:pt x="377" y="445"/>
                  </a:lnTo>
                  <a:lnTo>
                    <a:pt x="376" y="444"/>
                  </a:lnTo>
                  <a:lnTo>
                    <a:pt x="374" y="441"/>
                  </a:lnTo>
                  <a:lnTo>
                    <a:pt x="375" y="436"/>
                  </a:lnTo>
                  <a:lnTo>
                    <a:pt x="377" y="431"/>
                  </a:lnTo>
                  <a:lnTo>
                    <a:pt x="380" y="424"/>
                  </a:lnTo>
                  <a:lnTo>
                    <a:pt x="386" y="419"/>
                  </a:lnTo>
                  <a:lnTo>
                    <a:pt x="397" y="405"/>
                  </a:lnTo>
                  <a:lnTo>
                    <a:pt x="410" y="396"/>
                  </a:lnTo>
                  <a:lnTo>
                    <a:pt x="396" y="400"/>
                  </a:lnTo>
                  <a:lnTo>
                    <a:pt x="383" y="407"/>
                  </a:lnTo>
                  <a:lnTo>
                    <a:pt x="372" y="415"/>
                  </a:lnTo>
                  <a:lnTo>
                    <a:pt x="359" y="423"/>
                  </a:lnTo>
                  <a:lnTo>
                    <a:pt x="335" y="440"/>
                  </a:lnTo>
                  <a:lnTo>
                    <a:pt x="310" y="454"/>
                  </a:lnTo>
                  <a:lnTo>
                    <a:pt x="305" y="464"/>
                  </a:lnTo>
                  <a:lnTo>
                    <a:pt x="298" y="473"/>
                  </a:lnTo>
                  <a:lnTo>
                    <a:pt x="292" y="481"/>
                  </a:lnTo>
                  <a:lnTo>
                    <a:pt x="284" y="489"/>
                  </a:lnTo>
                  <a:lnTo>
                    <a:pt x="277" y="498"/>
                  </a:lnTo>
                  <a:lnTo>
                    <a:pt x="270" y="509"/>
                  </a:lnTo>
                  <a:lnTo>
                    <a:pt x="264" y="522"/>
                  </a:lnTo>
                  <a:lnTo>
                    <a:pt x="258" y="539"/>
                  </a:lnTo>
                  <a:lnTo>
                    <a:pt x="256" y="544"/>
                  </a:lnTo>
                  <a:lnTo>
                    <a:pt x="253" y="548"/>
                  </a:lnTo>
                  <a:lnTo>
                    <a:pt x="250" y="552"/>
                  </a:lnTo>
                  <a:lnTo>
                    <a:pt x="246" y="556"/>
                  </a:lnTo>
                  <a:lnTo>
                    <a:pt x="237" y="564"/>
                  </a:lnTo>
                  <a:lnTo>
                    <a:pt x="227" y="571"/>
                  </a:lnTo>
                  <a:lnTo>
                    <a:pt x="216" y="578"/>
                  </a:lnTo>
                  <a:lnTo>
                    <a:pt x="206" y="584"/>
                  </a:lnTo>
                  <a:lnTo>
                    <a:pt x="198" y="591"/>
                  </a:lnTo>
                  <a:lnTo>
                    <a:pt x="191" y="599"/>
                  </a:lnTo>
                  <a:lnTo>
                    <a:pt x="189" y="596"/>
                  </a:lnTo>
                  <a:lnTo>
                    <a:pt x="189" y="594"/>
                  </a:lnTo>
                  <a:lnTo>
                    <a:pt x="188" y="590"/>
                  </a:lnTo>
                  <a:lnTo>
                    <a:pt x="189" y="586"/>
                  </a:lnTo>
                  <a:lnTo>
                    <a:pt x="190" y="575"/>
                  </a:lnTo>
                  <a:lnTo>
                    <a:pt x="195" y="563"/>
                  </a:lnTo>
                  <a:lnTo>
                    <a:pt x="203" y="537"/>
                  </a:lnTo>
                  <a:lnTo>
                    <a:pt x="211" y="511"/>
                  </a:lnTo>
                  <a:lnTo>
                    <a:pt x="219" y="505"/>
                  </a:lnTo>
                  <a:lnTo>
                    <a:pt x="227" y="498"/>
                  </a:lnTo>
                  <a:lnTo>
                    <a:pt x="235" y="491"/>
                  </a:lnTo>
                  <a:lnTo>
                    <a:pt x="241" y="485"/>
                  </a:lnTo>
                  <a:lnTo>
                    <a:pt x="253" y="470"/>
                  </a:lnTo>
                  <a:lnTo>
                    <a:pt x="266" y="457"/>
                  </a:lnTo>
                  <a:lnTo>
                    <a:pt x="279" y="450"/>
                  </a:lnTo>
                  <a:lnTo>
                    <a:pt x="291" y="442"/>
                  </a:lnTo>
                  <a:lnTo>
                    <a:pt x="300" y="433"/>
                  </a:lnTo>
                  <a:lnTo>
                    <a:pt x="310" y="424"/>
                  </a:lnTo>
                  <a:lnTo>
                    <a:pt x="320" y="416"/>
                  </a:lnTo>
                  <a:lnTo>
                    <a:pt x="332" y="409"/>
                  </a:lnTo>
                  <a:lnTo>
                    <a:pt x="338" y="407"/>
                  </a:lnTo>
                  <a:lnTo>
                    <a:pt x="346" y="405"/>
                  </a:lnTo>
                  <a:lnTo>
                    <a:pt x="353" y="404"/>
                  </a:lnTo>
                  <a:lnTo>
                    <a:pt x="362" y="404"/>
                  </a:lnTo>
                  <a:lnTo>
                    <a:pt x="356" y="403"/>
                  </a:lnTo>
                  <a:lnTo>
                    <a:pt x="351" y="403"/>
                  </a:lnTo>
                  <a:lnTo>
                    <a:pt x="346" y="403"/>
                  </a:lnTo>
                  <a:lnTo>
                    <a:pt x="340" y="404"/>
                  </a:lnTo>
                  <a:lnTo>
                    <a:pt x="331" y="407"/>
                  </a:lnTo>
                  <a:lnTo>
                    <a:pt x="322" y="409"/>
                  </a:lnTo>
                  <a:lnTo>
                    <a:pt x="314" y="413"/>
                  </a:lnTo>
                  <a:lnTo>
                    <a:pt x="309" y="415"/>
                  </a:lnTo>
                  <a:lnTo>
                    <a:pt x="308" y="415"/>
                  </a:lnTo>
                  <a:lnTo>
                    <a:pt x="307" y="413"/>
                  </a:lnTo>
                  <a:lnTo>
                    <a:pt x="307" y="412"/>
                  </a:lnTo>
                  <a:lnTo>
                    <a:pt x="307" y="408"/>
                  </a:lnTo>
                  <a:lnTo>
                    <a:pt x="309" y="403"/>
                  </a:lnTo>
                  <a:lnTo>
                    <a:pt x="312" y="396"/>
                  </a:lnTo>
                  <a:lnTo>
                    <a:pt x="315" y="391"/>
                  </a:lnTo>
                  <a:lnTo>
                    <a:pt x="321" y="384"/>
                  </a:lnTo>
                  <a:lnTo>
                    <a:pt x="333" y="375"/>
                  </a:lnTo>
                  <a:lnTo>
                    <a:pt x="347" y="366"/>
                  </a:lnTo>
                  <a:lnTo>
                    <a:pt x="378" y="347"/>
                  </a:lnTo>
                  <a:lnTo>
                    <a:pt x="407" y="328"/>
                  </a:lnTo>
                  <a:lnTo>
                    <a:pt x="379" y="344"/>
                  </a:lnTo>
                  <a:lnTo>
                    <a:pt x="355" y="355"/>
                  </a:lnTo>
                  <a:lnTo>
                    <a:pt x="345" y="359"/>
                  </a:lnTo>
                  <a:lnTo>
                    <a:pt x="337" y="362"/>
                  </a:lnTo>
                  <a:lnTo>
                    <a:pt x="329" y="363"/>
                  </a:lnTo>
                  <a:lnTo>
                    <a:pt x="325" y="363"/>
                  </a:lnTo>
                  <a:lnTo>
                    <a:pt x="326" y="352"/>
                  </a:lnTo>
                  <a:lnTo>
                    <a:pt x="329" y="342"/>
                  </a:lnTo>
                  <a:lnTo>
                    <a:pt x="335" y="331"/>
                  </a:lnTo>
                  <a:lnTo>
                    <a:pt x="342" y="322"/>
                  </a:lnTo>
                  <a:lnTo>
                    <a:pt x="350" y="311"/>
                  </a:lnTo>
                  <a:lnTo>
                    <a:pt x="360" y="302"/>
                  </a:lnTo>
                  <a:lnTo>
                    <a:pt x="370" y="293"/>
                  </a:lnTo>
                  <a:lnTo>
                    <a:pt x="382" y="285"/>
                  </a:lnTo>
                  <a:lnTo>
                    <a:pt x="366" y="294"/>
                  </a:lnTo>
                  <a:lnTo>
                    <a:pt x="353" y="303"/>
                  </a:lnTo>
                  <a:lnTo>
                    <a:pt x="342" y="314"/>
                  </a:lnTo>
                  <a:lnTo>
                    <a:pt x="333" y="326"/>
                  </a:lnTo>
                  <a:lnTo>
                    <a:pt x="326" y="338"/>
                  </a:lnTo>
                  <a:lnTo>
                    <a:pt x="321" y="351"/>
                  </a:lnTo>
                  <a:lnTo>
                    <a:pt x="315" y="364"/>
                  </a:lnTo>
                  <a:lnTo>
                    <a:pt x="312" y="380"/>
                  </a:lnTo>
                  <a:lnTo>
                    <a:pt x="305" y="389"/>
                  </a:lnTo>
                  <a:lnTo>
                    <a:pt x="297" y="397"/>
                  </a:lnTo>
                  <a:lnTo>
                    <a:pt x="290" y="405"/>
                  </a:lnTo>
                  <a:lnTo>
                    <a:pt x="282" y="413"/>
                  </a:lnTo>
                  <a:lnTo>
                    <a:pt x="274" y="421"/>
                  </a:lnTo>
                  <a:lnTo>
                    <a:pt x="268" y="431"/>
                  </a:lnTo>
                  <a:lnTo>
                    <a:pt x="266" y="436"/>
                  </a:lnTo>
                  <a:lnTo>
                    <a:pt x="264" y="441"/>
                  </a:lnTo>
                  <a:lnTo>
                    <a:pt x="261" y="446"/>
                  </a:lnTo>
                  <a:lnTo>
                    <a:pt x="260" y="453"/>
                  </a:lnTo>
                  <a:lnTo>
                    <a:pt x="250" y="465"/>
                  </a:lnTo>
                  <a:lnTo>
                    <a:pt x="238" y="478"/>
                  </a:lnTo>
                  <a:lnTo>
                    <a:pt x="231" y="485"/>
                  </a:lnTo>
                  <a:lnTo>
                    <a:pt x="227" y="489"/>
                  </a:lnTo>
                  <a:lnTo>
                    <a:pt x="225" y="489"/>
                  </a:lnTo>
                  <a:lnTo>
                    <a:pt x="223" y="490"/>
                  </a:lnTo>
                  <a:lnTo>
                    <a:pt x="221" y="489"/>
                  </a:lnTo>
                  <a:lnTo>
                    <a:pt x="219" y="488"/>
                  </a:lnTo>
                  <a:lnTo>
                    <a:pt x="225" y="478"/>
                  </a:lnTo>
                  <a:lnTo>
                    <a:pt x="229" y="469"/>
                  </a:lnTo>
                  <a:lnTo>
                    <a:pt x="233" y="460"/>
                  </a:lnTo>
                  <a:lnTo>
                    <a:pt x="237" y="449"/>
                  </a:lnTo>
                  <a:lnTo>
                    <a:pt x="243" y="428"/>
                  </a:lnTo>
                  <a:lnTo>
                    <a:pt x="249" y="407"/>
                  </a:lnTo>
                  <a:lnTo>
                    <a:pt x="254" y="384"/>
                  </a:lnTo>
                  <a:lnTo>
                    <a:pt x="260" y="363"/>
                  </a:lnTo>
                  <a:lnTo>
                    <a:pt x="264" y="351"/>
                  </a:lnTo>
                  <a:lnTo>
                    <a:pt x="269" y="340"/>
                  </a:lnTo>
                  <a:lnTo>
                    <a:pt x="274" y="330"/>
                  </a:lnTo>
                  <a:lnTo>
                    <a:pt x="280" y="321"/>
                  </a:lnTo>
                  <a:lnTo>
                    <a:pt x="272" y="331"/>
                  </a:lnTo>
                  <a:lnTo>
                    <a:pt x="263" y="343"/>
                  </a:lnTo>
                  <a:lnTo>
                    <a:pt x="259" y="348"/>
                  </a:lnTo>
                  <a:lnTo>
                    <a:pt x="255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1" y="352"/>
                  </a:lnTo>
                  <a:lnTo>
                    <a:pt x="250" y="351"/>
                  </a:lnTo>
                  <a:lnTo>
                    <a:pt x="247" y="343"/>
                  </a:lnTo>
                  <a:lnTo>
                    <a:pt x="247" y="336"/>
                  </a:lnTo>
                  <a:lnTo>
                    <a:pt x="249" y="328"/>
                  </a:lnTo>
                  <a:lnTo>
                    <a:pt x="250" y="322"/>
                  </a:lnTo>
                  <a:lnTo>
                    <a:pt x="252" y="317"/>
                  </a:lnTo>
                  <a:lnTo>
                    <a:pt x="255" y="310"/>
                  </a:lnTo>
                  <a:lnTo>
                    <a:pt x="259" y="305"/>
                  </a:lnTo>
                  <a:lnTo>
                    <a:pt x="263" y="298"/>
                  </a:lnTo>
                  <a:lnTo>
                    <a:pt x="272" y="287"/>
                  </a:lnTo>
                  <a:lnTo>
                    <a:pt x="282" y="275"/>
                  </a:lnTo>
                  <a:lnTo>
                    <a:pt x="291" y="265"/>
                  </a:lnTo>
                  <a:lnTo>
                    <a:pt x="298" y="253"/>
                  </a:lnTo>
                  <a:lnTo>
                    <a:pt x="286" y="266"/>
                  </a:lnTo>
                  <a:lnTo>
                    <a:pt x="273" y="281"/>
                  </a:lnTo>
                  <a:lnTo>
                    <a:pt x="267" y="287"/>
                  </a:lnTo>
                  <a:lnTo>
                    <a:pt x="261" y="293"/>
                  </a:lnTo>
                  <a:lnTo>
                    <a:pt x="257" y="295"/>
                  </a:lnTo>
                  <a:lnTo>
                    <a:pt x="254" y="295"/>
                  </a:lnTo>
                  <a:lnTo>
                    <a:pt x="264" y="273"/>
                  </a:lnTo>
                  <a:lnTo>
                    <a:pt x="274" y="252"/>
                  </a:lnTo>
                  <a:lnTo>
                    <a:pt x="280" y="240"/>
                  </a:lnTo>
                  <a:lnTo>
                    <a:pt x="284" y="229"/>
                  </a:lnTo>
                  <a:lnTo>
                    <a:pt x="287" y="217"/>
                  </a:lnTo>
                  <a:lnTo>
                    <a:pt x="291" y="204"/>
                  </a:lnTo>
                  <a:lnTo>
                    <a:pt x="285" y="220"/>
                  </a:lnTo>
                  <a:lnTo>
                    <a:pt x="279" y="234"/>
                  </a:lnTo>
                  <a:lnTo>
                    <a:pt x="271" y="248"/>
                  </a:lnTo>
                  <a:lnTo>
                    <a:pt x="263" y="260"/>
                  </a:lnTo>
                  <a:lnTo>
                    <a:pt x="260" y="260"/>
                  </a:lnTo>
                  <a:lnTo>
                    <a:pt x="259" y="258"/>
                  </a:lnTo>
                  <a:lnTo>
                    <a:pt x="259" y="257"/>
                  </a:lnTo>
                  <a:lnTo>
                    <a:pt x="259" y="254"/>
                  </a:lnTo>
                  <a:lnTo>
                    <a:pt x="258" y="249"/>
                  </a:lnTo>
                  <a:lnTo>
                    <a:pt x="259" y="241"/>
                  </a:lnTo>
                  <a:lnTo>
                    <a:pt x="263" y="222"/>
                  </a:lnTo>
                  <a:lnTo>
                    <a:pt x="266" y="205"/>
                  </a:lnTo>
                  <a:lnTo>
                    <a:pt x="263" y="215"/>
                  </a:lnTo>
                  <a:lnTo>
                    <a:pt x="259" y="222"/>
                  </a:lnTo>
                  <a:lnTo>
                    <a:pt x="257" y="232"/>
                  </a:lnTo>
                  <a:lnTo>
                    <a:pt x="256" y="240"/>
                  </a:lnTo>
                  <a:lnTo>
                    <a:pt x="254" y="256"/>
                  </a:lnTo>
                  <a:lnTo>
                    <a:pt x="252" y="273"/>
                  </a:lnTo>
                  <a:lnTo>
                    <a:pt x="251" y="281"/>
                  </a:lnTo>
                  <a:lnTo>
                    <a:pt x="250" y="289"/>
                  </a:lnTo>
                  <a:lnTo>
                    <a:pt x="247" y="298"/>
                  </a:lnTo>
                  <a:lnTo>
                    <a:pt x="244" y="306"/>
                  </a:lnTo>
                  <a:lnTo>
                    <a:pt x="240" y="317"/>
                  </a:lnTo>
                  <a:lnTo>
                    <a:pt x="235" y="326"/>
                  </a:lnTo>
                  <a:lnTo>
                    <a:pt x="228" y="336"/>
                  </a:lnTo>
                  <a:lnTo>
                    <a:pt x="221" y="347"/>
                  </a:lnTo>
                  <a:lnTo>
                    <a:pt x="218" y="334"/>
                  </a:lnTo>
                  <a:lnTo>
                    <a:pt x="218" y="322"/>
                  </a:lnTo>
                  <a:lnTo>
                    <a:pt x="218" y="311"/>
                  </a:lnTo>
                  <a:lnTo>
                    <a:pt x="219" y="301"/>
                  </a:lnTo>
                  <a:lnTo>
                    <a:pt x="223" y="279"/>
                  </a:lnTo>
                  <a:lnTo>
                    <a:pt x="229" y="261"/>
                  </a:lnTo>
                  <a:lnTo>
                    <a:pt x="236" y="242"/>
                  </a:lnTo>
                  <a:lnTo>
                    <a:pt x="243" y="224"/>
                  </a:lnTo>
                  <a:lnTo>
                    <a:pt x="250" y="205"/>
                  </a:lnTo>
                  <a:lnTo>
                    <a:pt x="255" y="185"/>
                  </a:lnTo>
                  <a:lnTo>
                    <a:pt x="245" y="207"/>
                  </a:lnTo>
                  <a:lnTo>
                    <a:pt x="236" y="229"/>
                  </a:lnTo>
                  <a:lnTo>
                    <a:pt x="226" y="252"/>
                  </a:lnTo>
                  <a:lnTo>
                    <a:pt x="216" y="273"/>
                  </a:lnTo>
                  <a:lnTo>
                    <a:pt x="215" y="272"/>
                  </a:lnTo>
                  <a:lnTo>
                    <a:pt x="214" y="268"/>
                  </a:lnTo>
                  <a:lnTo>
                    <a:pt x="213" y="264"/>
                  </a:lnTo>
                  <a:lnTo>
                    <a:pt x="213" y="260"/>
                  </a:lnTo>
                  <a:lnTo>
                    <a:pt x="214" y="249"/>
                  </a:lnTo>
                  <a:lnTo>
                    <a:pt x="216" y="236"/>
                  </a:lnTo>
                  <a:lnTo>
                    <a:pt x="218" y="222"/>
                  </a:lnTo>
                  <a:lnTo>
                    <a:pt x="219" y="208"/>
                  </a:lnTo>
                  <a:lnTo>
                    <a:pt x="219" y="201"/>
                  </a:lnTo>
                  <a:lnTo>
                    <a:pt x="219" y="193"/>
                  </a:lnTo>
                  <a:lnTo>
                    <a:pt x="217" y="187"/>
                  </a:lnTo>
                  <a:lnTo>
                    <a:pt x="216" y="180"/>
                  </a:lnTo>
                  <a:lnTo>
                    <a:pt x="215" y="203"/>
                  </a:lnTo>
                  <a:lnTo>
                    <a:pt x="214" y="224"/>
                  </a:lnTo>
                  <a:lnTo>
                    <a:pt x="212" y="233"/>
                  </a:lnTo>
                  <a:lnTo>
                    <a:pt x="208" y="240"/>
                  </a:lnTo>
                  <a:lnTo>
                    <a:pt x="205" y="242"/>
                  </a:lnTo>
                  <a:lnTo>
                    <a:pt x="202" y="245"/>
                  </a:lnTo>
                  <a:lnTo>
                    <a:pt x="198" y="245"/>
                  </a:lnTo>
                  <a:lnTo>
                    <a:pt x="194" y="246"/>
                  </a:lnTo>
                  <a:lnTo>
                    <a:pt x="191" y="241"/>
                  </a:lnTo>
                  <a:lnTo>
                    <a:pt x="189" y="236"/>
                  </a:lnTo>
                  <a:lnTo>
                    <a:pt x="188" y="229"/>
                  </a:lnTo>
                  <a:lnTo>
                    <a:pt x="187" y="221"/>
                  </a:lnTo>
                  <a:lnTo>
                    <a:pt x="185" y="205"/>
                  </a:lnTo>
                  <a:lnTo>
                    <a:pt x="185" y="187"/>
                  </a:lnTo>
                  <a:lnTo>
                    <a:pt x="186" y="167"/>
                  </a:lnTo>
                  <a:lnTo>
                    <a:pt x="188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1" y="124"/>
                  </a:lnTo>
                  <a:lnTo>
                    <a:pt x="188" y="134"/>
                  </a:lnTo>
                  <a:lnTo>
                    <a:pt x="185" y="143"/>
                  </a:lnTo>
                  <a:lnTo>
                    <a:pt x="183" y="151"/>
                  </a:lnTo>
                  <a:lnTo>
                    <a:pt x="180" y="159"/>
                  </a:lnTo>
                  <a:lnTo>
                    <a:pt x="176" y="166"/>
                  </a:lnTo>
                  <a:lnTo>
                    <a:pt x="175" y="168"/>
                  </a:lnTo>
                  <a:lnTo>
                    <a:pt x="173" y="169"/>
                  </a:lnTo>
                  <a:lnTo>
                    <a:pt x="171" y="169"/>
                  </a:lnTo>
                  <a:lnTo>
                    <a:pt x="169" y="168"/>
                  </a:lnTo>
                  <a:lnTo>
                    <a:pt x="167" y="167"/>
                  </a:lnTo>
                  <a:lnTo>
                    <a:pt x="165" y="166"/>
                  </a:lnTo>
                  <a:lnTo>
                    <a:pt x="164" y="163"/>
                  </a:lnTo>
                  <a:lnTo>
                    <a:pt x="164" y="159"/>
                  </a:lnTo>
                  <a:lnTo>
                    <a:pt x="164" y="151"/>
                  </a:lnTo>
                  <a:lnTo>
                    <a:pt x="167" y="142"/>
                  </a:lnTo>
                  <a:lnTo>
                    <a:pt x="168" y="131"/>
                  </a:lnTo>
                  <a:lnTo>
                    <a:pt x="170" y="119"/>
                  </a:lnTo>
                  <a:lnTo>
                    <a:pt x="171" y="109"/>
                  </a:lnTo>
                  <a:lnTo>
                    <a:pt x="171" y="98"/>
                  </a:lnTo>
                  <a:lnTo>
                    <a:pt x="169" y="111"/>
                  </a:lnTo>
                  <a:lnTo>
                    <a:pt x="167" y="124"/>
                  </a:lnTo>
                  <a:lnTo>
                    <a:pt x="165" y="130"/>
                  </a:lnTo>
                  <a:lnTo>
                    <a:pt x="163" y="135"/>
                  </a:lnTo>
                  <a:lnTo>
                    <a:pt x="161" y="138"/>
                  </a:lnTo>
                  <a:lnTo>
                    <a:pt x="159" y="139"/>
                  </a:lnTo>
                  <a:lnTo>
                    <a:pt x="157" y="138"/>
                  </a:lnTo>
                  <a:lnTo>
                    <a:pt x="155" y="135"/>
                  </a:lnTo>
                  <a:lnTo>
                    <a:pt x="153" y="131"/>
                  </a:lnTo>
                  <a:lnTo>
                    <a:pt x="150" y="126"/>
                  </a:lnTo>
                  <a:lnTo>
                    <a:pt x="149" y="114"/>
                  </a:lnTo>
                  <a:lnTo>
                    <a:pt x="149" y="101"/>
                  </a:lnTo>
                  <a:lnTo>
                    <a:pt x="147" y="115"/>
                  </a:lnTo>
                  <a:lnTo>
                    <a:pt x="148" y="128"/>
                  </a:lnTo>
                  <a:lnTo>
                    <a:pt x="150" y="139"/>
                  </a:lnTo>
                  <a:lnTo>
                    <a:pt x="153" y="150"/>
                  </a:lnTo>
                  <a:lnTo>
                    <a:pt x="155" y="159"/>
                  </a:lnTo>
                  <a:lnTo>
                    <a:pt x="157" y="168"/>
                  </a:lnTo>
                  <a:lnTo>
                    <a:pt x="157" y="173"/>
                  </a:lnTo>
                  <a:lnTo>
                    <a:pt x="157" y="179"/>
                  </a:lnTo>
                  <a:lnTo>
                    <a:pt x="157" y="184"/>
                  </a:lnTo>
                  <a:lnTo>
                    <a:pt x="156" y="191"/>
                  </a:lnTo>
                  <a:lnTo>
                    <a:pt x="156" y="201"/>
                  </a:lnTo>
                  <a:lnTo>
                    <a:pt x="156" y="211"/>
                  </a:lnTo>
                  <a:lnTo>
                    <a:pt x="155" y="215"/>
                  </a:lnTo>
                  <a:lnTo>
                    <a:pt x="153" y="219"/>
                  </a:lnTo>
                  <a:lnTo>
                    <a:pt x="151" y="220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5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6" y="209"/>
                  </a:lnTo>
                  <a:lnTo>
                    <a:pt x="133" y="201"/>
                  </a:lnTo>
                  <a:lnTo>
                    <a:pt x="130" y="193"/>
                  </a:lnTo>
                  <a:lnTo>
                    <a:pt x="127" y="183"/>
                  </a:lnTo>
                  <a:lnTo>
                    <a:pt x="119" y="177"/>
                  </a:lnTo>
                  <a:lnTo>
                    <a:pt x="113" y="169"/>
                  </a:lnTo>
                  <a:lnTo>
                    <a:pt x="108" y="162"/>
                  </a:lnTo>
                  <a:lnTo>
                    <a:pt x="104" y="152"/>
                  </a:lnTo>
                  <a:lnTo>
                    <a:pt x="103" y="142"/>
                  </a:lnTo>
                  <a:lnTo>
                    <a:pt x="103" y="131"/>
                  </a:lnTo>
                  <a:lnTo>
                    <a:pt x="105" y="119"/>
                  </a:lnTo>
                  <a:lnTo>
                    <a:pt x="109" y="107"/>
                  </a:lnTo>
                  <a:lnTo>
                    <a:pt x="101" y="110"/>
                  </a:lnTo>
                  <a:lnTo>
                    <a:pt x="98" y="110"/>
                  </a:lnTo>
                  <a:lnTo>
                    <a:pt x="98" y="106"/>
                  </a:lnTo>
                  <a:lnTo>
                    <a:pt x="100" y="102"/>
                  </a:lnTo>
                  <a:lnTo>
                    <a:pt x="104" y="94"/>
                  </a:lnTo>
                  <a:lnTo>
                    <a:pt x="107" y="85"/>
                  </a:lnTo>
                  <a:lnTo>
                    <a:pt x="109" y="79"/>
                  </a:lnTo>
                  <a:lnTo>
                    <a:pt x="110" y="74"/>
                  </a:lnTo>
                  <a:lnTo>
                    <a:pt x="110" y="67"/>
                  </a:lnTo>
                  <a:lnTo>
                    <a:pt x="110" y="61"/>
                  </a:lnTo>
                  <a:lnTo>
                    <a:pt x="103" y="62"/>
                  </a:lnTo>
                  <a:lnTo>
                    <a:pt x="99" y="62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6" y="56"/>
                  </a:lnTo>
                  <a:lnTo>
                    <a:pt x="101" y="44"/>
                  </a:lnTo>
                  <a:lnTo>
                    <a:pt x="106" y="32"/>
                  </a:lnTo>
                  <a:lnTo>
                    <a:pt x="104" y="34"/>
                  </a:lnTo>
                  <a:lnTo>
                    <a:pt x="102" y="37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3" y="38"/>
                  </a:lnTo>
                  <a:lnTo>
                    <a:pt x="89" y="38"/>
                  </a:lnTo>
                  <a:lnTo>
                    <a:pt x="87" y="29"/>
                  </a:lnTo>
                  <a:lnTo>
                    <a:pt x="84" y="21"/>
                  </a:lnTo>
                  <a:lnTo>
                    <a:pt x="84" y="16"/>
                  </a:lnTo>
                  <a:lnTo>
                    <a:pt x="82" y="12"/>
                  </a:lnTo>
                  <a:lnTo>
                    <a:pt x="82" y="7"/>
                  </a:lnTo>
                  <a:lnTo>
                    <a:pt x="84" y="0"/>
                  </a:lnTo>
                  <a:lnTo>
                    <a:pt x="79" y="10"/>
                  </a:lnTo>
                  <a:lnTo>
                    <a:pt x="75" y="21"/>
                  </a:lnTo>
                  <a:lnTo>
                    <a:pt x="68" y="33"/>
                  </a:lnTo>
                  <a:lnTo>
                    <a:pt x="62" y="44"/>
                  </a:lnTo>
                  <a:lnTo>
                    <a:pt x="61" y="56"/>
                  </a:lnTo>
                  <a:lnTo>
                    <a:pt x="69" y="44"/>
                  </a:lnTo>
                  <a:lnTo>
                    <a:pt x="78" y="32"/>
                  </a:lnTo>
                  <a:lnTo>
                    <a:pt x="82" y="36"/>
                  </a:lnTo>
                  <a:lnTo>
                    <a:pt x="85" y="41"/>
                  </a:lnTo>
                  <a:lnTo>
                    <a:pt x="86" y="46"/>
                  </a:lnTo>
                  <a:lnTo>
                    <a:pt x="86" y="53"/>
                  </a:lnTo>
                  <a:lnTo>
                    <a:pt x="85" y="60"/>
                  </a:lnTo>
                  <a:lnTo>
                    <a:pt x="82" y="66"/>
                  </a:lnTo>
                  <a:lnTo>
                    <a:pt x="78" y="73"/>
                  </a:lnTo>
                  <a:lnTo>
                    <a:pt x="73" y="77"/>
                  </a:lnTo>
                  <a:lnTo>
                    <a:pt x="71" y="73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69" y="63"/>
                  </a:lnTo>
                  <a:lnTo>
                    <a:pt x="67" y="65"/>
                  </a:lnTo>
                  <a:lnTo>
                    <a:pt x="63" y="66"/>
                  </a:lnTo>
                  <a:lnTo>
                    <a:pt x="64" y="79"/>
                  </a:lnTo>
                  <a:lnTo>
                    <a:pt x="63" y="93"/>
                  </a:lnTo>
                  <a:lnTo>
                    <a:pt x="62" y="102"/>
                  </a:lnTo>
                  <a:lnTo>
                    <a:pt x="60" y="111"/>
                  </a:lnTo>
                  <a:lnTo>
                    <a:pt x="58" y="122"/>
                  </a:lnTo>
                  <a:lnTo>
                    <a:pt x="54" y="131"/>
                  </a:lnTo>
                  <a:lnTo>
                    <a:pt x="52" y="152"/>
                  </a:lnTo>
                  <a:lnTo>
                    <a:pt x="57" y="14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4" y="142"/>
                  </a:lnTo>
                  <a:lnTo>
                    <a:pt x="65" y="143"/>
                  </a:lnTo>
                  <a:lnTo>
                    <a:pt x="66" y="146"/>
                  </a:lnTo>
                  <a:lnTo>
                    <a:pt x="66" y="151"/>
                  </a:lnTo>
                  <a:lnTo>
                    <a:pt x="66" y="158"/>
                  </a:lnTo>
                  <a:lnTo>
                    <a:pt x="64" y="171"/>
                  </a:lnTo>
                  <a:lnTo>
                    <a:pt x="64" y="184"/>
                  </a:lnTo>
                  <a:lnTo>
                    <a:pt x="53" y="197"/>
                  </a:lnTo>
                  <a:lnTo>
                    <a:pt x="48" y="203"/>
                  </a:lnTo>
                  <a:lnTo>
                    <a:pt x="47" y="229"/>
                  </a:lnTo>
                  <a:lnTo>
                    <a:pt x="52" y="220"/>
                  </a:lnTo>
                  <a:lnTo>
                    <a:pt x="55" y="211"/>
                  </a:lnTo>
                  <a:lnTo>
                    <a:pt x="58" y="209"/>
                  </a:lnTo>
                  <a:lnTo>
                    <a:pt x="59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60" y="213"/>
                  </a:lnTo>
                  <a:lnTo>
                    <a:pt x="61" y="215"/>
                  </a:lnTo>
                  <a:lnTo>
                    <a:pt x="57" y="226"/>
                  </a:lnTo>
                  <a:lnTo>
                    <a:pt x="53" y="236"/>
                  </a:lnTo>
                  <a:lnTo>
                    <a:pt x="49" y="244"/>
                  </a:lnTo>
                  <a:lnTo>
                    <a:pt x="45" y="252"/>
                  </a:lnTo>
                  <a:lnTo>
                    <a:pt x="41" y="278"/>
                  </a:lnTo>
                  <a:lnTo>
                    <a:pt x="48" y="266"/>
                  </a:lnTo>
                  <a:lnTo>
                    <a:pt x="54" y="252"/>
                  </a:lnTo>
                  <a:lnTo>
                    <a:pt x="61" y="232"/>
                  </a:lnTo>
                  <a:lnTo>
                    <a:pt x="69" y="205"/>
                  </a:lnTo>
                  <a:lnTo>
                    <a:pt x="71" y="193"/>
                  </a:lnTo>
                  <a:lnTo>
                    <a:pt x="73" y="184"/>
                  </a:lnTo>
                  <a:lnTo>
                    <a:pt x="76" y="177"/>
                  </a:lnTo>
                  <a:lnTo>
                    <a:pt x="79" y="172"/>
                  </a:lnTo>
                  <a:lnTo>
                    <a:pt x="81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8" y="171"/>
                  </a:lnTo>
                  <a:lnTo>
                    <a:pt x="93" y="175"/>
                  </a:lnTo>
                  <a:lnTo>
                    <a:pt x="98" y="181"/>
                  </a:lnTo>
                  <a:lnTo>
                    <a:pt x="101" y="191"/>
                  </a:lnTo>
                  <a:lnTo>
                    <a:pt x="103" y="200"/>
                  </a:lnTo>
                  <a:lnTo>
                    <a:pt x="105" y="209"/>
                  </a:lnTo>
                  <a:lnTo>
                    <a:pt x="106" y="221"/>
                  </a:lnTo>
                  <a:lnTo>
                    <a:pt x="105" y="232"/>
                  </a:lnTo>
                  <a:lnTo>
                    <a:pt x="102" y="245"/>
                  </a:lnTo>
                  <a:lnTo>
                    <a:pt x="99" y="252"/>
                  </a:lnTo>
                  <a:lnTo>
                    <a:pt x="95" y="258"/>
                  </a:lnTo>
                  <a:lnTo>
                    <a:pt x="91" y="265"/>
                  </a:lnTo>
                  <a:lnTo>
                    <a:pt x="86" y="273"/>
                  </a:lnTo>
                  <a:lnTo>
                    <a:pt x="74" y="289"/>
                  </a:lnTo>
                  <a:lnTo>
                    <a:pt x="65" y="301"/>
                  </a:lnTo>
                  <a:lnTo>
                    <a:pt x="58" y="309"/>
                  </a:lnTo>
                  <a:lnTo>
                    <a:pt x="52" y="314"/>
                  </a:lnTo>
                  <a:lnTo>
                    <a:pt x="48" y="317"/>
                  </a:lnTo>
                  <a:lnTo>
                    <a:pt x="45" y="318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7" y="334"/>
                  </a:lnTo>
                  <a:lnTo>
                    <a:pt x="41" y="332"/>
                  </a:lnTo>
                  <a:lnTo>
                    <a:pt x="46" y="331"/>
                  </a:lnTo>
                  <a:lnTo>
                    <a:pt x="48" y="330"/>
                  </a:lnTo>
                  <a:lnTo>
                    <a:pt x="49" y="328"/>
                  </a:lnTo>
                  <a:lnTo>
                    <a:pt x="50" y="330"/>
                  </a:lnTo>
                  <a:lnTo>
                    <a:pt x="50" y="331"/>
                  </a:lnTo>
                  <a:lnTo>
                    <a:pt x="49" y="335"/>
                  </a:lnTo>
                  <a:lnTo>
                    <a:pt x="49" y="338"/>
                  </a:lnTo>
                  <a:lnTo>
                    <a:pt x="46" y="350"/>
                  </a:lnTo>
                  <a:lnTo>
                    <a:pt x="43" y="363"/>
                  </a:lnTo>
                  <a:lnTo>
                    <a:pt x="38" y="375"/>
                  </a:lnTo>
                  <a:lnTo>
                    <a:pt x="33" y="387"/>
                  </a:lnTo>
                  <a:lnTo>
                    <a:pt x="31" y="409"/>
                  </a:lnTo>
                  <a:lnTo>
                    <a:pt x="36" y="400"/>
                  </a:lnTo>
                  <a:lnTo>
                    <a:pt x="41" y="392"/>
                  </a:lnTo>
                  <a:lnTo>
                    <a:pt x="45" y="399"/>
                  </a:lnTo>
                  <a:lnTo>
                    <a:pt x="46" y="405"/>
                  </a:lnTo>
                  <a:lnTo>
                    <a:pt x="46" y="409"/>
                  </a:lnTo>
                  <a:lnTo>
                    <a:pt x="45" y="413"/>
                  </a:lnTo>
                  <a:lnTo>
                    <a:pt x="43" y="416"/>
                  </a:lnTo>
                  <a:lnTo>
                    <a:pt x="39" y="420"/>
                  </a:lnTo>
                  <a:lnTo>
                    <a:pt x="38" y="425"/>
                  </a:lnTo>
                  <a:lnTo>
                    <a:pt x="35" y="429"/>
                  </a:lnTo>
                  <a:lnTo>
                    <a:pt x="32" y="433"/>
                  </a:lnTo>
                  <a:lnTo>
                    <a:pt x="29" y="437"/>
                  </a:lnTo>
                  <a:lnTo>
                    <a:pt x="27" y="452"/>
                  </a:lnTo>
                  <a:lnTo>
                    <a:pt x="31" y="449"/>
                  </a:lnTo>
                  <a:lnTo>
                    <a:pt x="34" y="448"/>
                  </a:lnTo>
                  <a:lnTo>
                    <a:pt x="35" y="449"/>
                  </a:lnTo>
                  <a:lnTo>
                    <a:pt x="36" y="452"/>
                  </a:lnTo>
                  <a:lnTo>
                    <a:pt x="33" y="460"/>
                  </a:lnTo>
                  <a:lnTo>
                    <a:pt x="29" y="466"/>
                  </a:lnTo>
                  <a:lnTo>
                    <a:pt x="26" y="470"/>
                  </a:lnTo>
                  <a:lnTo>
                    <a:pt x="26" y="474"/>
                  </a:lnTo>
                  <a:lnTo>
                    <a:pt x="26" y="477"/>
                  </a:lnTo>
                  <a:lnTo>
                    <a:pt x="29" y="480"/>
                  </a:lnTo>
                  <a:lnTo>
                    <a:pt x="31" y="477"/>
                  </a:lnTo>
                  <a:lnTo>
                    <a:pt x="33" y="474"/>
                  </a:lnTo>
                  <a:lnTo>
                    <a:pt x="34" y="473"/>
                  </a:lnTo>
                  <a:lnTo>
                    <a:pt x="35" y="472"/>
                  </a:lnTo>
                  <a:lnTo>
                    <a:pt x="36" y="472"/>
                  </a:lnTo>
                  <a:lnTo>
                    <a:pt x="37" y="473"/>
                  </a:lnTo>
                  <a:lnTo>
                    <a:pt x="38" y="480"/>
                  </a:lnTo>
                  <a:lnTo>
                    <a:pt x="40" y="486"/>
                  </a:lnTo>
                  <a:lnTo>
                    <a:pt x="43" y="493"/>
                  </a:lnTo>
                  <a:lnTo>
                    <a:pt x="45" y="498"/>
                  </a:lnTo>
                  <a:lnTo>
                    <a:pt x="47" y="503"/>
                  </a:lnTo>
                  <a:lnTo>
                    <a:pt x="49" y="510"/>
                  </a:lnTo>
                  <a:lnTo>
                    <a:pt x="51" y="517"/>
                  </a:lnTo>
                  <a:lnTo>
                    <a:pt x="51" y="526"/>
                  </a:lnTo>
                  <a:lnTo>
                    <a:pt x="50" y="533"/>
                  </a:lnTo>
                  <a:lnTo>
                    <a:pt x="47" y="539"/>
                  </a:lnTo>
                  <a:lnTo>
                    <a:pt x="44" y="546"/>
                  </a:lnTo>
                  <a:lnTo>
                    <a:pt x="38" y="552"/>
                  </a:lnTo>
                  <a:lnTo>
                    <a:pt x="26" y="566"/>
                  </a:lnTo>
                  <a:lnTo>
                    <a:pt x="17" y="580"/>
                  </a:lnTo>
                  <a:lnTo>
                    <a:pt x="7" y="694"/>
                  </a:lnTo>
                  <a:lnTo>
                    <a:pt x="12" y="68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5" y="686"/>
                  </a:lnTo>
                  <a:lnTo>
                    <a:pt x="26" y="688"/>
                  </a:lnTo>
                  <a:lnTo>
                    <a:pt x="29" y="688"/>
                  </a:lnTo>
                  <a:lnTo>
                    <a:pt x="32" y="688"/>
                  </a:lnTo>
                  <a:lnTo>
                    <a:pt x="35" y="686"/>
                  </a:lnTo>
                  <a:lnTo>
                    <a:pt x="44" y="734"/>
                  </a:lnTo>
                  <a:lnTo>
                    <a:pt x="51" y="768"/>
                  </a:lnTo>
                  <a:lnTo>
                    <a:pt x="57" y="784"/>
                  </a:lnTo>
                  <a:lnTo>
                    <a:pt x="64" y="800"/>
                  </a:lnTo>
                  <a:lnTo>
                    <a:pt x="74" y="817"/>
                  </a:lnTo>
                  <a:lnTo>
                    <a:pt x="88" y="839"/>
                  </a:lnTo>
                  <a:lnTo>
                    <a:pt x="89" y="851"/>
                  </a:lnTo>
                  <a:lnTo>
                    <a:pt x="90" y="865"/>
                  </a:lnTo>
                  <a:lnTo>
                    <a:pt x="91" y="870"/>
                  </a:lnTo>
                  <a:lnTo>
                    <a:pt x="93" y="876"/>
                  </a:lnTo>
                  <a:lnTo>
                    <a:pt x="96" y="880"/>
                  </a:lnTo>
                  <a:lnTo>
                    <a:pt x="101" y="881"/>
                  </a:lnTo>
                  <a:lnTo>
                    <a:pt x="133" y="881"/>
                  </a:lnTo>
                  <a:lnTo>
                    <a:pt x="140" y="866"/>
                  </a:lnTo>
                  <a:lnTo>
                    <a:pt x="147" y="848"/>
                  </a:lnTo>
                  <a:lnTo>
                    <a:pt x="151" y="835"/>
                  </a:lnTo>
                  <a:lnTo>
                    <a:pt x="156" y="820"/>
                  </a:lnTo>
                  <a:lnTo>
                    <a:pt x="159" y="802"/>
                  </a:lnTo>
                  <a:lnTo>
                    <a:pt x="162" y="779"/>
                  </a:lnTo>
                  <a:lnTo>
                    <a:pt x="164" y="767"/>
                  </a:lnTo>
                  <a:lnTo>
                    <a:pt x="168" y="755"/>
                  </a:lnTo>
                  <a:lnTo>
                    <a:pt x="171" y="742"/>
                  </a:lnTo>
                  <a:lnTo>
                    <a:pt x="175" y="731"/>
                  </a:lnTo>
                  <a:lnTo>
                    <a:pt x="178" y="726"/>
                  </a:lnTo>
                  <a:lnTo>
                    <a:pt x="182" y="721"/>
                  </a:lnTo>
                  <a:lnTo>
                    <a:pt x="185" y="715"/>
                  </a:lnTo>
                  <a:lnTo>
                    <a:pt x="189" y="713"/>
                  </a:lnTo>
                  <a:lnTo>
                    <a:pt x="195" y="709"/>
                  </a:lnTo>
                  <a:lnTo>
                    <a:pt x="199" y="706"/>
                  </a:lnTo>
                  <a:lnTo>
                    <a:pt x="205" y="705"/>
                  </a:lnTo>
                  <a:lnTo>
                    <a:pt x="212" y="703"/>
                  </a:lnTo>
                  <a:lnTo>
                    <a:pt x="218" y="698"/>
                  </a:lnTo>
                  <a:lnTo>
                    <a:pt x="225" y="693"/>
                  </a:lnTo>
                  <a:lnTo>
                    <a:pt x="232" y="689"/>
                  </a:lnTo>
                  <a:lnTo>
                    <a:pt x="239" y="686"/>
                  </a:lnTo>
                  <a:lnTo>
                    <a:pt x="253" y="682"/>
                  </a:lnTo>
                  <a:lnTo>
                    <a:pt x="267" y="676"/>
                  </a:lnTo>
                  <a:lnTo>
                    <a:pt x="273" y="670"/>
                  </a:lnTo>
                  <a:lnTo>
                    <a:pt x="277" y="664"/>
                  </a:lnTo>
                  <a:lnTo>
                    <a:pt x="279" y="656"/>
                  </a:lnTo>
                  <a:lnTo>
                    <a:pt x="281" y="649"/>
                  </a:lnTo>
                  <a:lnTo>
                    <a:pt x="282" y="640"/>
                  </a:lnTo>
                  <a:lnTo>
                    <a:pt x="286" y="631"/>
                  </a:lnTo>
                  <a:lnTo>
                    <a:pt x="292" y="620"/>
                  </a:lnTo>
                  <a:lnTo>
                    <a:pt x="301" y="609"/>
                  </a:lnTo>
                  <a:lnTo>
                    <a:pt x="310" y="603"/>
                  </a:lnTo>
                  <a:lnTo>
                    <a:pt x="319" y="599"/>
                  </a:lnTo>
                  <a:lnTo>
                    <a:pt x="328" y="595"/>
                  </a:lnTo>
                  <a:lnTo>
                    <a:pt x="337" y="591"/>
                  </a:lnTo>
                  <a:lnTo>
                    <a:pt x="346" y="588"/>
                  </a:lnTo>
                  <a:lnTo>
                    <a:pt x="354" y="588"/>
                  </a:lnTo>
                  <a:lnTo>
                    <a:pt x="361" y="588"/>
                  </a:lnTo>
                  <a:lnTo>
                    <a:pt x="366" y="591"/>
                  </a:lnTo>
                  <a:lnTo>
                    <a:pt x="369" y="584"/>
                  </a:lnTo>
                  <a:lnTo>
                    <a:pt x="375" y="580"/>
                  </a:lnTo>
                  <a:lnTo>
                    <a:pt x="380" y="579"/>
                  </a:lnTo>
                  <a:lnTo>
                    <a:pt x="386" y="578"/>
                  </a:lnTo>
                  <a:lnTo>
                    <a:pt x="392" y="579"/>
                  </a:lnTo>
                  <a:lnTo>
                    <a:pt x="397" y="580"/>
                  </a:lnTo>
                  <a:lnTo>
                    <a:pt x="404" y="584"/>
                  </a:lnTo>
                  <a:lnTo>
                    <a:pt x="409" y="588"/>
                  </a:lnTo>
                  <a:lnTo>
                    <a:pt x="411" y="588"/>
                  </a:lnTo>
                  <a:lnTo>
                    <a:pt x="414" y="590"/>
                  </a:lnTo>
                  <a:lnTo>
                    <a:pt x="414" y="591"/>
                  </a:lnTo>
                  <a:lnTo>
                    <a:pt x="414" y="592"/>
                  </a:lnTo>
                  <a:lnTo>
                    <a:pt x="413" y="596"/>
                  </a:lnTo>
                  <a:lnTo>
                    <a:pt x="413" y="599"/>
                  </a:lnTo>
                  <a:lnTo>
                    <a:pt x="416" y="594"/>
                  </a:lnTo>
                  <a:lnTo>
                    <a:pt x="421" y="590"/>
                  </a:lnTo>
                  <a:lnTo>
                    <a:pt x="427" y="587"/>
                  </a:lnTo>
                  <a:lnTo>
                    <a:pt x="433" y="584"/>
                  </a:lnTo>
                  <a:lnTo>
                    <a:pt x="448" y="582"/>
                  </a:lnTo>
                  <a:lnTo>
                    <a:pt x="463" y="582"/>
                  </a:lnTo>
                  <a:lnTo>
                    <a:pt x="453" y="591"/>
                  </a:lnTo>
                  <a:lnTo>
                    <a:pt x="445" y="600"/>
                  </a:lnTo>
                  <a:lnTo>
                    <a:pt x="438" y="608"/>
                  </a:lnTo>
                  <a:lnTo>
                    <a:pt x="434" y="616"/>
                  </a:lnTo>
                  <a:lnTo>
                    <a:pt x="430" y="624"/>
                  </a:lnTo>
                  <a:lnTo>
                    <a:pt x="428" y="631"/>
                  </a:lnTo>
                  <a:lnTo>
                    <a:pt x="425" y="639"/>
                  </a:lnTo>
                  <a:lnTo>
                    <a:pt x="423" y="645"/>
                  </a:lnTo>
                  <a:lnTo>
                    <a:pt x="422" y="657"/>
                  </a:lnTo>
                  <a:lnTo>
                    <a:pt x="419" y="668"/>
                  </a:lnTo>
                  <a:lnTo>
                    <a:pt x="418" y="672"/>
                  </a:lnTo>
                  <a:lnTo>
                    <a:pt x="415" y="677"/>
                  </a:lnTo>
                  <a:lnTo>
                    <a:pt x="411" y="681"/>
                  </a:lnTo>
                  <a:lnTo>
                    <a:pt x="407" y="685"/>
                  </a:lnTo>
                  <a:lnTo>
                    <a:pt x="387" y="690"/>
                  </a:lnTo>
                  <a:lnTo>
                    <a:pt x="373" y="697"/>
                  </a:lnTo>
                  <a:lnTo>
                    <a:pt x="361" y="702"/>
                  </a:lnTo>
                  <a:lnTo>
                    <a:pt x="352" y="709"/>
                  </a:lnTo>
                  <a:lnTo>
                    <a:pt x="346" y="714"/>
                  </a:lnTo>
                  <a:lnTo>
                    <a:pt x="338" y="719"/>
                  </a:lnTo>
                  <a:lnTo>
                    <a:pt x="331" y="722"/>
                  </a:lnTo>
                  <a:lnTo>
                    <a:pt x="320" y="723"/>
                  </a:lnTo>
                  <a:lnTo>
                    <a:pt x="313" y="734"/>
                  </a:lnTo>
                  <a:lnTo>
                    <a:pt x="308" y="745"/>
                  </a:lnTo>
                  <a:lnTo>
                    <a:pt x="305" y="756"/>
                  </a:lnTo>
                  <a:lnTo>
                    <a:pt x="301" y="767"/>
                  </a:lnTo>
                  <a:lnTo>
                    <a:pt x="299" y="775"/>
                  </a:lnTo>
                  <a:lnTo>
                    <a:pt x="297" y="783"/>
                  </a:lnTo>
                  <a:lnTo>
                    <a:pt x="295" y="786"/>
                  </a:lnTo>
                  <a:lnTo>
                    <a:pt x="293" y="787"/>
                  </a:lnTo>
                  <a:lnTo>
                    <a:pt x="291" y="788"/>
                  </a:lnTo>
                  <a:lnTo>
                    <a:pt x="287" y="788"/>
                  </a:lnTo>
                  <a:lnTo>
                    <a:pt x="281" y="800"/>
                  </a:lnTo>
                  <a:lnTo>
                    <a:pt x="276" y="807"/>
                  </a:lnTo>
                  <a:lnTo>
                    <a:pt x="269" y="812"/>
                  </a:lnTo>
                  <a:lnTo>
                    <a:pt x="261" y="815"/>
                  </a:lnTo>
                  <a:lnTo>
                    <a:pt x="251" y="819"/>
                  </a:lnTo>
                  <a:lnTo>
                    <a:pt x="237" y="823"/>
                  </a:lnTo>
                  <a:lnTo>
                    <a:pt x="217" y="831"/>
                  </a:lnTo>
                  <a:lnTo>
                    <a:pt x="192" y="843"/>
                  </a:lnTo>
                  <a:lnTo>
                    <a:pt x="184" y="851"/>
                  </a:lnTo>
                  <a:lnTo>
                    <a:pt x="174" y="860"/>
                  </a:lnTo>
                  <a:lnTo>
                    <a:pt x="167" y="870"/>
                  </a:lnTo>
                  <a:lnTo>
                    <a:pt x="158" y="881"/>
                  </a:lnTo>
                  <a:lnTo>
                    <a:pt x="180" y="881"/>
                  </a:lnTo>
                  <a:lnTo>
                    <a:pt x="183" y="880"/>
                  </a:lnTo>
                  <a:lnTo>
                    <a:pt x="186" y="877"/>
                  </a:lnTo>
                  <a:lnTo>
                    <a:pt x="190" y="874"/>
                  </a:lnTo>
                  <a:lnTo>
                    <a:pt x="194" y="869"/>
                  </a:lnTo>
                  <a:lnTo>
                    <a:pt x="198" y="865"/>
                  </a:lnTo>
                  <a:lnTo>
                    <a:pt x="201" y="860"/>
                  </a:lnTo>
                  <a:lnTo>
                    <a:pt x="206" y="856"/>
                  </a:lnTo>
                  <a:lnTo>
                    <a:pt x="212" y="852"/>
                  </a:lnTo>
                  <a:lnTo>
                    <a:pt x="229" y="851"/>
                  </a:lnTo>
                  <a:lnTo>
                    <a:pt x="241" y="849"/>
                  </a:lnTo>
                  <a:lnTo>
                    <a:pt x="250" y="851"/>
                  </a:lnTo>
                  <a:lnTo>
                    <a:pt x="256" y="852"/>
                  </a:lnTo>
                  <a:lnTo>
                    <a:pt x="265" y="857"/>
                  </a:lnTo>
                  <a:lnTo>
                    <a:pt x="277" y="860"/>
                  </a:lnTo>
                  <a:lnTo>
                    <a:pt x="277" y="866"/>
                  </a:lnTo>
                  <a:lnTo>
                    <a:pt x="277" y="873"/>
                  </a:lnTo>
                  <a:lnTo>
                    <a:pt x="277" y="876"/>
                  </a:lnTo>
                  <a:lnTo>
                    <a:pt x="278" y="878"/>
                  </a:lnTo>
                  <a:lnTo>
                    <a:pt x="279" y="880"/>
                  </a:lnTo>
                  <a:lnTo>
                    <a:pt x="281" y="881"/>
                  </a:lnTo>
                  <a:lnTo>
                    <a:pt x="292" y="881"/>
                  </a:lnTo>
                  <a:lnTo>
                    <a:pt x="292" y="877"/>
                  </a:lnTo>
                  <a:lnTo>
                    <a:pt x="292" y="872"/>
                  </a:lnTo>
                  <a:lnTo>
                    <a:pt x="294" y="866"/>
                  </a:lnTo>
                  <a:lnTo>
                    <a:pt x="298" y="860"/>
                  </a:lnTo>
                  <a:lnTo>
                    <a:pt x="305" y="860"/>
                  </a:lnTo>
                  <a:lnTo>
                    <a:pt x="311" y="859"/>
                  </a:lnTo>
                  <a:lnTo>
                    <a:pt x="317" y="857"/>
                  </a:lnTo>
                  <a:lnTo>
                    <a:pt x="320" y="859"/>
                  </a:lnTo>
                  <a:lnTo>
                    <a:pt x="321" y="859"/>
                  </a:lnTo>
                  <a:lnTo>
                    <a:pt x="321" y="861"/>
                  </a:lnTo>
                  <a:lnTo>
                    <a:pt x="321" y="862"/>
                  </a:lnTo>
                  <a:lnTo>
                    <a:pt x="320" y="865"/>
                  </a:lnTo>
                  <a:lnTo>
                    <a:pt x="318" y="873"/>
                  </a:lnTo>
                  <a:lnTo>
                    <a:pt x="313" y="881"/>
                  </a:lnTo>
                  <a:lnTo>
                    <a:pt x="325" y="881"/>
                  </a:lnTo>
                  <a:lnTo>
                    <a:pt x="332" y="872"/>
                  </a:lnTo>
                  <a:lnTo>
                    <a:pt x="338" y="861"/>
                  </a:lnTo>
                  <a:lnTo>
                    <a:pt x="341" y="857"/>
                  </a:lnTo>
                  <a:lnTo>
                    <a:pt x="345" y="855"/>
                  </a:lnTo>
                  <a:lnTo>
                    <a:pt x="348" y="853"/>
                  </a:lnTo>
                  <a:lnTo>
                    <a:pt x="352" y="853"/>
                  </a:lnTo>
                  <a:lnTo>
                    <a:pt x="357" y="856"/>
                  </a:lnTo>
                  <a:lnTo>
                    <a:pt x="361" y="860"/>
                  </a:lnTo>
                  <a:lnTo>
                    <a:pt x="363" y="862"/>
                  </a:lnTo>
                  <a:lnTo>
                    <a:pt x="364" y="865"/>
                  </a:lnTo>
                  <a:lnTo>
                    <a:pt x="363" y="869"/>
                  </a:lnTo>
                  <a:lnTo>
                    <a:pt x="362" y="873"/>
                  </a:lnTo>
                  <a:lnTo>
                    <a:pt x="360" y="877"/>
                  </a:lnTo>
                  <a:lnTo>
                    <a:pt x="356" y="881"/>
                  </a:lnTo>
                  <a:lnTo>
                    <a:pt x="388" y="881"/>
                  </a:lnTo>
                  <a:lnTo>
                    <a:pt x="389" y="878"/>
                  </a:lnTo>
                  <a:lnTo>
                    <a:pt x="391" y="878"/>
                  </a:lnTo>
                  <a:lnTo>
                    <a:pt x="393" y="878"/>
                  </a:lnTo>
                  <a:lnTo>
                    <a:pt x="396" y="878"/>
                  </a:lnTo>
                  <a:lnTo>
                    <a:pt x="403" y="880"/>
                  </a:lnTo>
                  <a:lnTo>
                    <a:pt x="408" y="881"/>
                  </a:lnTo>
                  <a:lnTo>
                    <a:pt x="447" y="881"/>
                  </a:lnTo>
                  <a:close/>
                  <a:moveTo>
                    <a:pt x="20" y="881"/>
                  </a:moveTo>
                  <a:lnTo>
                    <a:pt x="8" y="881"/>
                  </a:lnTo>
                  <a:lnTo>
                    <a:pt x="6" y="862"/>
                  </a:lnTo>
                  <a:lnTo>
                    <a:pt x="5" y="840"/>
                  </a:lnTo>
                  <a:lnTo>
                    <a:pt x="6" y="816"/>
                  </a:lnTo>
                  <a:lnTo>
                    <a:pt x="6" y="796"/>
                  </a:lnTo>
                  <a:lnTo>
                    <a:pt x="4" y="784"/>
                  </a:lnTo>
                  <a:lnTo>
                    <a:pt x="0" y="772"/>
                  </a:lnTo>
                  <a:lnTo>
                    <a:pt x="3" y="751"/>
                  </a:lnTo>
                  <a:lnTo>
                    <a:pt x="9" y="758"/>
                  </a:lnTo>
                  <a:lnTo>
                    <a:pt x="14" y="766"/>
                  </a:lnTo>
                  <a:lnTo>
                    <a:pt x="17" y="774"/>
                  </a:lnTo>
                  <a:lnTo>
                    <a:pt x="19" y="783"/>
                  </a:lnTo>
                  <a:lnTo>
                    <a:pt x="20" y="806"/>
                  </a:lnTo>
                  <a:lnTo>
                    <a:pt x="21" y="835"/>
                  </a:lnTo>
                  <a:lnTo>
                    <a:pt x="18" y="848"/>
                  </a:lnTo>
                  <a:lnTo>
                    <a:pt x="17" y="860"/>
                  </a:lnTo>
                  <a:lnTo>
                    <a:pt x="18" y="870"/>
                  </a:lnTo>
                  <a:lnTo>
                    <a:pt x="20" y="881"/>
                  </a:lnTo>
                  <a:close/>
                  <a:moveTo>
                    <a:pt x="62" y="413"/>
                  </a:moveTo>
                  <a:lnTo>
                    <a:pt x="57" y="419"/>
                  </a:lnTo>
                  <a:lnTo>
                    <a:pt x="53" y="425"/>
                  </a:lnTo>
                  <a:lnTo>
                    <a:pt x="50" y="433"/>
                  </a:lnTo>
                  <a:lnTo>
                    <a:pt x="49" y="441"/>
                  </a:lnTo>
                  <a:lnTo>
                    <a:pt x="49" y="450"/>
                  </a:lnTo>
                  <a:lnTo>
                    <a:pt x="49" y="458"/>
                  </a:lnTo>
                  <a:lnTo>
                    <a:pt x="50" y="468"/>
                  </a:lnTo>
                  <a:lnTo>
                    <a:pt x="52" y="477"/>
                  </a:lnTo>
                  <a:lnTo>
                    <a:pt x="57" y="495"/>
                  </a:lnTo>
                  <a:lnTo>
                    <a:pt x="63" y="511"/>
                  </a:lnTo>
                  <a:lnTo>
                    <a:pt x="69" y="526"/>
                  </a:lnTo>
                  <a:lnTo>
                    <a:pt x="76" y="537"/>
                  </a:lnTo>
                  <a:lnTo>
                    <a:pt x="78" y="531"/>
                  </a:lnTo>
                  <a:lnTo>
                    <a:pt x="79" y="527"/>
                  </a:lnTo>
                  <a:lnTo>
                    <a:pt x="75" y="505"/>
                  </a:lnTo>
                  <a:lnTo>
                    <a:pt x="73" y="478"/>
                  </a:lnTo>
                  <a:lnTo>
                    <a:pt x="72" y="465"/>
                  </a:lnTo>
                  <a:lnTo>
                    <a:pt x="72" y="452"/>
                  </a:lnTo>
                  <a:lnTo>
                    <a:pt x="73" y="438"/>
                  </a:lnTo>
                  <a:lnTo>
                    <a:pt x="74" y="425"/>
                  </a:lnTo>
                  <a:lnTo>
                    <a:pt x="62" y="4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1" name="Freeform 50">
              <a:extLst>
                <a:ext uri="{FF2B5EF4-FFF2-40B4-BE49-F238E27FC236}">
                  <a16:creationId xmlns:a16="http://schemas.microsoft.com/office/drawing/2014/main" id="{3B75F4E0-D9EA-4F60-B3AF-C365A4AD9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" y="2887"/>
              <a:ext cx="214" cy="237"/>
            </a:xfrm>
            <a:custGeom>
              <a:avLst/>
              <a:gdLst>
                <a:gd name="T0" fmla="*/ 60 w 642"/>
                <a:gd name="T1" fmla="*/ 230 h 947"/>
                <a:gd name="T2" fmla="*/ 74 w 642"/>
                <a:gd name="T3" fmla="*/ 225 h 947"/>
                <a:gd name="T4" fmla="*/ 59 w 642"/>
                <a:gd name="T5" fmla="*/ 211 h 947"/>
                <a:gd name="T6" fmla="*/ 82 w 642"/>
                <a:gd name="T7" fmla="*/ 210 h 947"/>
                <a:gd name="T8" fmla="*/ 151 w 642"/>
                <a:gd name="T9" fmla="*/ 195 h 947"/>
                <a:gd name="T10" fmla="*/ 41 w 642"/>
                <a:gd name="T11" fmla="*/ 179 h 947"/>
                <a:gd name="T12" fmla="*/ 69 w 642"/>
                <a:gd name="T13" fmla="*/ 206 h 947"/>
                <a:gd name="T14" fmla="*/ 75 w 642"/>
                <a:gd name="T15" fmla="*/ 186 h 947"/>
                <a:gd name="T16" fmla="*/ 46 w 642"/>
                <a:gd name="T17" fmla="*/ 150 h 947"/>
                <a:gd name="T18" fmla="*/ 94 w 642"/>
                <a:gd name="T19" fmla="*/ 168 h 947"/>
                <a:gd name="T20" fmla="*/ 131 w 642"/>
                <a:gd name="T21" fmla="*/ 229 h 947"/>
                <a:gd name="T22" fmla="*/ 83 w 642"/>
                <a:gd name="T23" fmla="*/ 199 h 947"/>
                <a:gd name="T24" fmla="*/ 177 w 642"/>
                <a:gd name="T25" fmla="*/ 163 h 947"/>
                <a:gd name="T26" fmla="*/ 164 w 642"/>
                <a:gd name="T27" fmla="*/ 169 h 947"/>
                <a:gd name="T28" fmla="*/ 137 w 642"/>
                <a:gd name="T29" fmla="*/ 199 h 947"/>
                <a:gd name="T30" fmla="*/ 155 w 642"/>
                <a:gd name="T31" fmla="*/ 171 h 947"/>
                <a:gd name="T32" fmla="*/ 96 w 642"/>
                <a:gd name="T33" fmla="*/ 147 h 947"/>
                <a:gd name="T34" fmla="*/ 120 w 642"/>
                <a:gd name="T35" fmla="*/ 144 h 947"/>
                <a:gd name="T36" fmla="*/ 72 w 642"/>
                <a:gd name="T37" fmla="*/ 127 h 947"/>
                <a:gd name="T38" fmla="*/ 80 w 642"/>
                <a:gd name="T39" fmla="*/ 120 h 947"/>
                <a:gd name="T40" fmla="*/ 76 w 642"/>
                <a:gd name="T41" fmla="*/ 104 h 947"/>
                <a:gd name="T42" fmla="*/ 194 w 642"/>
                <a:gd name="T43" fmla="*/ 106 h 947"/>
                <a:gd name="T44" fmla="*/ 151 w 642"/>
                <a:gd name="T45" fmla="*/ 136 h 947"/>
                <a:gd name="T46" fmla="*/ 174 w 642"/>
                <a:gd name="T47" fmla="*/ 115 h 947"/>
                <a:gd name="T48" fmla="*/ 142 w 642"/>
                <a:gd name="T49" fmla="*/ 130 h 947"/>
                <a:gd name="T50" fmla="*/ 125 w 642"/>
                <a:gd name="T51" fmla="*/ 103 h 947"/>
                <a:gd name="T52" fmla="*/ 143 w 642"/>
                <a:gd name="T53" fmla="*/ 62 h 947"/>
                <a:gd name="T54" fmla="*/ 164 w 642"/>
                <a:gd name="T55" fmla="*/ 70 h 947"/>
                <a:gd name="T56" fmla="*/ 160 w 642"/>
                <a:gd name="T57" fmla="*/ 91 h 947"/>
                <a:gd name="T58" fmla="*/ 176 w 642"/>
                <a:gd name="T59" fmla="*/ 85 h 947"/>
                <a:gd name="T60" fmla="*/ 170 w 642"/>
                <a:gd name="T61" fmla="*/ 65 h 947"/>
                <a:gd name="T62" fmla="*/ 190 w 642"/>
                <a:gd name="T63" fmla="*/ 85 h 947"/>
                <a:gd name="T64" fmla="*/ 178 w 642"/>
                <a:gd name="T65" fmla="*/ 48 h 947"/>
                <a:gd name="T66" fmla="*/ 197 w 642"/>
                <a:gd name="T67" fmla="*/ 41 h 947"/>
                <a:gd name="T68" fmla="*/ 168 w 642"/>
                <a:gd name="T69" fmla="*/ 35 h 947"/>
                <a:gd name="T70" fmla="*/ 193 w 642"/>
                <a:gd name="T71" fmla="*/ 149 h 947"/>
                <a:gd name="T72" fmla="*/ 200 w 642"/>
                <a:gd name="T73" fmla="*/ 119 h 947"/>
                <a:gd name="T74" fmla="*/ 201 w 642"/>
                <a:gd name="T75" fmla="*/ 87 h 947"/>
                <a:gd name="T76" fmla="*/ 202 w 642"/>
                <a:gd name="T77" fmla="*/ 64 h 947"/>
                <a:gd name="T78" fmla="*/ 210 w 642"/>
                <a:gd name="T79" fmla="*/ 31 h 947"/>
                <a:gd name="T80" fmla="*/ 208 w 642"/>
                <a:gd name="T81" fmla="*/ 8 h 947"/>
                <a:gd name="T82" fmla="*/ 197 w 642"/>
                <a:gd name="T83" fmla="*/ 10 h 947"/>
                <a:gd name="T84" fmla="*/ 174 w 642"/>
                <a:gd name="T85" fmla="*/ 24 h 947"/>
                <a:gd name="T86" fmla="*/ 163 w 642"/>
                <a:gd name="T87" fmla="*/ 27 h 947"/>
                <a:gd name="T88" fmla="*/ 144 w 642"/>
                <a:gd name="T89" fmla="*/ 55 h 947"/>
                <a:gd name="T90" fmla="*/ 129 w 642"/>
                <a:gd name="T91" fmla="*/ 44 h 947"/>
                <a:gd name="T92" fmla="*/ 124 w 642"/>
                <a:gd name="T93" fmla="*/ 67 h 947"/>
                <a:gd name="T94" fmla="*/ 122 w 642"/>
                <a:gd name="T95" fmla="*/ 117 h 947"/>
                <a:gd name="T96" fmla="*/ 129 w 642"/>
                <a:gd name="T97" fmla="*/ 131 h 947"/>
                <a:gd name="T98" fmla="*/ 80 w 642"/>
                <a:gd name="T99" fmla="*/ 103 h 947"/>
                <a:gd name="T100" fmla="*/ 63 w 642"/>
                <a:gd name="T101" fmla="*/ 121 h 947"/>
                <a:gd name="T102" fmla="*/ 60 w 642"/>
                <a:gd name="T103" fmla="*/ 134 h 947"/>
                <a:gd name="T104" fmla="*/ 48 w 642"/>
                <a:gd name="T105" fmla="*/ 144 h 947"/>
                <a:gd name="T106" fmla="*/ 33 w 642"/>
                <a:gd name="T107" fmla="*/ 177 h 947"/>
                <a:gd name="T108" fmla="*/ 14 w 642"/>
                <a:gd name="T109" fmla="*/ 174 h 947"/>
                <a:gd name="T110" fmla="*/ 54 w 642"/>
                <a:gd name="T111" fmla="*/ 217 h 947"/>
                <a:gd name="T112" fmla="*/ 34 w 642"/>
                <a:gd name="T113" fmla="*/ 220 h 947"/>
                <a:gd name="T114" fmla="*/ 6 w 642"/>
                <a:gd name="T115" fmla="*/ 227 h 947"/>
                <a:gd name="T116" fmla="*/ 51 w 642"/>
                <a:gd name="T117" fmla="*/ 234 h 947"/>
                <a:gd name="T118" fmla="*/ 120 w 642"/>
                <a:gd name="T119" fmla="*/ 231 h 947"/>
                <a:gd name="T120" fmla="*/ 183 w 642"/>
                <a:gd name="T121" fmla="*/ 181 h 947"/>
                <a:gd name="T122" fmla="*/ 175 w 642"/>
                <a:gd name="T123" fmla="*/ 223 h 9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42" h="947">
                  <a:moveTo>
                    <a:pt x="48" y="913"/>
                  </a:moveTo>
                  <a:lnTo>
                    <a:pt x="55" y="918"/>
                  </a:lnTo>
                  <a:lnTo>
                    <a:pt x="60" y="923"/>
                  </a:lnTo>
                  <a:lnTo>
                    <a:pt x="63" y="925"/>
                  </a:lnTo>
                  <a:lnTo>
                    <a:pt x="68" y="926"/>
                  </a:lnTo>
                  <a:lnTo>
                    <a:pt x="71" y="927"/>
                  </a:lnTo>
                  <a:lnTo>
                    <a:pt x="75" y="926"/>
                  </a:lnTo>
                  <a:lnTo>
                    <a:pt x="74" y="919"/>
                  </a:lnTo>
                  <a:lnTo>
                    <a:pt x="71" y="915"/>
                  </a:lnTo>
                  <a:lnTo>
                    <a:pt x="68" y="914"/>
                  </a:lnTo>
                  <a:lnTo>
                    <a:pt x="65" y="913"/>
                  </a:lnTo>
                  <a:lnTo>
                    <a:pt x="56" y="914"/>
                  </a:lnTo>
                  <a:lnTo>
                    <a:pt x="48" y="913"/>
                  </a:lnTo>
                  <a:close/>
                  <a:moveTo>
                    <a:pt x="133" y="911"/>
                  </a:moveTo>
                  <a:lnTo>
                    <a:pt x="131" y="914"/>
                  </a:lnTo>
                  <a:lnTo>
                    <a:pt x="130" y="918"/>
                  </a:lnTo>
                  <a:lnTo>
                    <a:pt x="131" y="922"/>
                  </a:lnTo>
                  <a:lnTo>
                    <a:pt x="133" y="926"/>
                  </a:lnTo>
                  <a:lnTo>
                    <a:pt x="135" y="934"/>
                  </a:lnTo>
                  <a:lnTo>
                    <a:pt x="136" y="942"/>
                  </a:lnTo>
                  <a:lnTo>
                    <a:pt x="139" y="940"/>
                  </a:lnTo>
                  <a:lnTo>
                    <a:pt x="142" y="938"/>
                  </a:lnTo>
                  <a:lnTo>
                    <a:pt x="145" y="935"/>
                  </a:lnTo>
                  <a:lnTo>
                    <a:pt x="147" y="931"/>
                  </a:lnTo>
                  <a:lnTo>
                    <a:pt x="143" y="925"/>
                  </a:lnTo>
                  <a:lnTo>
                    <a:pt x="140" y="917"/>
                  </a:lnTo>
                  <a:lnTo>
                    <a:pt x="139" y="914"/>
                  </a:lnTo>
                  <a:lnTo>
                    <a:pt x="138" y="911"/>
                  </a:lnTo>
                  <a:lnTo>
                    <a:pt x="136" y="910"/>
                  </a:lnTo>
                  <a:lnTo>
                    <a:pt x="133" y="911"/>
                  </a:lnTo>
                  <a:close/>
                  <a:moveTo>
                    <a:pt x="176" y="918"/>
                  </a:moveTo>
                  <a:lnTo>
                    <a:pt x="179" y="918"/>
                  </a:lnTo>
                  <a:lnTo>
                    <a:pt x="181" y="918"/>
                  </a:lnTo>
                  <a:lnTo>
                    <a:pt x="182" y="918"/>
                  </a:lnTo>
                  <a:lnTo>
                    <a:pt x="183" y="917"/>
                  </a:lnTo>
                  <a:lnTo>
                    <a:pt x="184" y="914"/>
                  </a:lnTo>
                  <a:lnTo>
                    <a:pt x="184" y="910"/>
                  </a:lnTo>
                  <a:lnTo>
                    <a:pt x="179" y="901"/>
                  </a:lnTo>
                  <a:lnTo>
                    <a:pt x="175" y="890"/>
                  </a:lnTo>
                  <a:lnTo>
                    <a:pt x="171" y="886"/>
                  </a:lnTo>
                  <a:lnTo>
                    <a:pt x="168" y="883"/>
                  </a:lnTo>
                  <a:lnTo>
                    <a:pt x="165" y="882"/>
                  </a:lnTo>
                  <a:lnTo>
                    <a:pt x="159" y="882"/>
                  </a:lnTo>
                  <a:lnTo>
                    <a:pt x="154" y="886"/>
                  </a:lnTo>
                  <a:lnTo>
                    <a:pt x="150" y="890"/>
                  </a:lnTo>
                  <a:lnTo>
                    <a:pt x="147" y="894"/>
                  </a:lnTo>
                  <a:lnTo>
                    <a:pt x="145" y="898"/>
                  </a:lnTo>
                  <a:lnTo>
                    <a:pt x="145" y="903"/>
                  </a:lnTo>
                  <a:lnTo>
                    <a:pt x="147" y="907"/>
                  </a:lnTo>
                  <a:lnTo>
                    <a:pt x="148" y="911"/>
                  </a:lnTo>
                  <a:lnTo>
                    <a:pt x="151" y="915"/>
                  </a:lnTo>
                  <a:lnTo>
                    <a:pt x="162" y="918"/>
                  </a:lnTo>
                  <a:lnTo>
                    <a:pt x="176" y="918"/>
                  </a:lnTo>
                  <a:close/>
                  <a:moveTo>
                    <a:pt x="194" y="893"/>
                  </a:moveTo>
                  <a:lnTo>
                    <a:pt x="193" y="890"/>
                  </a:lnTo>
                  <a:lnTo>
                    <a:pt x="193" y="887"/>
                  </a:lnTo>
                  <a:lnTo>
                    <a:pt x="193" y="886"/>
                  </a:lnTo>
                  <a:lnTo>
                    <a:pt x="195" y="885"/>
                  </a:lnTo>
                  <a:lnTo>
                    <a:pt x="198" y="883"/>
                  </a:lnTo>
                  <a:lnTo>
                    <a:pt x="204" y="885"/>
                  </a:lnTo>
                  <a:lnTo>
                    <a:pt x="211" y="885"/>
                  </a:lnTo>
                  <a:lnTo>
                    <a:pt x="218" y="885"/>
                  </a:lnTo>
                  <a:lnTo>
                    <a:pt x="220" y="889"/>
                  </a:lnTo>
                  <a:lnTo>
                    <a:pt x="221" y="893"/>
                  </a:lnTo>
                  <a:lnTo>
                    <a:pt x="222" y="897"/>
                  </a:lnTo>
                  <a:lnTo>
                    <a:pt x="222" y="899"/>
                  </a:lnTo>
                  <a:lnTo>
                    <a:pt x="221" y="905"/>
                  </a:lnTo>
                  <a:lnTo>
                    <a:pt x="218" y="910"/>
                  </a:lnTo>
                  <a:lnTo>
                    <a:pt x="210" y="919"/>
                  </a:lnTo>
                  <a:lnTo>
                    <a:pt x="205" y="930"/>
                  </a:lnTo>
                  <a:lnTo>
                    <a:pt x="198" y="910"/>
                  </a:lnTo>
                  <a:lnTo>
                    <a:pt x="194" y="893"/>
                  </a:lnTo>
                  <a:close/>
                  <a:moveTo>
                    <a:pt x="141" y="886"/>
                  </a:moveTo>
                  <a:lnTo>
                    <a:pt x="143" y="883"/>
                  </a:lnTo>
                  <a:lnTo>
                    <a:pt x="143" y="882"/>
                  </a:lnTo>
                  <a:lnTo>
                    <a:pt x="143" y="879"/>
                  </a:lnTo>
                  <a:lnTo>
                    <a:pt x="141" y="877"/>
                  </a:lnTo>
                  <a:lnTo>
                    <a:pt x="137" y="873"/>
                  </a:lnTo>
                  <a:lnTo>
                    <a:pt x="133" y="869"/>
                  </a:lnTo>
                  <a:lnTo>
                    <a:pt x="128" y="869"/>
                  </a:lnTo>
                  <a:lnTo>
                    <a:pt x="124" y="866"/>
                  </a:lnTo>
                  <a:lnTo>
                    <a:pt x="120" y="862"/>
                  </a:lnTo>
                  <a:lnTo>
                    <a:pt x="116" y="858"/>
                  </a:lnTo>
                  <a:lnTo>
                    <a:pt x="114" y="856"/>
                  </a:lnTo>
                  <a:lnTo>
                    <a:pt x="111" y="854"/>
                  </a:lnTo>
                  <a:lnTo>
                    <a:pt x="109" y="854"/>
                  </a:lnTo>
                  <a:lnTo>
                    <a:pt x="107" y="857"/>
                  </a:lnTo>
                  <a:lnTo>
                    <a:pt x="109" y="866"/>
                  </a:lnTo>
                  <a:lnTo>
                    <a:pt x="111" y="874"/>
                  </a:lnTo>
                  <a:lnTo>
                    <a:pt x="115" y="879"/>
                  </a:lnTo>
                  <a:lnTo>
                    <a:pt x="119" y="883"/>
                  </a:lnTo>
                  <a:lnTo>
                    <a:pt x="124" y="886"/>
                  </a:lnTo>
                  <a:lnTo>
                    <a:pt x="128" y="887"/>
                  </a:lnTo>
                  <a:lnTo>
                    <a:pt x="135" y="887"/>
                  </a:lnTo>
                  <a:lnTo>
                    <a:pt x="141" y="886"/>
                  </a:lnTo>
                  <a:close/>
                  <a:moveTo>
                    <a:pt x="186" y="840"/>
                  </a:moveTo>
                  <a:lnTo>
                    <a:pt x="181" y="840"/>
                  </a:lnTo>
                  <a:lnTo>
                    <a:pt x="178" y="841"/>
                  </a:lnTo>
                  <a:lnTo>
                    <a:pt x="178" y="842"/>
                  </a:lnTo>
                  <a:lnTo>
                    <a:pt x="178" y="845"/>
                  </a:lnTo>
                  <a:lnTo>
                    <a:pt x="180" y="846"/>
                  </a:lnTo>
                  <a:lnTo>
                    <a:pt x="184" y="854"/>
                  </a:lnTo>
                  <a:lnTo>
                    <a:pt x="189" y="864"/>
                  </a:lnTo>
                  <a:lnTo>
                    <a:pt x="191" y="868"/>
                  </a:lnTo>
                  <a:lnTo>
                    <a:pt x="194" y="872"/>
                  </a:lnTo>
                  <a:lnTo>
                    <a:pt x="198" y="873"/>
                  </a:lnTo>
                  <a:lnTo>
                    <a:pt x="203" y="874"/>
                  </a:lnTo>
                  <a:lnTo>
                    <a:pt x="211" y="873"/>
                  </a:lnTo>
                  <a:lnTo>
                    <a:pt x="220" y="873"/>
                  </a:lnTo>
                  <a:lnTo>
                    <a:pt x="223" y="873"/>
                  </a:lnTo>
                  <a:lnTo>
                    <a:pt x="227" y="872"/>
                  </a:lnTo>
                  <a:lnTo>
                    <a:pt x="230" y="869"/>
                  </a:lnTo>
                  <a:lnTo>
                    <a:pt x="232" y="865"/>
                  </a:lnTo>
                  <a:lnTo>
                    <a:pt x="230" y="860"/>
                  </a:lnTo>
                  <a:lnTo>
                    <a:pt x="229" y="854"/>
                  </a:lnTo>
                  <a:lnTo>
                    <a:pt x="229" y="850"/>
                  </a:lnTo>
                  <a:lnTo>
                    <a:pt x="230" y="845"/>
                  </a:lnTo>
                  <a:lnTo>
                    <a:pt x="230" y="840"/>
                  </a:lnTo>
                  <a:lnTo>
                    <a:pt x="229" y="836"/>
                  </a:lnTo>
                  <a:lnTo>
                    <a:pt x="224" y="832"/>
                  </a:lnTo>
                  <a:lnTo>
                    <a:pt x="218" y="828"/>
                  </a:lnTo>
                  <a:lnTo>
                    <a:pt x="213" y="834"/>
                  </a:lnTo>
                  <a:lnTo>
                    <a:pt x="209" y="838"/>
                  </a:lnTo>
                  <a:lnTo>
                    <a:pt x="205" y="840"/>
                  </a:lnTo>
                  <a:lnTo>
                    <a:pt x="202" y="841"/>
                  </a:lnTo>
                  <a:lnTo>
                    <a:pt x="194" y="840"/>
                  </a:lnTo>
                  <a:lnTo>
                    <a:pt x="186" y="840"/>
                  </a:lnTo>
                  <a:close/>
                  <a:moveTo>
                    <a:pt x="254" y="841"/>
                  </a:moveTo>
                  <a:lnTo>
                    <a:pt x="251" y="838"/>
                  </a:lnTo>
                  <a:lnTo>
                    <a:pt x="248" y="838"/>
                  </a:lnTo>
                  <a:lnTo>
                    <a:pt x="247" y="841"/>
                  </a:lnTo>
                  <a:lnTo>
                    <a:pt x="247" y="846"/>
                  </a:lnTo>
                  <a:lnTo>
                    <a:pt x="245" y="853"/>
                  </a:lnTo>
                  <a:lnTo>
                    <a:pt x="244" y="860"/>
                  </a:lnTo>
                  <a:lnTo>
                    <a:pt x="244" y="862"/>
                  </a:lnTo>
                  <a:lnTo>
                    <a:pt x="245" y="865"/>
                  </a:lnTo>
                  <a:lnTo>
                    <a:pt x="247" y="865"/>
                  </a:lnTo>
                  <a:lnTo>
                    <a:pt x="250" y="865"/>
                  </a:lnTo>
                  <a:lnTo>
                    <a:pt x="258" y="862"/>
                  </a:lnTo>
                  <a:lnTo>
                    <a:pt x="265" y="861"/>
                  </a:lnTo>
                  <a:lnTo>
                    <a:pt x="268" y="860"/>
                  </a:lnTo>
                  <a:lnTo>
                    <a:pt x="272" y="858"/>
                  </a:lnTo>
                  <a:lnTo>
                    <a:pt x="274" y="856"/>
                  </a:lnTo>
                  <a:lnTo>
                    <a:pt x="275" y="854"/>
                  </a:lnTo>
                  <a:lnTo>
                    <a:pt x="275" y="852"/>
                  </a:lnTo>
                  <a:lnTo>
                    <a:pt x="274" y="849"/>
                  </a:lnTo>
                  <a:lnTo>
                    <a:pt x="272" y="848"/>
                  </a:lnTo>
                  <a:lnTo>
                    <a:pt x="268" y="846"/>
                  </a:lnTo>
                  <a:lnTo>
                    <a:pt x="261" y="844"/>
                  </a:lnTo>
                  <a:lnTo>
                    <a:pt x="254" y="841"/>
                  </a:lnTo>
                  <a:close/>
                  <a:moveTo>
                    <a:pt x="428" y="837"/>
                  </a:moveTo>
                  <a:lnTo>
                    <a:pt x="426" y="834"/>
                  </a:lnTo>
                  <a:lnTo>
                    <a:pt x="425" y="832"/>
                  </a:lnTo>
                  <a:lnTo>
                    <a:pt x="424" y="828"/>
                  </a:lnTo>
                  <a:lnTo>
                    <a:pt x="424" y="825"/>
                  </a:lnTo>
                  <a:lnTo>
                    <a:pt x="425" y="819"/>
                  </a:lnTo>
                  <a:lnTo>
                    <a:pt x="428" y="812"/>
                  </a:lnTo>
                  <a:lnTo>
                    <a:pt x="436" y="797"/>
                  </a:lnTo>
                  <a:lnTo>
                    <a:pt x="442" y="783"/>
                  </a:lnTo>
                  <a:lnTo>
                    <a:pt x="450" y="776"/>
                  </a:lnTo>
                  <a:lnTo>
                    <a:pt x="454" y="773"/>
                  </a:lnTo>
                  <a:lnTo>
                    <a:pt x="455" y="773"/>
                  </a:lnTo>
                  <a:lnTo>
                    <a:pt x="455" y="775"/>
                  </a:lnTo>
                  <a:lnTo>
                    <a:pt x="454" y="779"/>
                  </a:lnTo>
                  <a:lnTo>
                    <a:pt x="454" y="783"/>
                  </a:lnTo>
                  <a:lnTo>
                    <a:pt x="454" y="791"/>
                  </a:lnTo>
                  <a:lnTo>
                    <a:pt x="452" y="799"/>
                  </a:lnTo>
                  <a:lnTo>
                    <a:pt x="449" y="805"/>
                  </a:lnTo>
                  <a:lnTo>
                    <a:pt x="444" y="812"/>
                  </a:lnTo>
                  <a:lnTo>
                    <a:pt x="436" y="824"/>
                  </a:lnTo>
                  <a:lnTo>
                    <a:pt x="428" y="837"/>
                  </a:lnTo>
                  <a:close/>
                  <a:moveTo>
                    <a:pt x="151" y="800"/>
                  </a:moveTo>
                  <a:lnTo>
                    <a:pt x="141" y="796"/>
                  </a:lnTo>
                  <a:lnTo>
                    <a:pt x="135" y="791"/>
                  </a:lnTo>
                  <a:lnTo>
                    <a:pt x="131" y="787"/>
                  </a:lnTo>
                  <a:lnTo>
                    <a:pt x="130" y="781"/>
                  </a:lnTo>
                  <a:lnTo>
                    <a:pt x="129" y="777"/>
                  </a:lnTo>
                  <a:lnTo>
                    <a:pt x="129" y="772"/>
                  </a:lnTo>
                  <a:lnTo>
                    <a:pt x="128" y="767"/>
                  </a:lnTo>
                  <a:lnTo>
                    <a:pt x="127" y="763"/>
                  </a:lnTo>
                  <a:lnTo>
                    <a:pt x="125" y="769"/>
                  </a:lnTo>
                  <a:lnTo>
                    <a:pt x="123" y="773"/>
                  </a:lnTo>
                  <a:lnTo>
                    <a:pt x="119" y="773"/>
                  </a:lnTo>
                  <a:lnTo>
                    <a:pt x="113" y="772"/>
                  </a:lnTo>
                  <a:lnTo>
                    <a:pt x="108" y="767"/>
                  </a:lnTo>
                  <a:lnTo>
                    <a:pt x="103" y="760"/>
                  </a:lnTo>
                  <a:lnTo>
                    <a:pt x="101" y="752"/>
                  </a:lnTo>
                  <a:lnTo>
                    <a:pt x="100" y="746"/>
                  </a:lnTo>
                  <a:lnTo>
                    <a:pt x="99" y="738"/>
                  </a:lnTo>
                  <a:lnTo>
                    <a:pt x="98" y="730"/>
                  </a:lnTo>
                  <a:lnTo>
                    <a:pt x="96" y="722"/>
                  </a:lnTo>
                  <a:lnTo>
                    <a:pt x="93" y="715"/>
                  </a:lnTo>
                  <a:lnTo>
                    <a:pt x="100" y="713"/>
                  </a:lnTo>
                  <a:lnTo>
                    <a:pt x="107" y="713"/>
                  </a:lnTo>
                  <a:lnTo>
                    <a:pt x="112" y="713"/>
                  </a:lnTo>
                  <a:lnTo>
                    <a:pt x="117" y="714"/>
                  </a:lnTo>
                  <a:lnTo>
                    <a:pt x="122" y="715"/>
                  </a:lnTo>
                  <a:lnTo>
                    <a:pt x="125" y="716"/>
                  </a:lnTo>
                  <a:lnTo>
                    <a:pt x="128" y="719"/>
                  </a:lnTo>
                  <a:lnTo>
                    <a:pt x="130" y="722"/>
                  </a:lnTo>
                  <a:lnTo>
                    <a:pt x="135" y="728"/>
                  </a:lnTo>
                  <a:lnTo>
                    <a:pt x="138" y="734"/>
                  </a:lnTo>
                  <a:lnTo>
                    <a:pt x="141" y="740"/>
                  </a:lnTo>
                  <a:lnTo>
                    <a:pt x="147" y="744"/>
                  </a:lnTo>
                  <a:lnTo>
                    <a:pt x="145" y="752"/>
                  </a:lnTo>
                  <a:lnTo>
                    <a:pt x="147" y="760"/>
                  </a:lnTo>
                  <a:lnTo>
                    <a:pt x="148" y="767"/>
                  </a:lnTo>
                  <a:lnTo>
                    <a:pt x="150" y="773"/>
                  </a:lnTo>
                  <a:lnTo>
                    <a:pt x="152" y="780"/>
                  </a:lnTo>
                  <a:lnTo>
                    <a:pt x="153" y="785"/>
                  </a:lnTo>
                  <a:lnTo>
                    <a:pt x="153" y="793"/>
                  </a:lnTo>
                  <a:lnTo>
                    <a:pt x="151" y="800"/>
                  </a:lnTo>
                  <a:close/>
                  <a:moveTo>
                    <a:pt x="149" y="724"/>
                  </a:moveTo>
                  <a:lnTo>
                    <a:pt x="154" y="746"/>
                  </a:lnTo>
                  <a:lnTo>
                    <a:pt x="161" y="767"/>
                  </a:lnTo>
                  <a:lnTo>
                    <a:pt x="164" y="777"/>
                  </a:lnTo>
                  <a:lnTo>
                    <a:pt x="166" y="789"/>
                  </a:lnTo>
                  <a:lnTo>
                    <a:pt x="168" y="800"/>
                  </a:lnTo>
                  <a:lnTo>
                    <a:pt x="169" y="812"/>
                  </a:lnTo>
                  <a:lnTo>
                    <a:pt x="169" y="817"/>
                  </a:lnTo>
                  <a:lnTo>
                    <a:pt x="171" y="822"/>
                  </a:lnTo>
                  <a:lnTo>
                    <a:pt x="175" y="826"/>
                  </a:lnTo>
                  <a:lnTo>
                    <a:pt x="179" y="829"/>
                  </a:lnTo>
                  <a:lnTo>
                    <a:pt x="185" y="830"/>
                  </a:lnTo>
                  <a:lnTo>
                    <a:pt x="191" y="830"/>
                  </a:lnTo>
                  <a:lnTo>
                    <a:pt x="196" y="830"/>
                  </a:lnTo>
                  <a:lnTo>
                    <a:pt x="202" y="828"/>
                  </a:lnTo>
                  <a:lnTo>
                    <a:pt x="204" y="828"/>
                  </a:lnTo>
                  <a:lnTo>
                    <a:pt x="206" y="826"/>
                  </a:lnTo>
                  <a:lnTo>
                    <a:pt x="208" y="825"/>
                  </a:lnTo>
                  <a:lnTo>
                    <a:pt x="210" y="824"/>
                  </a:lnTo>
                  <a:lnTo>
                    <a:pt x="212" y="819"/>
                  </a:lnTo>
                  <a:lnTo>
                    <a:pt x="215" y="813"/>
                  </a:lnTo>
                  <a:lnTo>
                    <a:pt x="217" y="808"/>
                  </a:lnTo>
                  <a:lnTo>
                    <a:pt x="219" y="804"/>
                  </a:lnTo>
                  <a:lnTo>
                    <a:pt x="221" y="803"/>
                  </a:lnTo>
                  <a:lnTo>
                    <a:pt x="222" y="801"/>
                  </a:lnTo>
                  <a:lnTo>
                    <a:pt x="223" y="801"/>
                  </a:lnTo>
                  <a:lnTo>
                    <a:pt x="225" y="803"/>
                  </a:lnTo>
                  <a:lnTo>
                    <a:pt x="223" y="789"/>
                  </a:lnTo>
                  <a:lnTo>
                    <a:pt x="220" y="777"/>
                  </a:lnTo>
                  <a:lnTo>
                    <a:pt x="218" y="764"/>
                  </a:lnTo>
                  <a:lnTo>
                    <a:pt x="216" y="751"/>
                  </a:lnTo>
                  <a:lnTo>
                    <a:pt x="203" y="751"/>
                  </a:lnTo>
                  <a:lnTo>
                    <a:pt x="194" y="748"/>
                  </a:lnTo>
                  <a:lnTo>
                    <a:pt x="189" y="744"/>
                  </a:lnTo>
                  <a:lnTo>
                    <a:pt x="185" y="739"/>
                  </a:lnTo>
                  <a:lnTo>
                    <a:pt x="180" y="735"/>
                  </a:lnTo>
                  <a:lnTo>
                    <a:pt x="174" y="730"/>
                  </a:lnTo>
                  <a:lnTo>
                    <a:pt x="164" y="726"/>
                  </a:lnTo>
                  <a:lnTo>
                    <a:pt x="149" y="724"/>
                  </a:lnTo>
                  <a:close/>
                  <a:moveTo>
                    <a:pt x="244" y="805"/>
                  </a:moveTo>
                  <a:lnTo>
                    <a:pt x="240" y="805"/>
                  </a:lnTo>
                  <a:lnTo>
                    <a:pt x="238" y="805"/>
                  </a:lnTo>
                  <a:lnTo>
                    <a:pt x="236" y="803"/>
                  </a:lnTo>
                  <a:lnTo>
                    <a:pt x="235" y="800"/>
                  </a:lnTo>
                  <a:lnTo>
                    <a:pt x="234" y="792"/>
                  </a:lnTo>
                  <a:lnTo>
                    <a:pt x="233" y="783"/>
                  </a:lnTo>
                  <a:lnTo>
                    <a:pt x="232" y="772"/>
                  </a:lnTo>
                  <a:lnTo>
                    <a:pt x="231" y="760"/>
                  </a:lnTo>
                  <a:lnTo>
                    <a:pt x="230" y="755"/>
                  </a:lnTo>
                  <a:lnTo>
                    <a:pt x="227" y="748"/>
                  </a:lnTo>
                  <a:lnTo>
                    <a:pt x="225" y="743"/>
                  </a:lnTo>
                  <a:lnTo>
                    <a:pt x="222" y="738"/>
                  </a:lnTo>
                  <a:lnTo>
                    <a:pt x="216" y="738"/>
                  </a:lnTo>
                  <a:lnTo>
                    <a:pt x="211" y="738"/>
                  </a:lnTo>
                  <a:lnTo>
                    <a:pt x="206" y="736"/>
                  </a:lnTo>
                  <a:lnTo>
                    <a:pt x="203" y="735"/>
                  </a:lnTo>
                  <a:lnTo>
                    <a:pt x="196" y="731"/>
                  </a:lnTo>
                  <a:lnTo>
                    <a:pt x="189" y="726"/>
                  </a:lnTo>
                  <a:lnTo>
                    <a:pt x="181" y="719"/>
                  </a:lnTo>
                  <a:lnTo>
                    <a:pt x="170" y="714"/>
                  </a:lnTo>
                  <a:lnTo>
                    <a:pt x="163" y="711"/>
                  </a:lnTo>
                  <a:lnTo>
                    <a:pt x="155" y="709"/>
                  </a:lnTo>
                  <a:lnTo>
                    <a:pt x="145" y="706"/>
                  </a:lnTo>
                  <a:lnTo>
                    <a:pt x="135" y="705"/>
                  </a:lnTo>
                  <a:lnTo>
                    <a:pt x="130" y="701"/>
                  </a:lnTo>
                  <a:lnTo>
                    <a:pt x="127" y="697"/>
                  </a:lnTo>
                  <a:lnTo>
                    <a:pt x="125" y="691"/>
                  </a:lnTo>
                  <a:lnTo>
                    <a:pt x="125" y="686"/>
                  </a:lnTo>
                  <a:lnTo>
                    <a:pt x="124" y="674"/>
                  </a:lnTo>
                  <a:lnTo>
                    <a:pt x="124" y="662"/>
                  </a:lnTo>
                  <a:lnTo>
                    <a:pt x="124" y="654"/>
                  </a:lnTo>
                  <a:lnTo>
                    <a:pt x="123" y="648"/>
                  </a:lnTo>
                  <a:lnTo>
                    <a:pt x="122" y="640"/>
                  </a:lnTo>
                  <a:lnTo>
                    <a:pt x="120" y="632"/>
                  </a:lnTo>
                  <a:lnTo>
                    <a:pt x="115" y="624"/>
                  </a:lnTo>
                  <a:lnTo>
                    <a:pt x="110" y="614"/>
                  </a:lnTo>
                  <a:lnTo>
                    <a:pt x="102" y="607"/>
                  </a:lnTo>
                  <a:lnTo>
                    <a:pt x="94" y="597"/>
                  </a:lnTo>
                  <a:lnTo>
                    <a:pt x="102" y="596"/>
                  </a:lnTo>
                  <a:lnTo>
                    <a:pt x="111" y="596"/>
                  </a:lnTo>
                  <a:lnTo>
                    <a:pt x="120" y="596"/>
                  </a:lnTo>
                  <a:lnTo>
                    <a:pt x="127" y="596"/>
                  </a:lnTo>
                  <a:lnTo>
                    <a:pt x="134" y="599"/>
                  </a:lnTo>
                  <a:lnTo>
                    <a:pt x="139" y="601"/>
                  </a:lnTo>
                  <a:lnTo>
                    <a:pt x="143" y="605"/>
                  </a:lnTo>
                  <a:lnTo>
                    <a:pt x="147" y="610"/>
                  </a:lnTo>
                  <a:lnTo>
                    <a:pt x="147" y="608"/>
                  </a:lnTo>
                  <a:lnTo>
                    <a:pt x="147" y="604"/>
                  </a:lnTo>
                  <a:lnTo>
                    <a:pt x="147" y="603"/>
                  </a:lnTo>
                  <a:lnTo>
                    <a:pt x="148" y="601"/>
                  </a:lnTo>
                  <a:lnTo>
                    <a:pt x="149" y="600"/>
                  </a:lnTo>
                  <a:lnTo>
                    <a:pt x="151" y="599"/>
                  </a:lnTo>
                  <a:lnTo>
                    <a:pt x="158" y="593"/>
                  </a:lnTo>
                  <a:lnTo>
                    <a:pt x="166" y="589"/>
                  </a:lnTo>
                  <a:lnTo>
                    <a:pt x="172" y="587"/>
                  </a:lnTo>
                  <a:lnTo>
                    <a:pt x="180" y="585"/>
                  </a:lnTo>
                  <a:lnTo>
                    <a:pt x="185" y="585"/>
                  </a:lnTo>
                  <a:lnTo>
                    <a:pt x="191" y="587"/>
                  </a:lnTo>
                  <a:lnTo>
                    <a:pt x="195" y="591"/>
                  </a:lnTo>
                  <a:lnTo>
                    <a:pt x="198" y="597"/>
                  </a:lnTo>
                  <a:lnTo>
                    <a:pt x="205" y="595"/>
                  </a:lnTo>
                  <a:lnTo>
                    <a:pt x="212" y="593"/>
                  </a:lnTo>
                  <a:lnTo>
                    <a:pt x="221" y="593"/>
                  </a:lnTo>
                  <a:lnTo>
                    <a:pt x="230" y="595"/>
                  </a:lnTo>
                  <a:lnTo>
                    <a:pt x="239" y="597"/>
                  </a:lnTo>
                  <a:lnTo>
                    <a:pt x="249" y="601"/>
                  </a:lnTo>
                  <a:lnTo>
                    <a:pt x="258" y="605"/>
                  </a:lnTo>
                  <a:lnTo>
                    <a:pt x="265" y="610"/>
                  </a:lnTo>
                  <a:lnTo>
                    <a:pt x="271" y="617"/>
                  </a:lnTo>
                  <a:lnTo>
                    <a:pt x="274" y="622"/>
                  </a:lnTo>
                  <a:lnTo>
                    <a:pt x="276" y="628"/>
                  </a:lnTo>
                  <a:lnTo>
                    <a:pt x="278" y="633"/>
                  </a:lnTo>
                  <a:lnTo>
                    <a:pt x="280" y="644"/>
                  </a:lnTo>
                  <a:lnTo>
                    <a:pt x="280" y="652"/>
                  </a:lnTo>
                  <a:lnTo>
                    <a:pt x="280" y="661"/>
                  </a:lnTo>
                  <a:lnTo>
                    <a:pt x="281" y="667"/>
                  </a:lnTo>
                  <a:lnTo>
                    <a:pt x="282" y="671"/>
                  </a:lnTo>
                  <a:lnTo>
                    <a:pt x="284" y="674"/>
                  </a:lnTo>
                  <a:lnTo>
                    <a:pt x="286" y="678"/>
                  </a:lnTo>
                  <a:lnTo>
                    <a:pt x="290" y="681"/>
                  </a:lnTo>
                  <a:lnTo>
                    <a:pt x="303" y="686"/>
                  </a:lnTo>
                  <a:lnTo>
                    <a:pt x="318" y="690"/>
                  </a:lnTo>
                  <a:lnTo>
                    <a:pt x="325" y="693"/>
                  </a:lnTo>
                  <a:lnTo>
                    <a:pt x="331" y="695"/>
                  </a:lnTo>
                  <a:lnTo>
                    <a:pt x="337" y="699"/>
                  </a:lnTo>
                  <a:lnTo>
                    <a:pt x="344" y="706"/>
                  </a:lnTo>
                  <a:lnTo>
                    <a:pt x="350" y="706"/>
                  </a:lnTo>
                  <a:lnTo>
                    <a:pt x="357" y="707"/>
                  </a:lnTo>
                  <a:lnTo>
                    <a:pt x="362" y="710"/>
                  </a:lnTo>
                  <a:lnTo>
                    <a:pt x="367" y="713"/>
                  </a:lnTo>
                  <a:lnTo>
                    <a:pt x="370" y="716"/>
                  </a:lnTo>
                  <a:lnTo>
                    <a:pt x="373" y="720"/>
                  </a:lnTo>
                  <a:lnTo>
                    <a:pt x="376" y="726"/>
                  </a:lnTo>
                  <a:lnTo>
                    <a:pt x="377" y="732"/>
                  </a:lnTo>
                  <a:lnTo>
                    <a:pt x="381" y="744"/>
                  </a:lnTo>
                  <a:lnTo>
                    <a:pt x="382" y="758"/>
                  </a:lnTo>
                  <a:lnTo>
                    <a:pt x="383" y="771"/>
                  </a:lnTo>
                  <a:lnTo>
                    <a:pt x="383" y="783"/>
                  </a:lnTo>
                  <a:lnTo>
                    <a:pt x="382" y="800"/>
                  </a:lnTo>
                  <a:lnTo>
                    <a:pt x="382" y="815"/>
                  </a:lnTo>
                  <a:lnTo>
                    <a:pt x="382" y="828"/>
                  </a:lnTo>
                  <a:lnTo>
                    <a:pt x="383" y="840"/>
                  </a:lnTo>
                  <a:lnTo>
                    <a:pt x="385" y="858"/>
                  </a:lnTo>
                  <a:lnTo>
                    <a:pt x="388" y="872"/>
                  </a:lnTo>
                  <a:lnTo>
                    <a:pt x="391" y="882"/>
                  </a:lnTo>
                  <a:lnTo>
                    <a:pt x="394" y="893"/>
                  </a:lnTo>
                  <a:lnTo>
                    <a:pt x="395" y="898"/>
                  </a:lnTo>
                  <a:lnTo>
                    <a:pt x="395" y="902"/>
                  </a:lnTo>
                  <a:lnTo>
                    <a:pt x="394" y="909"/>
                  </a:lnTo>
                  <a:lnTo>
                    <a:pt x="392" y="914"/>
                  </a:lnTo>
                  <a:lnTo>
                    <a:pt x="389" y="915"/>
                  </a:lnTo>
                  <a:lnTo>
                    <a:pt x="385" y="915"/>
                  </a:lnTo>
                  <a:lnTo>
                    <a:pt x="382" y="914"/>
                  </a:lnTo>
                  <a:lnTo>
                    <a:pt x="378" y="911"/>
                  </a:lnTo>
                  <a:lnTo>
                    <a:pt x="373" y="905"/>
                  </a:lnTo>
                  <a:lnTo>
                    <a:pt x="367" y="895"/>
                  </a:lnTo>
                  <a:lnTo>
                    <a:pt x="360" y="885"/>
                  </a:lnTo>
                  <a:lnTo>
                    <a:pt x="353" y="873"/>
                  </a:lnTo>
                  <a:lnTo>
                    <a:pt x="345" y="864"/>
                  </a:lnTo>
                  <a:lnTo>
                    <a:pt x="336" y="856"/>
                  </a:lnTo>
                  <a:lnTo>
                    <a:pt x="312" y="846"/>
                  </a:lnTo>
                  <a:lnTo>
                    <a:pt x="282" y="838"/>
                  </a:lnTo>
                  <a:lnTo>
                    <a:pt x="268" y="833"/>
                  </a:lnTo>
                  <a:lnTo>
                    <a:pt x="258" y="829"/>
                  </a:lnTo>
                  <a:lnTo>
                    <a:pt x="253" y="826"/>
                  </a:lnTo>
                  <a:lnTo>
                    <a:pt x="250" y="824"/>
                  </a:lnTo>
                  <a:lnTo>
                    <a:pt x="248" y="821"/>
                  </a:lnTo>
                  <a:lnTo>
                    <a:pt x="248" y="819"/>
                  </a:lnTo>
                  <a:lnTo>
                    <a:pt x="255" y="808"/>
                  </a:lnTo>
                  <a:lnTo>
                    <a:pt x="261" y="796"/>
                  </a:lnTo>
                  <a:lnTo>
                    <a:pt x="265" y="783"/>
                  </a:lnTo>
                  <a:lnTo>
                    <a:pt x="267" y="769"/>
                  </a:lnTo>
                  <a:lnTo>
                    <a:pt x="267" y="755"/>
                  </a:lnTo>
                  <a:lnTo>
                    <a:pt x="266" y="740"/>
                  </a:lnTo>
                  <a:lnTo>
                    <a:pt x="263" y="726"/>
                  </a:lnTo>
                  <a:lnTo>
                    <a:pt x="259" y="710"/>
                  </a:lnTo>
                  <a:lnTo>
                    <a:pt x="261" y="724"/>
                  </a:lnTo>
                  <a:lnTo>
                    <a:pt x="262" y="738"/>
                  </a:lnTo>
                  <a:lnTo>
                    <a:pt x="262" y="751"/>
                  </a:lnTo>
                  <a:lnTo>
                    <a:pt x="261" y="764"/>
                  </a:lnTo>
                  <a:lnTo>
                    <a:pt x="259" y="776"/>
                  </a:lnTo>
                  <a:lnTo>
                    <a:pt x="255" y="787"/>
                  </a:lnTo>
                  <a:lnTo>
                    <a:pt x="250" y="797"/>
                  </a:lnTo>
                  <a:lnTo>
                    <a:pt x="244" y="805"/>
                  </a:lnTo>
                  <a:close/>
                  <a:moveTo>
                    <a:pt x="481" y="766"/>
                  </a:moveTo>
                  <a:lnTo>
                    <a:pt x="483" y="754"/>
                  </a:lnTo>
                  <a:lnTo>
                    <a:pt x="483" y="743"/>
                  </a:lnTo>
                  <a:lnTo>
                    <a:pt x="483" y="739"/>
                  </a:lnTo>
                  <a:lnTo>
                    <a:pt x="483" y="734"/>
                  </a:lnTo>
                  <a:lnTo>
                    <a:pt x="484" y="728"/>
                  </a:lnTo>
                  <a:lnTo>
                    <a:pt x="486" y="724"/>
                  </a:lnTo>
                  <a:lnTo>
                    <a:pt x="490" y="720"/>
                  </a:lnTo>
                  <a:lnTo>
                    <a:pt x="493" y="718"/>
                  </a:lnTo>
                  <a:lnTo>
                    <a:pt x="495" y="716"/>
                  </a:lnTo>
                  <a:lnTo>
                    <a:pt x="498" y="716"/>
                  </a:lnTo>
                  <a:lnTo>
                    <a:pt x="499" y="716"/>
                  </a:lnTo>
                  <a:lnTo>
                    <a:pt x="501" y="719"/>
                  </a:lnTo>
                  <a:lnTo>
                    <a:pt x="503" y="722"/>
                  </a:lnTo>
                  <a:lnTo>
                    <a:pt x="503" y="726"/>
                  </a:lnTo>
                  <a:lnTo>
                    <a:pt x="499" y="735"/>
                  </a:lnTo>
                  <a:lnTo>
                    <a:pt x="494" y="746"/>
                  </a:lnTo>
                  <a:lnTo>
                    <a:pt x="487" y="755"/>
                  </a:lnTo>
                  <a:lnTo>
                    <a:pt x="481" y="766"/>
                  </a:lnTo>
                  <a:close/>
                  <a:moveTo>
                    <a:pt x="558" y="705"/>
                  </a:moveTo>
                  <a:lnTo>
                    <a:pt x="553" y="701"/>
                  </a:lnTo>
                  <a:lnTo>
                    <a:pt x="549" y="698"/>
                  </a:lnTo>
                  <a:lnTo>
                    <a:pt x="543" y="698"/>
                  </a:lnTo>
                  <a:lnTo>
                    <a:pt x="538" y="698"/>
                  </a:lnTo>
                  <a:lnTo>
                    <a:pt x="534" y="697"/>
                  </a:lnTo>
                  <a:lnTo>
                    <a:pt x="531" y="695"/>
                  </a:lnTo>
                  <a:lnTo>
                    <a:pt x="528" y="693"/>
                  </a:lnTo>
                  <a:lnTo>
                    <a:pt x="527" y="690"/>
                  </a:lnTo>
                  <a:lnTo>
                    <a:pt x="527" y="686"/>
                  </a:lnTo>
                  <a:lnTo>
                    <a:pt x="526" y="681"/>
                  </a:lnTo>
                  <a:lnTo>
                    <a:pt x="527" y="667"/>
                  </a:lnTo>
                  <a:lnTo>
                    <a:pt x="531" y="653"/>
                  </a:lnTo>
                  <a:lnTo>
                    <a:pt x="534" y="638"/>
                  </a:lnTo>
                  <a:lnTo>
                    <a:pt x="537" y="624"/>
                  </a:lnTo>
                  <a:lnTo>
                    <a:pt x="547" y="595"/>
                  </a:lnTo>
                  <a:lnTo>
                    <a:pt x="556" y="567"/>
                  </a:lnTo>
                  <a:lnTo>
                    <a:pt x="561" y="573"/>
                  </a:lnTo>
                  <a:lnTo>
                    <a:pt x="563" y="580"/>
                  </a:lnTo>
                  <a:lnTo>
                    <a:pt x="565" y="587"/>
                  </a:lnTo>
                  <a:lnTo>
                    <a:pt x="566" y="593"/>
                  </a:lnTo>
                  <a:lnTo>
                    <a:pt x="567" y="607"/>
                  </a:lnTo>
                  <a:lnTo>
                    <a:pt x="566" y="618"/>
                  </a:lnTo>
                  <a:lnTo>
                    <a:pt x="565" y="630"/>
                  </a:lnTo>
                  <a:lnTo>
                    <a:pt x="563" y="642"/>
                  </a:lnTo>
                  <a:lnTo>
                    <a:pt x="562" y="654"/>
                  </a:lnTo>
                  <a:lnTo>
                    <a:pt x="562" y="666"/>
                  </a:lnTo>
                  <a:lnTo>
                    <a:pt x="565" y="671"/>
                  </a:lnTo>
                  <a:lnTo>
                    <a:pt x="566" y="678"/>
                  </a:lnTo>
                  <a:lnTo>
                    <a:pt x="567" y="683"/>
                  </a:lnTo>
                  <a:lnTo>
                    <a:pt x="567" y="687"/>
                  </a:lnTo>
                  <a:lnTo>
                    <a:pt x="566" y="693"/>
                  </a:lnTo>
                  <a:lnTo>
                    <a:pt x="564" y="697"/>
                  </a:lnTo>
                  <a:lnTo>
                    <a:pt x="562" y="701"/>
                  </a:lnTo>
                  <a:lnTo>
                    <a:pt x="558" y="705"/>
                  </a:lnTo>
                  <a:close/>
                  <a:moveTo>
                    <a:pt x="511" y="690"/>
                  </a:moveTo>
                  <a:lnTo>
                    <a:pt x="503" y="699"/>
                  </a:lnTo>
                  <a:lnTo>
                    <a:pt x="497" y="703"/>
                  </a:lnTo>
                  <a:lnTo>
                    <a:pt x="495" y="703"/>
                  </a:lnTo>
                  <a:lnTo>
                    <a:pt x="495" y="701"/>
                  </a:lnTo>
                  <a:lnTo>
                    <a:pt x="495" y="698"/>
                  </a:lnTo>
                  <a:lnTo>
                    <a:pt x="496" y="694"/>
                  </a:lnTo>
                  <a:lnTo>
                    <a:pt x="495" y="691"/>
                  </a:lnTo>
                  <a:lnTo>
                    <a:pt x="494" y="687"/>
                  </a:lnTo>
                  <a:lnTo>
                    <a:pt x="493" y="682"/>
                  </a:lnTo>
                  <a:lnTo>
                    <a:pt x="493" y="675"/>
                  </a:lnTo>
                  <a:lnTo>
                    <a:pt x="495" y="658"/>
                  </a:lnTo>
                  <a:lnTo>
                    <a:pt x="498" y="638"/>
                  </a:lnTo>
                  <a:lnTo>
                    <a:pt x="506" y="593"/>
                  </a:lnTo>
                  <a:lnTo>
                    <a:pt x="511" y="551"/>
                  </a:lnTo>
                  <a:lnTo>
                    <a:pt x="528" y="539"/>
                  </a:lnTo>
                  <a:lnTo>
                    <a:pt x="541" y="530"/>
                  </a:lnTo>
                  <a:lnTo>
                    <a:pt x="538" y="547"/>
                  </a:lnTo>
                  <a:lnTo>
                    <a:pt x="538" y="564"/>
                  </a:lnTo>
                  <a:lnTo>
                    <a:pt x="537" y="572"/>
                  </a:lnTo>
                  <a:lnTo>
                    <a:pt x="536" y="580"/>
                  </a:lnTo>
                  <a:lnTo>
                    <a:pt x="534" y="587"/>
                  </a:lnTo>
                  <a:lnTo>
                    <a:pt x="529" y="593"/>
                  </a:lnTo>
                  <a:lnTo>
                    <a:pt x="525" y="617"/>
                  </a:lnTo>
                  <a:lnTo>
                    <a:pt x="519" y="642"/>
                  </a:lnTo>
                  <a:lnTo>
                    <a:pt x="515" y="654"/>
                  </a:lnTo>
                  <a:lnTo>
                    <a:pt x="513" y="666"/>
                  </a:lnTo>
                  <a:lnTo>
                    <a:pt x="511" y="678"/>
                  </a:lnTo>
                  <a:lnTo>
                    <a:pt x="511" y="690"/>
                  </a:lnTo>
                  <a:close/>
                  <a:moveTo>
                    <a:pt x="471" y="694"/>
                  </a:moveTo>
                  <a:lnTo>
                    <a:pt x="470" y="699"/>
                  </a:lnTo>
                  <a:lnTo>
                    <a:pt x="469" y="706"/>
                  </a:lnTo>
                  <a:lnTo>
                    <a:pt x="467" y="711"/>
                  </a:lnTo>
                  <a:lnTo>
                    <a:pt x="465" y="716"/>
                  </a:lnTo>
                  <a:lnTo>
                    <a:pt x="458" y="727"/>
                  </a:lnTo>
                  <a:lnTo>
                    <a:pt x="450" y="738"/>
                  </a:lnTo>
                  <a:lnTo>
                    <a:pt x="441" y="750"/>
                  </a:lnTo>
                  <a:lnTo>
                    <a:pt x="432" y="762"/>
                  </a:lnTo>
                  <a:lnTo>
                    <a:pt x="424" y="776"/>
                  </a:lnTo>
                  <a:lnTo>
                    <a:pt x="417" y="793"/>
                  </a:lnTo>
                  <a:lnTo>
                    <a:pt x="414" y="799"/>
                  </a:lnTo>
                  <a:lnTo>
                    <a:pt x="412" y="801"/>
                  </a:lnTo>
                  <a:lnTo>
                    <a:pt x="411" y="800"/>
                  </a:lnTo>
                  <a:lnTo>
                    <a:pt x="410" y="797"/>
                  </a:lnTo>
                  <a:lnTo>
                    <a:pt x="410" y="791"/>
                  </a:lnTo>
                  <a:lnTo>
                    <a:pt x="410" y="784"/>
                  </a:lnTo>
                  <a:lnTo>
                    <a:pt x="407" y="766"/>
                  </a:lnTo>
                  <a:lnTo>
                    <a:pt x="405" y="747"/>
                  </a:lnTo>
                  <a:lnTo>
                    <a:pt x="405" y="727"/>
                  </a:lnTo>
                  <a:lnTo>
                    <a:pt x="405" y="706"/>
                  </a:lnTo>
                  <a:lnTo>
                    <a:pt x="408" y="685"/>
                  </a:lnTo>
                  <a:lnTo>
                    <a:pt x="410" y="663"/>
                  </a:lnTo>
                  <a:lnTo>
                    <a:pt x="413" y="641"/>
                  </a:lnTo>
                  <a:lnTo>
                    <a:pt x="416" y="618"/>
                  </a:lnTo>
                  <a:lnTo>
                    <a:pt x="425" y="591"/>
                  </a:lnTo>
                  <a:lnTo>
                    <a:pt x="433" y="568"/>
                  </a:lnTo>
                  <a:lnTo>
                    <a:pt x="438" y="560"/>
                  </a:lnTo>
                  <a:lnTo>
                    <a:pt x="441" y="557"/>
                  </a:lnTo>
                  <a:lnTo>
                    <a:pt x="442" y="557"/>
                  </a:lnTo>
                  <a:lnTo>
                    <a:pt x="443" y="560"/>
                  </a:lnTo>
                  <a:lnTo>
                    <a:pt x="444" y="563"/>
                  </a:lnTo>
                  <a:lnTo>
                    <a:pt x="445" y="568"/>
                  </a:lnTo>
                  <a:lnTo>
                    <a:pt x="447" y="573"/>
                  </a:lnTo>
                  <a:lnTo>
                    <a:pt x="450" y="580"/>
                  </a:lnTo>
                  <a:lnTo>
                    <a:pt x="451" y="585"/>
                  </a:lnTo>
                  <a:lnTo>
                    <a:pt x="451" y="591"/>
                  </a:lnTo>
                  <a:lnTo>
                    <a:pt x="451" y="603"/>
                  </a:lnTo>
                  <a:lnTo>
                    <a:pt x="449" y="614"/>
                  </a:lnTo>
                  <a:lnTo>
                    <a:pt x="447" y="628"/>
                  </a:lnTo>
                  <a:lnTo>
                    <a:pt x="445" y="640"/>
                  </a:lnTo>
                  <a:lnTo>
                    <a:pt x="445" y="653"/>
                  </a:lnTo>
                  <a:lnTo>
                    <a:pt x="446" y="666"/>
                  </a:lnTo>
                  <a:lnTo>
                    <a:pt x="449" y="671"/>
                  </a:lnTo>
                  <a:lnTo>
                    <a:pt x="452" y="675"/>
                  </a:lnTo>
                  <a:lnTo>
                    <a:pt x="456" y="678"/>
                  </a:lnTo>
                  <a:lnTo>
                    <a:pt x="460" y="679"/>
                  </a:lnTo>
                  <a:lnTo>
                    <a:pt x="465" y="682"/>
                  </a:lnTo>
                  <a:lnTo>
                    <a:pt x="468" y="685"/>
                  </a:lnTo>
                  <a:lnTo>
                    <a:pt x="470" y="689"/>
                  </a:lnTo>
                  <a:lnTo>
                    <a:pt x="471" y="694"/>
                  </a:lnTo>
                  <a:close/>
                  <a:moveTo>
                    <a:pt x="385" y="678"/>
                  </a:moveTo>
                  <a:lnTo>
                    <a:pt x="384" y="685"/>
                  </a:lnTo>
                  <a:lnTo>
                    <a:pt x="382" y="689"/>
                  </a:lnTo>
                  <a:lnTo>
                    <a:pt x="381" y="690"/>
                  </a:lnTo>
                  <a:lnTo>
                    <a:pt x="378" y="690"/>
                  </a:lnTo>
                  <a:lnTo>
                    <a:pt x="373" y="689"/>
                  </a:lnTo>
                  <a:lnTo>
                    <a:pt x="370" y="690"/>
                  </a:lnTo>
                  <a:lnTo>
                    <a:pt x="358" y="682"/>
                  </a:lnTo>
                  <a:lnTo>
                    <a:pt x="346" y="677"/>
                  </a:lnTo>
                  <a:lnTo>
                    <a:pt x="334" y="674"/>
                  </a:lnTo>
                  <a:lnTo>
                    <a:pt x="323" y="671"/>
                  </a:lnTo>
                  <a:lnTo>
                    <a:pt x="314" y="670"/>
                  </a:lnTo>
                  <a:lnTo>
                    <a:pt x="306" y="666"/>
                  </a:lnTo>
                  <a:lnTo>
                    <a:pt x="303" y="665"/>
                  </a:lnTo>
                  <a:lnTo>
                    <a:pt x="300" y="662"/>
                  </a:lnTo>
                  <a:lnTo>
                    <a:pt x="298" y="658"/>
                  </a:lnTo>
                  <a:lnTo>
                    <a:pt x="296" y="654"/>
                  </a:lnTo>
                  <a:lnTo>
                    <a:pt x="292" y="638"/>
                  </a:lnTo>
                  <a:lnTo>
                    <a:pt x="287" y="621"/>
                  </a:lnTo>
                  <a:lnTo>
                    <a:pt x="285" y="613"/>
                  </a:lnTo>
                  <a:lnTo>
                    <a:pt x="284" y="605"/>
                  </a:lnTo>
                  <a:lnTo>
                    <a:pt x="284" y="603"/>
                  </a:lnTo>
                  <a:lnTo>
                    <a:pt x="285" y="600"/>
                  </a:lnTo>
                  <a:lnTo>
                    <a:pt x="286" y="597"/>
                  </a:lnTo>
                  <a:lnTo>
                    <a:pt x="288" y="596"/>
                  </a:lnTo>
                  <a:lnTo>
                    <a:pt x="293" y="587"/>
                  </a:lnTo>
                  <a:lnTo>
                    <a:pt x="294" y="584"/>
                  </a:lnTo>
                  <a:lnTo>
                    <a:pt x="293" y="584"/>
                  </a:lnTo>
                  <a:lnTo>
                    <a:pt x="291" y="585"/>
                  </a:lnTo>
                  <a:lnTo>
                    <a:pt x="287" y="588"/>
                  </a:lnTo>
                  <a:lnTo>
                    <a:pt x="284" y="588"/>
                  </a:lnTo>
                  <a:lnTo>
                    <a:pt x="282" y="587"/>
                  </a:lnTo>
                  <a:lnTo>
                    <a:pt x="281" y="584"/>
                  </a:lnTo>
                  <a:lnTo>
                    <a:pt x="280" y="580"/>
                  </a:lnTo>
                  <a:lnTo>
                    <a:pt x="280" y="575"/>
                  </a:lnTo>
                  <a:lnTo>
                    <a:pt x="281" y="564"/>
                  </a:lnTo>
                  <a:lnTo>
                    <a:pt x="280" y="555"/>
                  </a:lnTo>
                  <a:lnTo>
                    <a:pt x="279" y="546"/>
                  </a:lnTo>
                  <a:lnTo>
                    <a:pt x="277" y="536"/>
                  </a:lnTo>
                  <a:lnTo>
                    <a:pt x="276" y="530"/>
                  </a:lnTo>
                  <a:lnTo>
                    <a:pt x="275" y="524"/>
                  </a:lnTo>
                  <a:lnTo>
                    <a:pt x="275" y="522"/>
                  </a:lnTo>
                  <a:lnTo>
                    <a:pt x="276" y="520"/>
                  </a:lnTo>
                  <a:lnTo>
                    <a:pt x="277" y="519"/>
                  </a:lnTo>
                  <a:lnTo>
                    <a:pt x="279" y="519"/>
                  </a:lnTo>
                  <a:lnTo>
                    <a:pt x="282" y="518"/>
                  </a:lnTo>
                  <a:lnTo>
                    <a:pt x="285" y="516"/>
                  </a:lnTo>
                  <a:lnTo>
                    <a:pt x="289" y="516"/>
                  </a:lnTo>
                  <a:lnTo>
                    <a:pt x="292" y="518"/>
                  </a:lnTo>
                  <a:lnTo>
                    <a:pt x="300" y="522"/>
                  </a:lnTo>
                  <a:lnTo>
                    <a:pt x="307" y="527"/>
                  </a:lnTo>
                  <a:lnTo>
                    <a:pt x="314" y="535"/>
                  </a:lnTo>
                  <a:lnTo>
                    <a:pt x="320" y="543"/>
                  </a:lnTo>
                  <a:lnTo>
                    <a:pt x="326" y="551"/>
                  </a:lnTo>
                  <a:lnTo>
                    <a:pt x="330" y="559"/>
                  </a:lnTo>
                  <a:lnTo>
                    <a:pt x="330" y="561"/>
                  </a:lnTo>
                  <a:lnTo>
                    <a:pt x="331" y="563"/>
                  </a:lnTo>
                  <a:lnTo>
                    <a:pt x="333" y="565"/>
                  </a:lnTo>
                  <a:lnTo>
                    <a:pt x="335" y="567"/>
                  </a:lnTo>
                  <a:lnTo>
                    <a:pt x="341" y="569"/>
                  </a:lnTo>
                  <a:lnTo>
                    <a:pt x="347" y="571"/>
                  </a:lnTo>
                  <a:lnTo>
                    <a:pt x="354" y="573"/>
                  </a:lnTo>
                  <a:lnTo>
                    <a:pt x="360" y="576"/>
                  </a:lnTo>
                  <a:lnTo>
                    <a:pt x="362" y="579"/>
                  </a:lnTo>
                  <a:lnTo>
                    <a:pt x="364" y="580"/>
                  </a:lnTo>
                  <a:lnTo>
                    <a:pt x="367" y="583"/>
                  </a:lnTo>
                  <a:lnTo>
                    <a:pt x="368" y="585"/>
                  </a:lnTo>
                  <a:lnTo>
                    <a:pt x="362" y="584"/>
                  </a:lnTo>
                  <a:lnTo>
                    <a:pt x="358" y="583"/>
                  </a:lnTo>
                  <a:lnTo>
                    <a:pt x="353" y="584"/>
                  </a:lnTo>
                  <a:lnTo>
                    <a:pt x="349" y="585"/>
                  </a:lnTo>
                  <a:lnTo>
                    <a:pt x="342" y="588"/>
                  </a:lnTo>
                  <a:lnTo>
                    <a:pt x="333" y="591"/>
                  </a:lnTo>
                  <a:lnTo>
                    <a:pt x="341" y="593"/>
                  </a:lnTo>
                  <a:lnTo>
                    <a:pt x="347" y="595"/>
                  </a:lnTo>
                  <a:lnTo>
                    <a:pt x="354" y="597"/>
                  </a:lnTo>
                  <a:lnTo>
                    <a:pt x="360" y="601"/>
                  </a:lnTo>
                  <a:lnTo>
                    <a:pt x="366" y="605"/>
                  </a:lnTo>
                  <a:lnTo>
                    <a:pt x="371" y="610"/>
                  </a:lnTo>
                  <a:lnTo>
                    <a:pt x="375" y="616"/>
                  </a:lnTo>
                  <a:lnTo>
                    <a:pt x="378" y="621"/>
                  </a:lnTo>
                  <a:lnTo>
                    <a:pt x="383" y="628"/>
                  </a:lnTo>
                  <a:lnTo>
                    <a:pt x="385" y="634"/>
                  </a:lnTo>
                  <a:lnTo>
                    <a:pt x="387" y="641"/>
                  </a:lnTo>
                  <a:lnTo>
                    <a:pt x="388" y="649"/>
                  </a:lnTo>
                  <a:lnTo>
                    <a:pt x="389" y="656"/>
                  </a:lnTo>
                  <a:lnTo>
                    <a:pt x="388" y="663"/>
                  </a:lnTo>
                  <a:lnTo>
                    <a:pt x="387" y="671"/>
                  </a:lnTo>
                  <a:lnTo>
                    <a:pt x="385" y="678"/>
                  </a:lnTo>
                  <a:close/>
                  <a:moveTo>
                    <a:pt x="266" y="550"/>
                  </a:moveTo>
                  <a:lnTo>
                    <a:pt x="246" y="538"/>
                  </a:lnTo>
                  <a:lnTo>
                    <a:pt x="233" y="530"/>
                  </a:lnTo>
                  <a:lnTo>
                    <a:pt x="225" y="523"/>
                  </a:lnTo>
                  <a:lnTo>
                    <a:pt x="221" y="518"/>
                  </a:lnTo>
                  <a:lnTo>
                    <a:pt x="219" y="512"/>
                  </a:lnTo>
                  <a:lnTo>
                    <a:pt x="216" y="508"/>
                  </a:lnTo>
                  <a:lnTo>
                    <a:pt x="211" y="502"/>
                  </a:lnTo>
                  <a:lnTo>
                    <a:pt x="203" y="494"/>
                  </a:lnTo>
                  <a:lnTo>
                    <a:pt x="205" y="493"/>
                  </a:lnTo>
                  <a:lnTo>
                    <a:pt x="208" y="491"/>
                  </a:lnTo>
                  <a:lnTo>
                    <a:pt x="210" y="491"/>
                  </a:lnTo>
                  <a:lnTo>
                    <a:pt x="213" y="493"/>
                  </a:lnTo>
                  <a:lnTo>
                    <a:pt x="220" y="495"/>
                  </a:lnTo>
                  <a:lnTo>
                    <a:pt x="226" y="498"/>
                  </a:lnTo>
                  <a:lnTo>
                    <a:pt x="226" y="504"/>
                  </a:lnTo>
                  <a:lnTo>
                    <a:pt x="227" y="507"/>
                  </a:lnTo>
                  <a:lnTo>
                    <a:pt x="230" y="508"/>
                  </a:lnTo>
                  <a:lnTo>
                    <a:pt x="232" y="507"/>
                  </a:lnTo>
                  <a:lnTo>
                    <a:pt x="236" y="504"/>
                  </a:lnTo>
                  <a:lnTo>
                    <a:pt x="241" y="503"/>
                  </a:lnTo>
                  <a:lnTo>
                    <a:pt x="245" y="507"/>
                  </a:lnTo>
                  <a:lnTo>
                    <a:pt x="248" y="510"/>
                  </a:lnTo>
                  <a:lnTo>
                    <a:pt x="251" y="511"/>
                  </a:lnTo>
                  <a:lnTo>
                    <a:pt x="254" y="512"/>
                  </a:lnTo>
                  <a:lnTo>
                    <a:pt x="258" y="515"/>
                  </a:lnTo>
                  <a:lnTo>
                    <a:pt x="261" y="522"/>
                  </a:lnTo>
                  <a:lnTo>
                    <a:pt x="264" y="532"/>
                  </a:lnTo>
                  <a:lnTo>
                    <a:pt x="266" y="550"/>
                  </a:lnTo>
                  <a:close/>
                  <a:moveTo>
                    <a:pt x="295" y="514"/>
                  </a:moveTo>
                  <a:lnTo>
                    <a:pt x="288" y="508"/>
                  </a:lnTo>
                  <a:lnTo>
                    <a:pt x="280" y="506"/>
                  </a:lnTo>
                  <a:lnTo>
                    <a:pt x="273" y="504"/>
                  </a:lnTo>
                  <a:lnTo>
                    <a:pt x="265" y="502"/>
                  </a:lnTo>
                  <a:lnTo>
                    <a:pt x="258" y="501"/>
                  </a:lnTo>
                  <a:lnTo>
                    <a:pt x="251" y="498"/>
                  </a:lnTo>
                  <a:lnTo>
                    <a:pt x="245" y="494"/>
                  </a:lnTo>
                  <a:lnTo>
                    <a:pt x="240" y="487"/>
                  </a:lnTo>
                  <a:lnTo>
                    <a:pt x="241" y="483"/>
                  </a:lnTo>
                  <a:lnTo>
                    <a:pt x="240" y="479"/>
                  </a:lnTo>
                  <a:lnTo>
                    <a:pt x="239" y="475"/>
                  </a:lnTo>
                  <a:lnTo>
                    <a:pt x="237" y="471"/>
                  </a:lnTo>
                  <a:lnTo>
                    <a:pt x="237" y="467"/>
                  </a:lnTo>
                  <a:lnTo>
                    <a:pt x="237" y="465"/>
                  </a:lnTo>
                  <a:lnTo>
                    <a:pt x="238" y="462"/>
                  </a:lnTo>
                  <a:lnTo>
                    <a:pt x="243" y="461"/>
                  </a:lnTo>
                  <a:lnTo>
                    <a:pt x="262" y="469"/>
                  </a:lnTo>
                  <a:lnTo>
                    <a:pt x="282" y="475"/>
                  </a:lnTo>
                  <a:lnTo>
                    <a:pt x="292" y="481"/>
                  </a:lnTo>
                  <a:lnTo>
                    <a:pt x="301" y="486"/>
                  </a:lnTo>
                  <a:lnTo>
                    <a:pt x="304" y="490"/>
                  </a:lnTo>
                  <a:lnTo>
                    <a:pt x="307" y="494"/>
                  </a:lnTo>
                  <a:lnTo>
                    <a:pt x="311" y="499"/>
                  </a:lnTo>
                  <a:lnTo>
                    <a:pt x="313" y="506"/>
                  </a:lnTo>
                  <a:lnTo>
                    <a:pt x="314" y="511"/>
                  </a:lnTo>
                  <a:lnTo>
                    <a:pt x="314" y="515"/>
                  </a:lnTo>
                  <a:lnTo>
                    <a:pt x="312" y="516"/>
                  </a:lnTo>
                  <a:lnTo>
                    <a:pt x="309" y="518"/>
                  </a:lnTo>
                  <a:lnTo>
                    <a:pt x="302" y="516"/>
                  </a:lnTo>
                  <a:lnTo>
                    <a:pt x="295" y="514"/>
                  </a:lnTo>
                  <a:close/>
                  <a:moveTo>
                    <a:pt x="286" y="465"/>
                  </a:moveTo>
                  <a:lnTo>
                    <a:pt x="278" y="463"/>
                  </a:lnTo>
                  <a:lnTo>
                    <a:pt x="272" y="462"/>
                  </a:lnTo>
                  <a:lnTo>
                    <a:pt x="266" y="459"/>
                  </a:lnTo>
                  <a:lnTo>
                    <a:pt x="261" y="457"/>
                  </a:lnTo>
                  <a:lnTo>
                    <a:pt x="251" y="451"/>
                  </a:lnTo>
                  <a:lnTo>
                    <a:pt x="238" y="446"/>
                  </a:lnTo>
                  <a:lnTo>
                    <a:pt x="234" y="438"/>
                  </a:lnTo>
                  <a:lnTo>
                    <a:pt x="229" y="429"/>
                  </a:lnTo>
                  <a:lnTo>
                    <a:pt x="226" y="425"/>
                  </a:lnTo>
                  <a:lnTo>
                    <a:pt x="225" y="421"/>
                  </a:lnTo>
                  <a:lnTo>
                    <a:pt x="226" y="417"/>
                  </a:lnTo>
                  <a:lnTo>
                    <a:pt x="229" y="414"/>
                  </a:lnTo>
                  <a:lnTo>
                    <a:pt x="243" y="424"/>
                  </a:lnTo>
                  <a:lnTo>
                    <a:pt x="257" y="434"/>
                  </a:lnTo>
                  <a:lnTo>
                    <a:pt x="263" y="440"/>
                  </a:lnTo>
                  <a:lnTo>
                    <a:pt x="270" y="444"/>
                  </a:lnTo>
                  <a:lnTo>
                    <a:pt x="276" y="447"/>
                  </a:lnTo>
                  <a:lnTo>
                    <a:pt x="285" y="451"/>
                  </a:lnTo>
                  <a:lnTo>
                    <a:pt x="288" y="457"/>
                  </a:lnTo>
                  <a:lnTo>
                    <a:pt x="290" y="461"/>
                  </a:lnTo>
                  <a:lnTo>
                    <a:pt x="289" y="462"/>
                  </a:lnTo>
                  <a:lnTo>
                    <a:pt x="289" y="465"/>
                  </a:lnTo>
                  <a:lnTo>
                    <a:pt x="287" y="465"/>
                  </a:lnTo>
                  <a:lnTo>
                    <a:pt x="286" y="465"/>
                  </a:lnTo>
                  <a:close/>
                  <a:moveTo>
                    <a:pt x="522" y="528"/>
                  </a:moveTo>
                  <a:lnTo>
                    <a:pt x="518" y="528"/>
                  </a:lnTo>
                  <a:lnTo>
                    <a:pt x="515" y="527"/>
                  </a:lnTo>
                  <a:lnTo>
                    <a:pt x="517" y="524"/>
                  </a:lnTo>
                  <a:lnTo>
                    <a:pt x="521" y="520"/>
                  </a:lnTo>
                  <a:lnTo>
                    <a:pt x="527" y="494"/>
                  </a:lnTo>
                  <a:lnTo>
                    <a:pt x="534" y="475"/>
                  </a:lnTo>
                  <a:lnTo>
                    <a:pt x="539" y="462"/>
                  </a:lnTo>
                  <a:lnTo>
                    <a:pt x="545" y="453"/>
                  </a:lnTo>
                  <a:lnTo>
                    <a:pt x="555" y="440"/>
                  </a:lnTo>
                  <a:lnTo>
                    <a:pt x="569" y="424"/>
                  </a:lnTo>
                  <a:lnTo>
                    <a:pt x="570" y="420"/>
                  </a:lnTo>
                  <a:lnTo>
                    <a:pt x="573" y="416"/>
                  </a:lnTo>
                  <a:lnTo>
                    <a:pt x="576" y="412"/>
                  </a:lnTo>
                  <a:lnTo>
                    <a:pt x="580" y="408"/>
                  </a:lnTo>
                  <a:lnTo>
                    <a:pt x="583" y="405"/>
                  </a:lnTo>
                  <a:lnTo>
                    <a:pt x="587" y="405"/>
                  </a:lnTo>
                  <a:lnTo>
                    <a:pt x="589" y="405"/>
                  </a:lnTo>
                  <a:lnTo>
                    <a:pt x="590" y="409"/>
                  </a:lnTo>
                  <a:lnTo>
                    <a:pt x="587" y="416"/>
                  </a:lnTo>
                  <a:lnTo>
                    <a:pt x="583" y="424"/>
                  </a:lnTo>
                  <a:lnTo>
                    <a:pt x="581" y="432"/>
                  </a:lnTo>
                  <a:lnTo>
                    <a:pt x="579" y="438"/>
                  </a:lnTo>
                  <a:lnTo>
                    <a:pt x="577" y="446"/>
                  </a:lnTo>
                  <a:lnTo>
                    <a:pt x="575" y="451"/>
                  </a:lnTo>
                  <a:lnTo>
                    <a:pt x="572" y="455"/>
                  </a:lnTo>
                  <a:lnTo>
                    <a:pt x="568" y="457"/>
                  </a:lnTo>
                  <a:lnTo>
                    <a:pt x="559" y="478"/>
                  </a:lnTo>
                  <a:lnTo>
                    <a:pt x="549" y="499"/>
                  </a:lnTo>
                  <a:lnTo>
                    <a:pt x="545" y="508"/>
                  </a:lnTo>
                  <a:lnTo>
                    <a:pt x="538" y="518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6" y="526"/>
                  </a:lnTo>
                  <a:lnTo>
                    <a:pt x="522" y="528"/>
                  </a:lnTo>
                  <a:close/>
                  <a:moveTo>
                    <a:pt x="415" y="563"/>
                  </a:moveTo>
                  <a:lnTo>
                    <a:pt x="414" y="559"/>
                  </a:lnTo>
                  <a:lnTo>
                    <a:pt x="413" y="555"/>
                  </a:lnTo>
                  <a:lnTo>
                    <a:pt x="413" y="552"/>
                  </a:lnTo>
                  <a:lnTo>
                    <a:pt x="414" y="548"/>
                  </a:lnTo>
                  <a:lnTo>
                    <a:pt x="415" y="540"/>
                  </a:lnTo>
                  <a:lnTo>
                    <a:pt x="416" y="534"/>
                  </a:lnTo>
                  <a:lnTo>
                    <a:pt x="418" y="531"/>
                  </a:lnTo>
                  <a:lnTo>
                    <a:pt x="419" y="530"/>
                  </a:lnTo>
                  <a:lnTo>
                    <a:pt x="421" y="531"/>
                  </a:lnTo>
                  <a:lnTo>
                    <a:pt x="423" y="532"/>
                  </a:lnTo>
                  <a:lnTo>
                    <a:pt x="425" y="539"/>
                  </a:lnTo>
                  <a:lnTo>
                    <a:pt x="427" y="543"/>
                  </a:lnTo>
                  <a:lnTo>
                    <a:pt x="422" y="554"/>
                  </a:lnTo>
                  <a:lnTo>
                    <a:pt x="415" y="563"/>
                  </a:lnTo>
                  <a:close/>
                  <a:moveTo>
                    <a:pt x="445" y="534"/>
                  </a:moveTo>
                  <a:lnTo>
                    <a:pt x="447" y="538"/>
                  </a:lnTo>
                  <a:lnTo>
                    <a:pt x="451" y="543"/>
                  </a:lnTo>
                  <a:lnTo>
                    <a:pt x="452" y="544"/>
                  </a:lnTo>
                  <a:lnTo>
                    <a:pt x="453" y="546"/>
                  </a:lnTo>
                  <a:lnTo>
                    <a:pt x="455" y="546"/>
                  </a:lnTo>
                  <a:lnTo>
                    <a:pt x="457" y="543"/>
                  </a:lnTo>
                  <a:lnTo>
                    <a:pt x="457" y="528"/>
                  </a:lnTo>
                  <a:lnTo>
                    <a:pt x="458" y="514"/>
                  </a:lnTo>
                  <a:lnTo>
                    <a:pt x="460" y="499"/>
                  </a:lnTo>
                  <a:lnTo>
                    <a:pt x="463" y="485"/>
                  </a:lnTo>
                  <a:lnTo>
                    <a:pt x="458" y="498"/>
                  </a:lnTo>
                  <a:lnTo>
                    <a:pt x="455" y="511"/>
                  </a:lnTo>
                  <a:lnTo>
                    <a:pt x="454" y="518"/>
                  </a:lnTo>
                  <a:lnTo>
                    <a:pt x="452" y="523"/>
                  </a:lnTo>
                  <a:lnTo>
                    <a:pt x="449" y="528"/>
                  </a:lnTo>
                  <a:lnTo>
                    <a:pt x="445" y="534"/>
                  </a:lnTo>
                  <a:close/>
                  <a:moveTo>
                    <a:pt x="457" y="644"/>
                  </a:moveTo>
                  <a:lnTo>
                    <a:pt x="459" y="649"/>
                  </a:lnTo>
                  <a:lnTo>
                    <a:pt x="460" y="656"/>
                  </a:lnTo>
                  <a:lnTo>
                    <a:pt x="462" y="660"/>
                  </a:lnTo>
                  <a:lnTo>
                    <a:pt x="464" y="661"/>
                  </a:lnTo>
                  <a:lnTo>
                    <a:pt x="467" y="662"/>
                  </a:lnTo>
                  <a:lnTo>
                    <a:pt x="471" y="662"/>
                  </a:lnTo>
                  <a:lnTo>
                    <a:pt x="473" y="661"/>
                  </a:lnTo>
                  <a:lnTo>
                    <a:pt x="476" y="661"/>
                  </a:lnTo>
                  <a:lnTo>
                    <a:pt x="478" y="660"/>
                  </a:lnTo>
                  <a:lnTo>
                    <a:pt x="480" y="654"/>
                  </a:lnTo>
                  <a:lnTo>
                    <a:pt x="484" y="628"/>
                  </a:lnTo>
                  <a:lnTo>
                    <a:pt x="488" y="600"/>
                  </a:lnTo>
                  <a:lnTo>
                    <a:pt x="492" y="572"/>
                  </a:lnTo>
                  <a:lnTo>
                    <a:pt x="496" y="544"/>
                  </a:lnTo>
                  <a:lnTo>
                    <a:pt x="500" y="518"/>
                  </a:lnTo>
                  <a:lnTo>
                    <a:pt x="507" y="491"/>
                  </a:lnTo>
                  <a:lnTo>
                    <a:pt x="511" y="481"/>
                  </a:lnTo>
                  <a:lnTo>
                    <a:pt x="515" y="469"/>
                  </a:lnTo>
                  <a:lnTo>
                    <a:pt x="521" y="458"/>
                  </a:lnTo>
                  <a:lnTo>
                    <a:pt x="527" y="449"/>
                  </a:lnTo>
                  <a:lnTo>
                    <a:pt x="531" y="437"/>
                  </a:lnTo>
                  <a:lnTo>
                    <a:pt x="535" y="422"/>
                  </a:lnTo>
                  <a:lnTo>
                    <a:pt x="536" y="416"/>
                  </a:lnTo>
                  <a:lnTo>
                    <a:pt x="536" y="410"/>
                  </a:lnTo>
                  <a:lnTo>
                    <a:pt x="536" y="409"/>
                  </a:lnTo>
                  <a:lnTo>
                    <a:pt x="535" y="408"/>
                  </a:lnTo>
                  <a:lnTo>
                    <a:pt x="533" y="406"/>
                  </a:lnTo>
                  <a:lnTo>
                    <a:pt x="531" y="405"/>
                  </a:lnTo>
                  <a:lnTo>
                    <a:pt x="518" y="412"/>
                  </a:lnTo>
                  <a:lnTo>
                    <a:pt x="509" y="418"/>
                  </a:lnTo>
                  <a:lnTo>
                    <a:pt x="503" y="424"/>
                  </a:lnTo>
                  <a:lnTo>
                    <a:pt x="499" y="429"/>
                  </a:lnTo>
                  <a:lnTo>
                    <a:pt x="494" y="440"/>
                  </a:lnTo>
                  <a:lnTo>
                    <a:pt x="486" y="451"/>
                  </a:lnTo>
                  <a:lnTo>
                    <a:pt x="481" y="457"/>
                  </a:lnTo>
                  <a:lnTo>
                    <a:pt x="477" y="462"/>
                  </a:lnTo>
                  <a:lnTo>
                    <a:pt x="472" y="503"/>
                  </a:lnTo>
                  <a:lnTo>
                    <a:pt x="470" y="535"/>
                  </a:lnTo>
                  <a:lnTo>
                    <a:pt x="468" y="567"/>
                  </a:lnTo>
                  <a:lnTo>
                    <a:pt x="466" y="609"/>
                  </a:lnTo>
                  <a:lnTo>
                    <a:pt x="463" y="617"/>
                  </a:lnTo>
                  <a:lnTo>
                    <a:pt x="459" y="625"/>
                  </a:lnTo>
                  <a:lnTo>
                    <a:pt x="458" y="629"/>
                  </a:lnTo>
                  <a:lnTo>
                    <a:pt x="457" y="634"/>
                  </a:lnTo>
                  <a:lnTo>
                    <a:pt x="456" y="638"/>
                  </a:lnTo>
                  <a:lnTo>
                    <a:pt x="457" y="644"/>
                  </a:lnTo>
                  <a:close/>
                  <a:moveTo>
                    <a:pt x="435" y="512"/>
                  </a:moveTo>
                  <a:lnTo>
                    <a:pt x="433" y="515"/>
                  </a:lnTo>
                  <a:lnTo>
                    <a:pt x="432" y="518"/>
                  </a:lnTo>
                  <a:lnTo>
                    <a:pt x="430" y="519"/>
                  </a:lnTo>
                  <a:lnTo>
                    <a:pt x="429" y="519"/>
                  </a:lnTo>
                  <a:lnTo>
                    <a:pt x="427" y="519"/>
                  </a:lnTo>
                  <a:lnTo>
                    <a:pt x="426" y="518"/>
                  </a:lnTo>
                  <a:lnTo>
                    <a:pt x="425" y="516"/>
                  </a:lnTo>
                  <a:lnTo>
                    <a:pt x="424" y="514"/>
                  </a:lnTo>
                  <a:lnTo>
                    <a:pt x="425" y="498"/>
                  </a:lnTo>
                  <a:lnTo>
                    <a:pt x="425" y="482"/>
                  </a:lnTo>
                  <a:lnTo>
                    <a:pt x="426" y="474"/>
                  </a:lnTo>
                  <a:lnTo>
                    <a:pt x="427" y="466"/>
                  </a:lnTo>
                  <a:lnTo>
                    <a:pt x="430" y="458"/>
                  </a:lnTo>
                  <a:lnTo>
                    <a:pt x="436" y="450"/>
                  </a:lnTo>
                  <a:lnTo>
                    <a:pt x="439" y="441"/>
                  </a:lnTo>
                  <a:lnTo>
                    <a:pt x="442" y="429"/>
                  </a:lnTo>
                  <a:lnTo>
                    <a:pt x="443" y="425"/>
                  </a:lnTo>
                  <a:lnTo>
                    <a:pt x="445" y="420"/>
                  </a:lnTo>
                  <a:lnTo>
                    <a:pt x="449" y="417"/>
                  </a:lnTo>
                  <a:lnTo>
                    <a:pt x="452" y="416"/>
                  </a:lnTo>
                  <a:lnTo>
                    <a:pt x="455" y="416"/>
                  </a:lnTo>
                  <a:lnTo>
                    <a:pt x="458" y="414"/>
                  </a:lnTo>
                  <a:lnTo>
                    <a:pt x="460" y="416"/>
                  </a:lnTo>
                  <a:lnTo>
                    <a:pt x="462" y="417"/>
                  </a:lnTo>
                  <a:lnTo>
                    <a:pt x="462" y="421"/>
                  </a:lnTo>
                  <a:lnTo>
                    <a:pt x="460" y="428"/>
                  </a:lnTo>
                  <a:lnTo>
                    <a:pt x="460" y="440"/>
                  </a:lnTo>
                  <a:lnTo>
                    <a:pt x="458" y="450"/>
                  </a:lnTo>
                  <a:lnTo>
                    <a:pt x="455" y="461"/>
                  </a:lnTo>
                  <a:lnTo>
                    <a:pt x="451" y="471"/>
                  </a:lnTo>
                  <a:lnTo>
                    <a:pt x="442" y="491"/>
                  </a:lnTo>
                  <a:lnTo>
                    <a:pt x="435" y="512"/>
                  </a:lnTo>
                  <a:close/>
                  <a:moveTo>
                    <a:pt x="386" y="428"/>
                  </a:moveTo>
                  <a:lnTo>
                    <a:pt x="383" y="426"/>
                  </a:lnTo>
                  <a:lnTo>
                    <a:pt x="381" y="424"/>
                  </a:lnTo>
                  <a:lnTo>
                    <a:pt x="378" y="421"/>
                  </a:lnTo>
                  <a:lnTo>
                    <a:pt x="376" y="418"/>
                  </a:lnTo>
                  <a:lnTo>
                    <a:pt x="374" y="412"/>
                  </a:lnTo>
                  <a:lnTo>
                    <a:pt x="373" y="404"/>
                  </a:lnTo>
                  <a:lnTo>
                    <a:pt x="373" y="387"/>
                  </a:lnTo>
                  <a:lnTo>
                    <a:pt x="372" y="371"/>
                  </a:lnTo>
                  <a:lnTo>
                    <a:pt x="371" y="360"/>
                  </a:lnTo>
                  <a:lnTo>
                    <a:pt x="372" y="351"/>
                  </a:lnTo>
                  <a:lnTo>
                    <a:pt x="374" y="341"/>
                  </a:lnTo>
                  <a:lnTo>
                    <a:pt x="376" y="334"/>
                  </a:lnTo>
                  <a:lnTo>
                    <a:pt x="383" y="318"/>
                  </a:lnTo>
                  <a:lnTo>
                    <a:pt x="387" y="302"/>
                  </a:lnTo>
                  <a:lnTo>
                    <a:pt x="390" y="306"/>
                  </a:lnTo>
                  <a:lnTo>
                    <a:pt x="394" y="310"/>
                  </a:lnTo>
                  <a:lnTo>
                    <a:pt x="395" y="315"/>
                  </a:lnTo>
                  <a:lnTo>
                    <a:pt x="397" y="319"/>
                  </a:lnTo>
                  <a:lnTo>
                    <a:pt x="398" y="328"/>
                  </a:lnTo>
                  <a:lnTo>
                    <a:pt x="399" y="338"/>
                  </a:lnTo>
                  <a:lnTo>
                    <a:pt x="398" y="357"/>
                  </a:lnTo>
                  <a:lnTo>
                    <a:pt x="398" y="377"/>
                  </a:lnTo>
                  <a:lnTo>
                    <a:pt x="396" y="392"/>
                  </a:lnTo>
                  <a:lnTo>
                    <a:pt x="395" y="406"/>
                  </a:lnTo>
                  <a:lnTo>
                    <a:pt x="394" y="413"/>
                  </a:lnTo>
                  <a:lnTo>
                    <a:pt x="392" y="420"/>
                  </a:lnTo>
                  <a:lnTo>
                    <a:pt x="390" y="424"/>
                  </a:lnTo>
                  <a:lnTo>
                    <a:pt x="386" y="428"/>
                  </a:lnTo>
                  <a:close/>
                  <a:moveTo>
                    <a:pt x="401" y="463"/>
                  </a:moveTo>
                  <a:lnTo>
                    <a:pt x="402" y="420"/>
                  </a:lnTo>
                  <a:lnTo>
                    <a:pt x="407" y="376"/>
                  </a:lnTo>
                  <a:lnTo>
                    <a:pt x="410" y="353"/>
                  </a:lnTo>
                  <a:lnTo>
                    <a:pt x="413" y="331"/>
                  </a:lnTo>
                  <a:lnTo>
                    <a:pt x="418" y="307"/>
                  </a:lnTo>
                  <a:lnTo>
                    <a:pt x="425" y="283"/>
                  </a:lnTo>
                  <a:lnTo>
                    <a:pt x="424" y="269"/>
                  </a:lnTo>
                  <a:lnTo>
                    <a:pt x="425" y="257"/>
                  </a:lnTo>
                  <a:lnTo>
                    <a:pt x="428" y="249"/>
                  </a:lnTo>
                  <a:lnTo>
                    <a:pt x="431" y="242"/>
                  </a:lnTo>
                  <a:lnTo>
                    <a:pt x="440" y="233"/>
                  </a:lnTo>
                  <a:lnTo>
                    <a:pt x="449" y="221"/>
                  </a:lnTo>
                  <a:lnTo>
                    <a:pt x="452" y="232"/>
                  </a:lnTo>
                  <a:lnTo>
                    <a:pt x="455" y="242"/>
                  </a:lnTo>
                  <a:lnTo>
                    <a:pt x="457" y="253"/>
                  </a:lnTo>
                  <a:lnTo>
                    <a:pt x="458" y="265"/>
                  </a:lnTo>
                  <a:lnTo>
                    <a:pt x="458" y="277"/>
                  </a:lnTo>
                  <a:lnTo>
                    <a:pt x="458" y="288"/>
                  </a:lnTo>
                  <a:lnTo>
                    <a:pt x="457" y="300"/>
                  </a:lnTo>
                  <a:lnTo>
                    <a:pt x="455" y="312"/>
                  </a:lnTo>
                  <a:lnTo>
                    <a:pt x="451" y="336"/>
                  </a:lnTo>
                  <a:lnTo>
                    <a:pt x="444" y="361"/>
                  </a:lnTo>
                  <a:lnTo>
                    <a:pt x="437" y="384"/>
                  </a:lnTo>
                  <a:lnTo>
                    <a:pt x="428" y="406"/>
                  </a:lnTo>
                  <a:lnTo>
                    <a:pt x="423" y="413"/>
                  </a:lnTo>
                  <a:lnTo>
                    <a:pt x="418" y="422"/>
                  </a:lnTo>
                  <a:lnTo>
                    <a:pt x="415" y="432"/>
                  </a:lnTo>
                  <a:lnTo>
                    <a:pt x="412" y="441"/>
                  </a:lnTo>
                  <a:lnTo>
                    <a:pt x="410" y="450"/>
                  </a:lnTo>
                  <a:lnTo>
                    <a:pt x="408" y="457"/>
                  </a:lnTo>
                  <a:lnTo>
                    <a:pt x="404" y="462"/>
                  </a:lnTo>
                  <a:lnTo>
                    <a:pt x="401" y="463"/>
                  </a:lnTo>
                  <a:close/>
                  <a:moveTo>
                    <a:pt x="473" y="300"/>
                  </a:moveTo>
                  <a:lnTo>
                    <a:pt x="472" y="304"/>
                  </a:lnTo>
                  <a:lnTo>
                    <a:pt x="472" y="307"/>
                  </a:lnTo>
                  <a:lnTo>
                    <a:pt x="472" y="310"/>
                  </a:lnTo>
                  <a:lnTo>
                    <a:pt x="473" y="311"/>
                  </a:lnTo>
                  <a:lnTo>
                    <a:pt x="474" y="312"/>
                  </a:lnTo>
                  <a:lnTo>
                    <a:pt x="477" y="311"/>
                  </a:lnTo>
                  <a:lnTo>
                    <a:pt x="478" y="308"/>
                  </a:lnTo>
                  <a:lnTo>
                    <a:pt x="480" y="303"/>
                  </a:lnTo>
                  <a:lnTo>
                    <a:pt x="493" y="278"/>
                  </a:lnTo>
                  <a:lnTo>
                    <a:pt x="507" y="246"/>
                  </a:lnTo>
                  <a:lnTo>
                    <a:pt x="512" y="230"/>
                  </a:lnTo>
                  <a:lnTo>
                    <a:pt x="517" y="216"/>
                  </a:lnTo>
                  <a:lnTo>
                    <a:pt x="517" y="209"/>
                  </a:lnTo>
                  <a:lnTo>
                    <a:pt x="517" y="202"/>
                  </a:lnTo>
                  <a:lnTo>
                    <a:pt x="515" y="196"/>
                  </a:lnTo>
                  <a:lnTo>
                    <a:pt x="513" y="190"/>
                  </a:lnTo>
                  <a:lnTo>
                    <a:pt x="512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506" y="190"/>
                  </a:lnTo>
                  <a:lnTo>
                    <a:pt x="500" y="196"/>
                  </a:lnTo>
                  <a:lnTo>
                    <a:pt x="495" y="204"/>
                  </a:lnTo>
                  <a:lnTo>
                    <a:pt x="490" y="213"/>
                  </a:lnTo>
                  <a:lnTo>
                    <a:pt x="485" y="222"/>
                  </a:lnTo>
                  <a:lnTo>
                    <a:pt x="481" y="232"/>
                  </a:lnTo>
                  <a:lnTo>
                    <a:pt x="480" y="239"/>
                  </a:lnTo>
                  <a:lnTo>
                    <a:pt x="478" y="255"/>
                  </a:lnTo>
                  <a:lnTo>
                    <a:pt x="477" y="270"/>
                  </a:lnTo>
                  <a:lnTo>
                    <a:pt x="474" y="285"/>
                  </a:lnTo>
                  <a:lnTo>
                    <a:pt x="473" y="300"/>
                  </a:lnTo>
                  <a:close/>
                  <a:moveTo>
                    <a:pt x="449" y="398"/>
                  </a:moveTo>
                  <a:lnTo>
                    <a:pt x="446" y="402"/>
                  </a:lnTo>
                  <a:lnTo>
                    <a:pt x="446" y="404"/>
                  </a:lnTo>
                  <a:lnTo>
                    <a:pt x="447" y="405"/>
                  </a:lnTo>
                  <a:lnTo>
                    <a:pt x="450" y="405"/>
                  </a:lnTo>
                  <a:lnTo>
                    <a:pt x="454" y="405"/>
                  </a:lnTo>
                  <a:lnTo>
                    <a:pt x="458" y="405"/>
                  </a:lnTo>
                  <a:lnTo>
                    <a:pt x="464" y="398"/>
                  </a:lnTo>
                  <a:lnTo>
                    <a:pt x="467" y="392"/>
                  </a:lnTo>
                  <a:lnTo>
                    <a:pt x="471" y="385"/>
                  </a:lnTo>
                  <a:lnTo>
                    <a:pt x="474" y="379"/>
                  </a:lnTo>
                  <a:lnTo>
                    <a:pt x="480" y="365"/>
                  </a:lnTo>
                  <a:lnTo>
                    <a:pt x="485" y="352"/>
                  </a:lnTo>
                  <a:lnTo>
                    <a:pt x="483" y="361"/>
                  </a:lnTo>
                  <a:lnTo>
                    <a:pt x="481" y="368"/>
                  </a:lnTo>
                  <a:lnTo>
                    <a:pt x="481" y="372"/>
                  </a:lnTo>
                  <a:lnTo>
                    <a:pt x="481" y="375"/>
                  </a:lnTo>
                  <a:lnTo>
                    <a:pt x="482" y="377"/>
                  </a:lnTo>
                  <a:lnTo>
                    <a:pt x="483" y="380"/>
                  </a:lnTo>
                  <a:lnTo>
                    <a:pt x="483" y="383"/>
                  </a:lnTo>
                  <a:lnTo>
                    <a:pt x="483" y="385"/>
                  </a:lnTo>
                  <a:lnTo>
                    <a:pt x="484" y="385"/>
                  </a:lnTo>
                  <a:lnTo>
                    <a:pt x="485" y="387"/>
                  </a:lnTo>
                  <a:lnTo>
                    <a:pt x="488" y="384"/>
                  </a:lnTo>
                  <a:lnTo>
                    <a:pt x="493" y="381"/>
                  </a:lnTo>
                  <a:lnTo>
                    <a:pt x="503" y="372"/>
                  </a:lnTo>
                  <a:lnTo>
                    <a:pt x="511" y="364"/>
                  </a:lnTo>
                  <a:lnTo>
                    <a:pt x="504" y="372"/>
                  </a:lnTo>
                  <a:lnTo>
                    <a:pt x="496" y="381"/>
                  </a:lnTo>
                  <a:lnTo>
                    <a:pt x="488" y="391"/>
                  </a:lnTo>
                  <a:lnTo>
                    <a:pt x="482" y="400"/>
                  </a:lnTo>
                  <a:lnTo>
                    <a:pt x="477" y="409"/>
                  </a:lnTo>
                  <a:lnTo>
                    <a:pt x="472" y="418"/>
                  </a:lnTo>
                  <a:lnTo>
                    <a:pt x="470" y="428"/>
                  </a:lnTo>
                  <a:lnTo>
                    <a:pt x="469" y="437"/>
                  </a:lnTo>
                  <a:lnTo>
                    <a:pt x="474" y="434"/>
                  </a:lnTo>
                  <a:lnTo>
                    <a:pt x="480" y="430"/>
                  </a:lnTo>
                  <a:lnTo>
                    <a:pt x="485" y="426"/>
                  </a:lnTo>
                  <a:lnTo>
                    <a:pt x="490" y="422"/>
                  </a:lnTo>
                  <a:lnTo>
                    <a:pt x="497" y="410"/>
                  </a:lnTo>
                  <a:lnTo>
                    <a:pt x="504" y="398"/>
                  </a:lnTo>
                  <a:lnTo>
                    <a:pt x="517" y="372"/>
                  </a:lnTo>
                  <a:lnTo>
                    <a:pt x="531" y="347"/>
                  </a:lnTo>
                  <a:lnTo>
                    <a:pt x="529" y="344"/>
                  </a:lnTo>
                  <a:lnTo>
                    <a:pt x="528" y="341"/>
                  </a:lnTo>
                  <a:lnTo>
                    <a:pt x="526" y="339"/>
                  </a:lnTo>
                  <a:lnTo>
                    <a:pt x="522" y="338"/>
                  </a:lnTo>
                  <a:lnTo>
                    <a:pt x="528" y="334"/>
                  </a:lnTo>
                  <a:lnTo>
                    <a:pt x="534" y="332"/>
                  </a:lnTo>
                  <a:lnTo>
                    <a:pt x="537" y="330"/>
                  </a:lnTo>
                  <a:lnTo>
                    <a:pt x="540" y="327"/>
                  </a:lnTo>
                  <a:lnTo>
                    <a:pt x="543" y="323"/>
                  </a:lnTo>
                  <a:lnTo>
                    <a:pt x="547" y="316"/>
                  </a:lnTo>
                  <a:lnTo>
                    <a:pt x="548" y="311"/>
                  </a:lnTo>
                  <a:lnTo>
                    <a:pt x="550" y="307"/>
                  </a:lnTo>
                  <a:lnTo>
                    <a:pt x="554" y="304"/>
                  </a:lnTo>
                  <a:lnTo>
                    <a:pt x="558" y="302"/>
                  </a:lnTo>
                  <a:lnTo>
                    <a:pt x="561" y="290"/>
                  </a:lnTo>
                  <a:lnTo>
                    <a:pt x="562" y="281"/>
                  </a:lnTo>
                  <a:lnTo>
                    <a:pt x="562" y="274"/>
                  </a:lnTo>
                  <a:lnTo>
                    <a:pt x="561" y="269"/>
                  </a:lnTo>
                  <a:lnTo>
                    <a:pt x="558" y="261"/>
                  </a:lnTo>
                  <a:lnTo>
                    <a:pt x="554" y="250"/>
                  </a:lnTo>
                  <a:lnTo>
                    <a:pt x="553" y="239"/>
                  </a:lnTo>
                  <a:lnTo>
                    <a:pt x="553" y="228"/>
                  </a:lnTo>
                  <a:lnTo>
                    <a:pt x="552" y="222"/>
                  </a:lnTo>
                  <a:lnTo>
                    <a:pt x="551" y="217"/>
                  </a:lnTo>
                  <a:lnTo>
                    <a:pt x="549" y="216"/>
                  </a:lnTo>
                  <a:lnTo>
                    <a:pt x="548" y="214"/>
                  </a:lnTo>
                  <a:lnTo>
                    <a:pt x="546" y="214"/>
                  </a:lnTo>
                  <a:lnTo>
                    <a:pt x="542" y="214"/>
                  </a:lnTo>
                  <a:lnTo>
                    <a:pt x="539" y="216"/>
                  </a:lnTo>
                  <a:lnTo>
                    <a:pt x="535" y="218"/>
                  </a:lnTo>
                  <a:lnTo>
                    <a:pt x="532" y="222"/>
                  </a:lnTo>
                  <a:lnTo>
                    <a:pt x="527" y="228"/>
                  </a:lnTo>
                  <a:lnTo>
                    <a:pt x="521" y="239"/>
                  </a:lnTo>
                  <a:lnTo>
                    <a:pt x="513" y="249"/>
                  </a:lnTo>
                  <a:lnTo>
                    <a:pt x="510" y="261"/>
                  </a:lnTo>
                  <a:lnTo>
                    <a:pt x="506" y="270"/>
                  </a:lnTo>
                  <a:lnTo>
                    <a:pt x="501" y="281"/>
                  </a:lnTo>
                  <a:lnTo>
                    <a:pt x="497" y="288"/>
                  </a:lnTo>
                  <a:lnTo>
                    <a:pt x="493" y="298"/>
                  </a:lnTo>
                  <a:lnTo>
                    <a:pt x="488" y="307"/>
                  </a:lnTo>
                  <a:lnTo>
                    <a:pt x="486" y="316"/>
                  </a:lnTo>
                  <a:lnTo>
                    <a:pt x="484" y="327"/>
                  </a:lnTo>
                  <a:lnTo>
                    <a:pt x="476" y="334"/>
                  </a:lnTo>
                  <a:lnTo>
                    <a:pt x="468" y="341"/>
                  </a:lnTo>
                  <a:lnTo>
                    <a:pt x="462" y="351"/>
                  </a:lnTo>
                  <a:lnTo>
                    <a:pt x="457" y="360"/>
                  </a:lnTo>
                  <a:lnTo>
                    <a:pt x="454" y="369"/>
                  </a:lnTo>
                  <a:lnTo>
                    <a:pt x="452" y="379"/>
                  </a:lnTo>
                  <a:lnTo>
                    <a:pt x="450" y="388"/>
                  </a:lnTo>
                  <a:lnTo>
                    <a:pt x="449" y="398"/>
                  </a:lnTo>
                  <a:close/>
                  <a:moveTo>
                    <a:pt x="525" y="384"/>
                  </a:moveTo>
                  <a:lnTo>
                    <a:pt x="527" y="387"/>
                  </a:lnTo>
                  <a:lnTo>
                    <a:pt x="531" y="388"/>
                  </a:lnTo>
                  <a:lnTo>
                    <a:pt x="534" y="387"/>
                  </a:lnTo>
                  <a:lnTo>
                    <a:pt x="537" y="384"/>
                  </a:lnTo>
                  <a:lnTo>
                    <a:pt x="542" y="377"/>
                  </a:lnTo>
                  <a:lnTo>
                    <a:pt x="548" y="371"/>
                  </a:lnTo>
                  <a:lnTo>
                    <a:pt x="550" y="363"/>
                  </a:lnTo>
                  <a:lnTo>
                    <a:pt x="552" y="355"/>
                  </a:lnTo>
                  <a:lnTo>
                    <a:pt x="553" y="352"/>
                  </a:lnTo>
                  <a:lnTo>
                    <a:pt x="553" y="348"/>
                  </a:lnTo>
                  <a:lnTo>
                    <a:pt x="552" y="345"/>
                  </a:lnTo>
                  <a:lnTo>
                    <a:pt x="549" y="343"/>
                  </a:lnTo>
                  <a:lnTo>
                    <a:pt x="543" y="353"/>
                  </a:lnTo>
                  <a:lnTo>
                    <a:pt x="537" y="364"/>
                  </a:lnTo>
                  <a:lnTo>
                    <a:pt x="531" y="375"/>
                  </a:lnTo>
                  <a:lnTo>
                    <a:pt x="525" y="384"/>
                  </a:lnTo>
                  <a:close/>
                  <a:moveTo>
                    <a:pt x="570" y="339"/>
                  </a:moveTo>
                  <a:lnTo>
                    <a:pt x="568" y="347"/>
                  </a:lnTo>
                  <a:lnTo>
                    <a:pt x="569" y="349"/>
                  </a:lnTo>
                  <a:lnTo>
                    <a:pt x="573" y="347"/>
                  </a:lnTo>
                  <a:lnTo>
                    <a:pt x="576" y="341"/>
                  </a:lnTo>
                  <a:lnTo>
                    <a:pt x="584" y="332"/>
                  </a:lnTo>
                  <a:lnTo>
                    <a:pt x="591" y="320"/>
                  </a:lnTo>
                  <a:lnTo>
                    <a:pt x="599" y="310"/>
                  </a:lnTo>
                  <a:lnTo>
                    <a:pt x="605" y="298"/>
                  </a:lnTo>
                  <a:lnTo>
                    <a:pt x="606" y="294"/>
                  </a:lnTo>
                  <a:lnTo>
                    <a:pt x="608" y="290"/>
                  </a:lnTo>
                  <a:lnTo>
                    <a:pt x="608" y="287"/>
                  </a:lnTo>
                  <a:lnTo>
                    <a:pt x="608" y="286"/>
                  </a:lnTo>
                  <a:lnTo>
                    <a:pt x="607" y="285"/>
                  </a:lnTo>
                  <a:lnTo>
                    <a:pt x="605" y="283"/>
                  </a:lnTo>
                  <a:lnTo>
                    <a:pt x="600" y="283"/>
                  </a:lnTo>
                  <a:lnTo>
                    <a:pt x="595" y="285"/>
                  </a:lnTo>
                  <a:lnTo>
                    <a:pt x="592" y="286"/>
                  </a:lnTo>
                  <a:lnTo>
                    <a:pt x="590" y="288"/>
                  </a:lnTo>
                  <a:lnTo>
                    <a:pt x="586" y="294"/>
                  </a:lnTo>
                  <a:lnTo>
                    <a:pt x="580" y="298"/>
                  </a:lnTo>
                  <a:lnTo>
                    <a:pt x="576" y="303"/>
                  </a:lnTo>
                  <a:lnTo>
                    <a:pt x="574" y="307"/>
                  </a:lnTo>
                  <a:lnTo>
                    <a:pt x="573" y="312"/>
                  </a:lnTo>
                  <a:lnTo>
                    <a:pt x="572" y="318"/>
                  </a:lnTo>
                  <a:lnTo>
                    <a:pt x="572" y="328"/>
                  </a:lnTo>
                  <a:lnTo>
                    <a:pt x="570" y="339"/>
                  </a:lnTo>
                  <a:close/>
                  <a:moveTo>
                    <a:pt x="535" y="200"/>
                  </a:moveTo>
                  <a:lnTo>
                    <a:pt x="533" y="201"/>
                  </a:lnTo>
                  <a:lnTo>
                    <a:pt x="532" y="200"/>
                  </a:lnTo>
                  <a:lnTo>
                    <a:pt x="531" y="200"/>
                  </a:lnTo>
                  <a:lnTo>
                    <a:pt x="531" y="197"/>
                  </a:lnTo>
                  <a:lnTo>
                    <a:pt x="532" y="194"/>
                  </a:lnTo>
                  <a:lnTo>
                    <a:pt x="533" y="190"/>
                  </a:lnTo>
                  <a:lnTo>
                    <a:pt x="534" y="180"/>
                  </a:lnTo>
                  <a:lnTo>
                    <a:pt x="534" y="169"/>
                  </a:lnTo>
                  <a:lnTo>
                    <a:pt x="535" y="164"/>
                  </a:lnTo>
                  <a:lnTo>
                    <a:pt x="536" y="159"/>
                  </a:lnTo>
                  <a:lnTo>
                    <a:pt x="539" y="153"/>
                  </a:lnTo>
                  <a:lnTo>
                    <a:pt x="543" y="148"/>
                  </a:lnTo>
                  <a:lnTo>
                    <a:pt x="547" y="145"/>
                  </a:lnTo>
                  <a:lnTo>
                    <a:pt x="549" y="144"/>
                  </a:lnTo>
                  <a:lnTo>
                    <a:pt x="550" y="144"/>
                  </a:lnTo>
                  <a:lnTo>
                    <a:pt x="550" y="145"/>
                  </a:lnTo>
                  <a:lnTo>
                    <a:pt x="550" y="149"/>
                  </a:lnTo>
                  <a:lnTo>
                    <a:pt x="551" y="151"/>
                  </a:lnTo>
                  <a:lnTo>
                    <a:pt x="549" y="164"/>
                  </a:lnTo>
                  <a:lnTo>
                    <a:pt x="546" y="179"/>
                  </a:lnTo>
                  <a:lnTo>
                    <a:pt x="545" y="185"/>
                  </a:lnTo>
                  <a:lnTo>
                    <a:pt x="542" y="190"/>
                  </a:lnTo>
                  <a:lnTo>
                    <a:pt x="539" y="196"/>
                  </a:lnTo>
                  <a:lnTo>
                    <a:pt x="535" y="200"/>
                  </a:lnTo>
                  <a:close/>
                  <a:moveTo>
                    <a:pt x="568" y="246"/>
                  </a:moveTo>
                  <a:lnTo>
                    <a:pt x="565" y="235"/>
                  </a:lnTo>
                  <a:lnTo>
                    <a:pt x="561" y="225"/>
                  </a:lnTo>
                  <a:lnTo>
                    <a:pt x="560" y="220"/>
                  </a:lnTo>
                  <a:lnTo>
                    <a:pt x="559" y="213"/>
                  </a:lnTo>
                  <a:lnTo>
                    <a:pt x="560" y="206"/>
                  </a:lnTo>
                  <a:lnTo>
                    <a:pt x="562" y="197"/>
                  </a:lnTo>
                  <a:lnTo>
                    <a:pt x="563" y="192"/>
                  </a:lnTo>
                  <a:lnTo>
                    <a:pt x="564" y="186"/>
                  </a:lnTo>
                  <a:lnTo>
                    <a:pt x="567" y="182"/>
                  </a:lnTo>
                  <a:lnTo>
                    <a:pt x="570" y="177"/>
                  </a:lnTo>
                  <a:lnTo>
                    <a:pt x="578" y="169"/>
                  </a:lnTo>
                  <a:lnTo>
                    <a:pt x="587" y="164"/>
                  </a:lnTo>
                  <a:lnTo>
                    <a:pt x="590" y="164"/>
                  </a:lnTo>
                  <a:lnTo>
                    <a:pt x="592" y="165"/>
                  </a:lnTo>
                  <a:lnTo>
                    <a:pt x="593" y="167"/>
                  </a:lnTo>
                  <a:lnTo>
                    <a:pt x="594" y="169"/>
                  </a:lnTo>
                  <a:lnTo>
                    <a:pt x="593" y="175"/>
                  </a:lnTo>
                  <a:lnTo>
                    <a:pt x="592" y="181"/>
                  </a:lnTo>
                  <a:lnTo>
                    <a:pt x="587" y="194"/>
                  </a:lnTo>
                  <a:lnTo>
                    <a:pt x="582" y="208"/>
                  </a:lnTo>
                  <a:lnTo>
                    <a:pt x="579" y="210"/>
                  </a:lnTo>
                  <a:lnTo>
                    <a:pt x="577" y="214"/>
                  </a:lnTo>
                  <a:lnTo>
                    <a:pt x="575" y="220"/>
                  </a:lnTo>
                  <a:lnTo>
                    <a:pt x="574" y="225"/>
                  </a:lnTo>
                  <a:lnTo>
                    <a:pt x="570" y="235"/>
                  </a:lnTo>
                  <a:lnTo>
                    <a:pt x="568" y="246"/>
                  </a:lnTo>
                  <a:close/>
                  <a:moveTo>
                    <a:pt x="466" y="245"/>
                  </a:moveTo>
                  <a:lnTo>
                    <a:pt x="464" y="238"/>
                  </a:lnTo>
                  <a:lnTo>
                    <a:pt x="464" y="233"/>
                  </a:lnTo>
                  <a:lnTo>
                    <a:pt x="463" y="226"/>
                  </a:lnTo>
                  <a:lnTo>
                    <a:pt x="464" y="221"/>
                  </a:lnTo>
                  <a:lnTo>
                    <a:pt x="466" y="208"/>
                  </a:lnTo>
                  <a:lnTo>
                    <a:pt x="469" y="194"/>
                  </a:lnTo>
                  <a:lnTo>
                    <a:pt x="473" y="182"/>
                  </a:lnTo>
                  <a:lnTo>
                    <a:pt x="478" y="169"/>
                  </a:lnTo>
                  <a:lnTo>
                    <a:pt x="482" y="155"/>
                  </a:lnTo>
                  <a:lnTo>
                    <a:pt x="484" y="141"/>
                  </a:lnTo>
                  <a:lnTo>
                    <a:pt x="485" y="135"/>
                  </a:lnTo>
                  <a:lnTo>
                    <a:pt x="487" y="131"/>
                  </a:lnTo>
                  <a:lnTo>
                    <a:pt x="490" y="127"/>
                  </a:lnTo>
                  <a:lnTo>
                    <a:pt x="492" y="126"/>
                  </a:lnTo>
                  <a:lnTo>
                    <a:pt x="494" y="124"/>
                  </a:lnTo>
                  <a:lnTo>
                    <a:pt x="496" y="126"/>
                  </a:lnTo>
                  <a:lnTo>
                    <a:pt x="498" y="128"/>
                  </a:lnTo>
                  <a:lnTo>
                    <a:pt x="499" y="131"/>
                  </a:lnTo>
                  <a:lnTo>
                    <a:pt x="501" y="136"/>
                  </a:lnTo>
                  <a:lnTo>
                    <a:pt x="503" y="141"/>
                  </a:lnTo>
                  <a:lnTo>
                    <a:pt x="501" y="147"/>
                  </a:lnTo>
                  <a:lnTo>
                    <a:pt x="500" y="152"/>
                  </a:lnTo>
                  <a:lnTo>
                    <a:pt x="498" y="164"/>
                  </a:lnTo>
                  <a:lnTo>
                    <a:pt x="496" y="176"/>
                  </a:lnTo>
                  <a:lnTo>
                    <a:pt x="495" y="184"/>
                  </a:lnTo>
                  <a:lnTo>
                    <a:pt x="493" y="192"/>
                  </a:lnTo>
                  <a:lnTo>
                    <a:pt x="488" y="200"/>
                  </a:lnTo>
                  <a:lnTo>
                    <a:pt x="484" y="208"/>
                  </a:lnTo>
                  <a:lnTo>
                    <a:pt x="479" y="217"/>
                  </a:lnTo>
                  <a:lnTo>
                    <a:pt x="473" y="225"/>
                  </a:lnTo>
                  <a:lnTo>
                    <a:pt x="469" y="234"/>
                  </a:lnTo>
                  <a:lnTo>
                    <a:pt x="466" y="245"/>
                  </a:lnTo>
                  <a:close/>
                  <a:moveTo>
                    <a:pt x="573" y="817"/>
                  </a:moveTo>
                  <a:lnTo>
                    <a:pt x="559" y="811"/>
                  </a:lnTo>
                  <a:lnTo>
                    <a:pt x="561" y="799"/>
                  </a:lnTo>
                  <a:lnTo>
                    <a:pt x="564" y="785"/>
                  </a:lnTo>
                  <a:lnTo>
                    <a:pt x="569" y="772"/>
                  </a:lnTo>
                  <a:lnTo>
                    <a:pt x="577" y="760"/>
                  </a:lnTo>
                  <a:lnTo>
                    <a:pt x="587" y="646"/>
                  </a:lnTo>
                  <a:lnTo>
                    <a:pt x="583" y="649"/>
                  </a:lnTo>
                  <a:lnTo>
                    <a:pt x="580" y="652"/>
                  </a:lnTo>
                  <a:lnTo>
                    <a:pt x="579" y="652"/>
                  </a:lnTo>
                  <a:lnTo>
                    <a:pt x="578" y="652"/>
                  </a:lnTo>
                  <a:lnTo>
                    <a:pt x="577" y="652"/>
                  </a:lnTo>
                  <a:lnTo>
                    <a:pt x="576" y="649"/>
                  </a:lnTo>
                  <a:lnTo>
                    <a:pt x="577" y="638"/>
                  </a:lnTo>
                  <a:lnTo>
                    <a:pt x="578" y="626"/>
                  </a:lnTo>
                  <a:lnTo>
                    <a:pt x="579" y="620"/>
                  </a:lnTo>
                  <a:lnTo>
                    <a:pt x="579" y="614"/>
                  </a:lnTo>
                  <a:lnTo>
                    <a:pt x="578" y="609"/>
                  </a:lnTo>
                  <a:lnTo>
                    <a:pt x="576" y="603"/>
                  </a:lnTo>
                  <a:lnTo>
                    <a:pt x="578" y="600"/>
                  </a:lnTo>
                  <a:lnTo>
                    <a:pt x="580" y="597"/>
                  </a:lnTo>
                  <a:lnTo>
                    <a:pt x="581" y="595"/>
                  </a:lnTo>
                  <a:lnTo>
                    <a:pt x="582" y="587"/>
                  </a:lnTo>
                  <a:lnTo>
                    <a:pt x="583" y="583"/>
                  </a:lnTo>
                  <a:lnTo>
                    <a:pt x="583" y="580"/>
                  </a:lnTo>
                  <a:lnTo>
                    <a:pt x="581" y="580"/>
                  </a:lnTo>
                  <a:lnTo>
                    <a:pt x="579" y="579"/>
                  </a:lnTo>
                  <a:lnTo>
                    <a:pt x="576" y="579"/>
                  </a:lnTo>
                  <a:lnTo>
                    <a:pt x="573" y="577"/>
                  </a:lnTo>
                  <a:lnTo>
                    <a:pt x="570" y="576"/>
                  </a:lnTo>
                  <a:lnTo>
                    <a:pt x="568" y="572"/>
                  </a:lnTo>
                  <a:lnTo>
                    <a:pt x="567" y="564"/>
                  </a:lnTo>
                  <a:lnTo>
                    <a:pt x="567" y="557"/>
                  </a:lnTo>
                  <a:lnTo>
                    <a:pt x="567" y="551"/>
                  </a:lnTo>
                  <a:lnTo>
                    <a:pt x="568" y="546"/>
                  </a:lnTo>
                  <a:lnTo>
                    <a:pt x="570" y="540"/>
                  </a:lnTo>
                  <a:lnTo>
                    <a:pt x="574" y="535"/>
                  </a:lnTo>
                  <a:lnTo>
                    <a:pt x="579" y="531"/>
                  </a:lnTo>
                  <a:lnTo>
                    <a:pt x="586" y="527"/>
                  </a:lnTo>
                  <a:lnTo>
                    <a:pt x="591" y="523"/>
                  </a:lnTo>
                  <a:lnTo>
                    <a:pt x="597" y="518"/>
                  </a:lnTo>
                  <a:lnTo>
                    <a:pt x="599" y="503"/>
                  </a:lnTo>
                  <a:lnTo>
                    <a:pt x="594" y="507"/>
                  </a:lnTo>
                  <a:lnTo>
                    <a:pt x="592" y="511"/>
                  </a:lnTo>
                  <a:lnTo>
                    <a:pt x="589" y="512"/>
                  </a:lnTo>
                  <a:lnTo>
                    <a:pt x="588" y="512"/>
                  </a:lnTo>
                  <a:lnTo>
                    <a:pt x="588" y="511"/>
                  </a:lnTo>
                  <a:lnTo>
                    <a:pt x="588" y="510"/>
                  </a:lnTo>
                  <a:lnTo>
                    <a:pt x="588" y="507"/>
                  </a:lnTo>
                  <a:lnTo>
                    <a:pt x="588" y="504"/>
                  </a:lnTo>
                  <a:lnTo>
                    <a:pt x="589" y="499"/>
                  </a:lnTo>
                  <a:lnTo>
                    <a:pt x="591" y="491"/>
                  </a:lnTo>
                  <a:lnTo>
                    <a:pt x="595" y="483"/>
                  </a:lnTo>
                  <a:lnTo>
                    <a:pt x="601" y="475"/>
                  </a:lnTo>
                  <a:lnTo>
                    <a:pt x="603" y="453"/>
                  </a:lnTo>
                  <a:lnTo>
                    <a:pt x="600" y="459"/>
                  </a:lnTo>
                  <a:lnTo>
                    <a:pt x="595" y="465"/>
                  </a:lnTo>
                  <a:lnTo>
                    <a:pt x="591" y="469"/>
                  </a:lnTo>
                  <a:lnTo>
                    <a:pt x="587" y="473"/>
                  </a:lnTo>
                  <a:lnTo>
                    <a:pt x="583" y="475"/>
                  </a:lnTo>
                  <a:lnTo>
                    <a:pt x="581" y="477"/>
                  </a:lnTo>
                  <a:lnTo>
                    <a:pt x="580" y="474"/>
                  </a:lnTo>
                  <a:lnTo>
                    <a:pt x="581" y="471"/>
                  </a:lnTo>
                  <a:lnTo>
                    <a:pt x="582" y="463"/>
                  </a:lnTo>
                  <a:lnTo>
                    <a:pt x="584" y="457"/>
                  </a:lnTo>
                  <a:lnTo>
                    <a:pt x="587" y="450"/>
                  </a:lnTo>
                  <a:lnTo>
                    <a:pt x="590" y="442"/>
                  </a:lnTo>
                  <a:lnTo>
                    <a:pt x="593" y="436"/>
                  </a:lnTo>
                  <a:lnTo>
                    <a:pt x="596" y="428"/>
                  </a:lnTo>
                  <a:lnTo>
                    <a:pt x="599" y="417"/>
                  </a:lnTo>
                  <a:lnTo>
                    <a:pt x="600" y="406"/>
                  </a:lnTo>
                  <a:lnTo>
                    <a:pt x="603" y="402"/>
                  </a:lnTo>
                  <a:lnTo>
                    <a:pt x="607" y="400"/>
                  </a:lnTo>
                  <a:lnTo>
                    <a:pt x="608" y="384"/>
                  </a:lnTo>
                  <a:lnTo>
                    <a:pt x="603" y="384"/>
                  </a:lnTo>
                  <a:lnTo>
                    <a:pt x="599" y="383"/>
                  </a:lnTo>
                  <a:lnTo>
                    <a:pt x="596" y="383"/>
                  </a:lnTo>
                  <a:lnTo>
                    <a:pt x="595" y="381"/>
                  </a:lnTo>
                  <a:lnTo>
                    <a:pt x="595" y="379"/>
                  </a:lnTo>
                  <a:lnTo>
                    <a:pt x="595" y="377"/>
                  </a:lnTo>
                  <a:lnTo>
                    <a:pt x="596" y="372"/>
                  </a:lnTo>
                  <a:lnTo>
                    <a:pt x="600" y="364"/>
                  </a:lnTo>
                  <a:lnTo>
                    <a:pt x="605" y="355"/>
                  </a:lnTo>
                  <a:lnTo>
                    <a:pt x="613" y="343"/>
                  </a:lnTo>
                  <a:lnTo>
                    <a:pt x="615" y="316"/>
                  </a:lnTo>
                  <a:lnTo>
                    <a:pt x="608" y="332"/>
                  </a:lnTo>
                  <a:lnTo>
                    <a:pt x="602" y="348"/>
                  </a:lnTo>
                  <a:lnTo>
                    <a:pt x="596" y="355"/>
                  </a:lnTo>
                  <a:lnTo>
                    <a:pt x="591" y="363"/>
                  </a:lnTo>
                  <a:lnTo>
                    <a:pt x="586" y="372"/>
                  </a:lnTo>
                  <a:lnTo>
                    <a:pt x="581" y="381"/>
                  </a:lnTo>
                  <a:lnTo>
                    <a:pt x="577" y="389"/>
                  </a:lnTo>
                  <a:lnTo>
                    <a:pt x="573" y="397"/>
                  </a:lnTo>
                  <a:lnTo>
                    <a:pt x="567" y="405"/>
                  </a:lnTo>
                  <a:lnTo>
                    <a:pt x="561" y="410"/>
                  </a:lnTo>
                  <a:lnTo>
                    <a:pt x="559" y="409"/>
                  </a:lnTo>
                  <a:lnTo>
                    <a:pt x="555" y="408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5" y="404"/>
                  </a:lnTo>
                  <a:lnTo>
                    <a:pt x="558" y="401"/>
                  </a:lnTo>
                  <a:lnTo>
                    <a:pt x="562" y="389"/>
                  </a:lnTo>
                  <a:lnTo>
                    <a:pt x="564" y="377"/>
                  </a:lnTo>
                  <a:lnTo>
                    <a:pt x="566" y="371"/>
                  </a:lnTo>
                  <a:lnTo>
                    <a:pt x="570" y="364"/>
                  </a:lnTo>
                  <a:lnTo>
                    <a:pt x="576" y="357"/>
                  </a:lnTo>
                  <a:lnTo>
                    <a:pt x="583" y="348"/>
                  </a:lnTo>
                  <a:lnTo>
                    <a:pt x="591" y="335"/>
                  </a:lnTo>
                  <a:lnTo>
                    <a:pt x="600" y="320"/>
                  </a:lnTo>
                  <a:lnTo>
                    <a:pt x="608" y="307"/>
                  </a:lnTo>
                  <a:lnTo>
                    <a:pt x="617" y="295"/>
                  </a:lnTo>
                  <a:lnTo>
                    <a:pt x="618" y="269"/>
                  </a:lnTo>
                  <a:lnTo>
                    <a:pt x="614" y="271"/>
                  </a:lnTo>
                  <a:lnTo>
                    <a:pt x="609" y="274"/>
                  </a:lnTo>
                  <a:lnTo>
                    <a:pt x="607" y="274"/>
                  </a:lnTo>
                  <a:lnTo>
                    <a:pt x="605" y="273"/>
                  </a:lnTo>
                  <a:lnTo>
                    <a:pt x="605" y="269"/>
                  </a:lnTo>
                  <a:lnTo>
                    <a:pt x="605" y="266"/>
                  </a:lnTo>
                  <a:lnTo>
                    <a:pt x="606" y="261"/>
                  </a:lnTo>
                  <a:lnTo>
                    <a:pt x="607" y="255"/>
                  </a:lnTo>
                  <a:lnTo>
                    <a:pt x="616" y="233"/>
                  </a:lnTo>
                  <a:lnTo>
                    <a:pt x="622" y="218"/>
                  </a:lnTo>
                  <a:lnTo>
                    <a:pt x="624" y="196"/>
                  </a:lnTo>
                  <a:lnTo>
                    <a:pt x="618" y="212"/>
                  </a:lnTo>
                  <a:lnTo>
                    <a:pt x="609" y="232"/>
                  </a:lnTo>
                  <a:lnTo>
                    <a:pt x="599" y="253"/>
                  </a:lnTo>
                  <a:lnTo>
                    <a:pt x="586" y="278"/>
                  </a:lnTo>
                  <a:lnTo>
                    <a:pt x="583" y="279"/>
                  </a:lnTo>
                  <a:lnTo>
                    <a:pt x="580" y="281"/>
                  </a:lnTo>
                  <a:lnTo>
                    <a:pt x="579" y="281"/>
                  </a:lnTo>
                  <a:lnTo>
                    <a:pt x="578" y="279"/>
                  </a:lnTo>
                  <a:lnTo>
                    <a:pt x="578" y="277"/>
                  </a:lnTo>
                  <a:lnTo>
                    <a:pt x="579" y="273"/>
                  </a:lnTo>
                  <a:lnTo>
                    <a:pt x="583" y="255"/>
                  </a:lnTo>
                  <a:lnTo>
                    <a:pt x="587" y="238"/>
                  </a:lnTo>
                  <a:lnTo>
                    <a:pt x="589" y="230"/>
                  </a:lnTo>
                  <a:lnTo>
                    <a:pt x="590" y="221"/>
                  </a:lnTo>
                  <a:lnTo>
                    <a:pt x="591" y="213"/>
                  </a:lnTo>
                  <a:lnTo>
                    <a:pt x="590" y="204"/>
                  </a:lnTo>
                  <a:lnTo>
                    <a:pt x="593" y="200"/>
                  </a:lnTo>
                  <a:lnTo>
                    <a:pt x="595" y="194"/>
                  </a:lnTo>
                  <a:lnTo>
                    <a:pt x="599" y="189"/>
                  </a:lnTo>
                  <a:lnTo>
                    <a:pt x="601" y="182"/>
                  </a:lnTo>
                  <a:lnTo>
                    <a:pt x="605" y="169"/>
                  </a:lnTo>
                  <a:lnTo>
                    <a:pt x="609" y="156"/>
                  </a:lnTo>
                  <a:lnTo>
                    <a:pt x="613" y="155"/>
                  </a:lnTo>
                  <a:lnTo>
                    <a:pt x="616" y="153"/>
                  </a:lnTo>
                  <a:lnTo>
                    <a:pt x="617" y="151"/>
                  </a:lnTo>
                  <a:lnTo>
                    <a:pt x="618" y="148"/>
                  </a:lnTo>
                  <a:lnTo>
                    <a:pt x="619" y="143"/>
                  </a:lnTo>
                  <a:lnTo>
                    <a:pt x="621" y="137"/>
                  </a:lnTo>
                  <a:lnTo>
                    <a:pt x="625" y="129"/>
                  </a:lnTo>
                  <a:lnTo>
                    <a:pt x="631" y="122"/>
                  </a:lnTo>
                  <a:lnTo>
                    <a:pt x="632" y="110"/>
                  </a:lnTo>
                  <a:lnTo>
                    <a:pt x="622" y="126"/>
                  </a:lnTo>
                  <a:lnTo>
                    <a:pt x="613" y="139"/>
                  </a:lnTo>
                  <a:lnTo>
                    <a:pt x="603" y="149"/>
                  </a:lnTo>
                  <a:lnTo>
                    <a:pt x="595" y="156"/>
                  </a:lnTo>
                  <a:lnTo>
                    <a:pt x="594" y="153"/>
                  </a:lnTo>
                  <a:lnTo>
                    <a:pt x="594" y="144"/>
                  </a:lnTo>
                  <a:lnTo>
                    <a:pt x="596" y="131"/>
                  </a:lnTo>
                  <a:lnTo>
                    <a:pt x="601" y="115"/>
                  </a:lnTo>
                  <a:lnTo>
                    <a:pt x="605" y="99"/>
                  </a:lnTo>
                  <a:lnTo>
                    <a:pt x="610" y="84"/>
                  </a:lnTo>
                  <a:lnTo>
                    <a:pt x="613" y="78"/>
                  </a:lnTo>
                  <a:lnTo>
                    <a:pt x="616" y="74"/>
                  </a:lnTo>
                  <a:lnTo>
                    <a:pt x="619" y="70"/>
                  </a:lnTo>
                  <a:lnTo>
                    <a:pt x="622" y="69"/>
                  </a:lnTo>
                  <a:lnTo>
                    <a:pt x="625" y="69"/>
                  </a:lnTo>
                  <a:lnTo>
                    <a:pt x="629" y="70"/>
                  </a:lnTo>
                  <a:lnTo>
                    <a:pt x="630" y="71"/>
                  </a:lnTo>
                  <a:lnTo>
                    <a:pt x="631" y="74"/>
                  </a:lnTo>
                  <a:lnTo>
                    <a:pt x="629" y="82"/>
                  </a:lnTo>
                  <a:lnTo>
                    <a:pt x="623" y="94"/>
                  </a:lnTo>
                  <a:lnTo>
                    <a:pt x="628" y="86"/>
                  </a:lnTo>
                  <a:lnTo>
                    <a:pt x="631" y="78"/>
                  </a:lnTo>
                  <a:lnTo>
                    <a:pt x="633" y="73"/>
                  </a:lnTo>
                  <a:lnTo>
                    <a:pt x="633" y="67"/>
                  </a:lnTo>
                  <a:lnTo>
                    <a:pt x="631" y="63"/>
                  </a:lnTo>
                  <a:lnTo>
                    <a:pt x="627" y="62"/>
                  </a:lnTo>
                  <a:lnTo>
                    <a:pt x="621" y="62"/>
                  </a:lnTo>
                  <a:lnTo>
                    <a:pt x="615" y="62"/>
                  </a:lnTo>
                  <a:lnTo>
                    <a:pt x="616" y="54"/>
                  </a:lnTo>
                  <a:lnTo>
                    <a:pt x="618" y="46"/>
                  </a:lnTo>
                  <a:lnTo>
                    <a:pt x="621" y="38"/>
                  </a:lnTo>
                  <a:lnTo>
                    <a:pt x="625" y="30"/>
                  </a:lnTo>
                  <a:lnTo>
                    <a:pt x="634" y="14"/>
                  </a:lnTo>
                  <a:lnTo>
                    <a:pt x="642" y="0"/>
                  </a:lnTo>
                  <a:lnTo>
                    <a:pt x="634" y="12"/>
                  </a:lnTo>
                  <a:lnTo>
                    <a:pt x="629" y="21"/>
                  </a:lnTo>
                  <a:lnTo>
                    <a:pt x="624" y="26"/>
                  </a:lnTo>
                  <a:lnTo>
                    <a:pt x="621" y="27"/>
                  </a:lnTo>
                  <a:lnTo>
                    <a:pt x="620" y="26"/>
                  </a:lnTo>
                  <a:lnTo>
                    <a:pt x="618" y="22"/>
                  </a:lnTo>
                  <a:lnTo>
                    <a:pt x="617" y="14"/>
                  </a:lnTo>
                  <a:lnTo>
                    <a:pt x="616" y="4"/>
                  </a:lnTo>
                  <a:lnTo>
                    <a:pt x="617" y="12"/>
                  </a:lnTo>
                  <a:lnTo>
                    <a:pt x="616" y="21"/>
                  </a:lnTo>
                  <a:lnTo>
                    <a:pt x="615" y="33"/>
                  </a:lnTo>
                  <a:lnTo>
                    <a:pt x="614" y="45"/>
                  </a:lnTo>
                  <a:lnTo>
                    <a:pt x="608" y="73"/>
                  </a:lnTo>
                  <a:lnTo>
                    <a:pt x="601" y="100"/>
                  </a:lnTo>
                  <a:lnTo>
                    <a:pt x="592" y="127"/>
                  </a:lnTo>
                  <a:lnTo>
                    <a:pt x="582" y="149"/>
                  </a:lnTo>
                  <a:lnTo>
                    <a:pt x="578" y="157"/>
                  </a:lnTo>
                  <a:lnTo>
                    <a:pt x="574" y="165"/>
                  </a:lnTo>
                  <a:lnTo>
                    <a:pt x="569" y="169"/>
                  </a:lnTo>
                  <a:lnTo>
                    <a:pt x="565" y="171"/>
                  </a:lnTo>
                  <a:lnTo>
                    <a:pt x="563" y="169"/>
                  </a:lnTo>
                  <a:lnTo>
                    <a:pt x="563" y="165"/>
                  </a:lnTo>
                  <a:lnTo>
                    <a:pt x="563" y="159"/>
                  </a:lnTo>
                  <a:lnTo>
                    <a:pt x="564" y="152"/>
                  </a:lnTo>
                  <a:lnTo>
                    <a:pt x="568" y="133"/>
                  </a:lnTo>
                  <a:lnTo>
                    <a:pt x="574" y="111"/>
                  </a:lnTo>
                  <a:lnTo>
                    <a:pt x="581" y="87"/>
                  </a:lnTo>
                  <a:lnTo>
                    <a:pt x="589" y="62"/>
                  </a:lnTo>
                  <a:lnTo>
                    <a:pt x="594" y="38"/>
                  </a:lnTo>
                  <a:lnTo>
                    <a:pt x="600" y="17"/>
                  </a:lnTo>
                  <a:lnTo>
                    <a:pt x="591" y="41"/>
                  </a:lnTo>
                  <a:lnTo>
                    <a:pt x="586" y="51"/>
                  </a:lnTo>
                  <a:lnTo>
                    <a:pt x="583" y="54"/>
                  </a:lnTo>
                  <a:lnTo>
                    <a:pt x="581" y="53"/>
                  </a:lnTo>
                  <a:lnTo>
                    <a:pt x="579" y="50"/>
                  </a:lnTo>
                  <a:lnTo>
                    <a:pt x="577" y="45"/>
                  </a:lnTo>
                  <a:lnTo>
                    <a:pt x="578" y="50"/>
                  </a:lnTo>
                  <a:lnTo>
                    <a:pt x="579" y="57"/>
                  </a:lnTo>
                  <a:lnTo>
                    <a:pt x="579" y="63"/>
                  </a:lnTo>
                  <a:lnTo>
                    <a:pt x="579" y="69"/>
                  </a:lnTo>
                  <a:lnTo>
                    <a:pt x="577" y="80"/>
                  </a:lnTo>
                  <a:lnTo>
                    <a:pt x="574" y="92"/>
                  </a:lnTo>
                  <a:lnTo>
                    <a:pt x="568" y="103"/>
                  </a:lnTo>
                  <a:lnTo>
                    <a:pt x="561" y="112"/>
                  </a:lnTo>
                  <a:lnTo>
                    <a:pt x="552" y="122"/>
                  </a:lnTo>
                  <a:lnTo>
                    <a:pt x="542" y="128"/>
                  </a:lnTo>
                  <a:lnTo>
                    <a:pt x="532" y="149"/>
                  </a:lnTo>
                  <a:lnTo>
                    <a:pt x="523" y="164"/>
                  </a:lnTo>
                  <a:lnTo>
                    <a:pt x="520" y="168"/>
                  </a:lnTo>
                  <a:lnTo>
                    <a:pt x="515" y="171"/>
                  </a:lnTo>
                  <a:lnTo>
                    <a:pt x="513" y="172"/>
                  </a:lnTo>
                  <a:lnTo>
                    <a:pt x="511" y="172"/>
                  </a:lnTo>
                  <a:lnTo>
                    <a:pt x="509" y="171"/>
                  </a:lnTo>
                  <a:lnTo>
                    <a:pt x="507" y="169"/>
                  </a:lnTo>
                  <a:lnTo>
                    <a:pt x="507" y="167"/>
                  </a:lnTo>
                  <a:lnTo>
                    <a:pt x="506" y="163"/>
                  </a:lnTo>
                  <a:lnTo>
                    <a:pt x="507" y="152"/>
                  </a:lnTo>
                  <a:lnTo>
                    <a:pt x="510" y="140"/>
                  </a:lnTo>
                  <a:lnTo>
                    <a:pt x="510" y="133"/>
                  </a:lnTo>
                  <a:lnTo>
                    <a:pt x="510" y="127"/>
                  </a:lnTo>
                  <a:lnTo>
                    <a:pt x="511" y="122"/>
                  </a:lnTo>
                  <a:lnTo>
                    <a:pt x="512" y="116"/>
                  </a:lnTo>
                  <a:lnTo>
                    <a:pt x="517" y="104"/>
                  </a:lnTo>
                  <a:lnTo>
                    <a:pt x="522" y="94"/>
                  </a:lnTo>
                  <a:lnTo>
                    <a:pt x="526" y="83"/>
                  </a:lnTo>
                  <a:lnTo>
                    <a:pt x="531" y="70"/>
                  </a:lnTo>
                  <a:lnTo>
                    <a:pt x="533" y="63"/>
                  </a:lnTo>
                  <a:lnTo>
                    <a:pt x="534" y="57"/>
                  </a:lnTo>
                  <a:lnTo>
                    <a:pt x="535" y="49"/>
                  </a:lnTo>
                  <a:lnTo>
                    <a:pt x="535" y="41"/>
                  </a:lnTo>
                  <a:lnTo>
                    <a:pt x="533" y="55"/>
                  </a:lnTo>
                  <a:lnTo>
                    <a:pt x="528" y="69"/>
                  </a:lnTo>
                  <a:lnTo>
                    <a:pt x="525" y="75"/>
                  </a:lnTo>
                  <a:lnTo>
                    <a:pt x="523" y="79"/>
                  </a:lnTo>
                  <a:lnTo>
                    <a:pt x="520" y="82"/>
                  </a:lnTo>
                  <a:lnTo>
                    <a:pt x="517" y="83"/>
                  </a:lnTo>
                  <a:lnTo>
                    <a:pt x="514" y="82"/>
                  </a:lnTo>
                  <a:lnTo>
                    <a:pt x="512" y="79"/>
                  </a:lnTo>
                  <a:lnTo>
                    <a:pt x="511" y="74"/>
                  </a:lnTo>
                  <a:lnTo>
                    <a:pt x="511" y="67"/>
                  </a:lnTo>
                  <a:lnTo>
                    <a:pt x="511" y="54"/>
                  </a:lnTo>
                  <a:lnTo>
                    <a:pt x="512" y="39"/>
                  </a:lnTo>
                  <a:lnTo>
                    <a:pt x="510" y="51"/>
                  </a:lnTo>
                  <a:lnTo>
                    <a:pt x="509" y="63"/>
                  </a:lnTo>
                  <a:lnTo>
                    <a:pt x="509" y="75"/>
                  </a:lnTo>
                  <a:lnTo>
                    <a:pt x="508" y="87"/>
                  </a:lnTo>
                  <a:lnTo>
                    <a:pt x="508" y="98"/>
                  </a:lnTo>
                  <a:lnTo>
                    <a:pt x="507" y="106"/>
                  </a:lnTo>
                  <a:lnTo>
                    <a:pt x="506" y="110"/>
                  </a:lnTo>
                  <a:lnTo>
                    <a:pt x="505" y="114"/>
                  </a:lnTo>
                  <a:lnTo>
                    <a:pt x="503" y="115"/>
                  </a:lnTo>
                  <a:lnTo>
                    <a:pt x="500" y="118"/>
                  </a:lnTo>
                  <a:lnTo>
                    <a:pt x="497" y="118"/>
                  </a:lnTo>
                  <a:lnTo>
                    <a:pt x="495" y="118"/>
                  </a:lnTo>
                  <a:lnTo>
                    <a:pt x="494" y="116"/>
                  </a:lnTo>
                  <a:lnTo>
                    <a:pt x="492" y="115"/>
                  </a:lnTo>
                  <a:lnTo>
                    <a:pt x="490" y="108"/>
                  </a:lnTo>
                  <a:lnTo>
                    <a:pt x="488" y="99"/>
                  </a:lnTo>
                  <a:lnTo>
                    <a:pt x="487" y="90"/>
                  </a:lnTo>
                  <a:lnTo>
                    <a:pt x="485" y="80"/>
                  </a:lnTo>
                  <a:lnTo>
                    <a:pt x="484" y="71"/>
                  </a:lnTo>
                  <a:lnTo>
                    <a:pt x="481" y="63"/>
                  </a:lnTo>
                  <a:lnTo>
                    <a:pt x="482" y="79"/>
                  </a:lnTo>
                  <a:lnTo>
                    <a:pt x="482" y="96"/>
                  </a:lnTo>
                  <a:lnTo>
                    <a:pt x="481" y="118"/>
                  </a:lnTo>
                  <a:lnTo>
                    <a:pt x="479" y="137"/>
                  </a:lnTo>
                  <a:lnTo>
                    <a:pt x="474" y="157"/>
                  </a:lnTo>
                  <a:lnTo>
                    <a:pt x="469" y="176"/>
                  </a:lnTo>
                  <a:lnTo>
                    <a:pt x="467" y="185"/>
                  </a:lnTo>
                  <a:lnTo>
                    <a:pt x="464" y="192"/>
                  </a:lnTo>
                  <a:lnTo>
                    <a:pt x="460" y="198"/>
                  </a:lnTo>
                  <a:lnTo>
                    <a:pt x="457" y="204"/>
                  </a:lnTo>
                  <a:lnTo>
                    <a:pt x="452" y="204"/>
                  </a:lnTo>
                  <a:lnTo>
                    <a:pt x="449" y="202"/>
                  </a:lnTo>
                  <a:lnTo>
                    <a:pt x="445" y="201"/>
                  </a:lnTo>
                  <a:lnTo>
                    <a:pt x="443" y="198"/>
                  </a:lnTo>
                  <a:lnTo>
                    <a:pt x="441" y="194"/>
                  </a:lnTo>
                  <a:lnTo>
                    <a:pt x="440" y="190"/>
                  </a:lnTo>
                  <a:lnTo>
                    <a:pt x="440" y="186"/>
                  </a:lnTo>
                  <a:lnTo>
                    <a:pt x="439" y="181"/>
                  </a:lnTo>
                  <a:lnTo>
                    <a:pt x="442" y="157"/>
                  </a:lnTo>
                  <a:lnTo>
                    <a:pt x="446" y="133"/>
                  </a:lnTo>
                  <a:lnTo>
                    <a:pt x="443" y="141"/>
                  </a:lnTo>
                  <a:lnTo>
                    <a:pt x="440" y="149"/>
                  </a:lnTo>
                  <a:lnTo>
                    <a:pt x="438" y="157"/>
                  </a:lnTo>
                  <a:lnTo>
                    <a:pt x="437" y="165"/>
                  </a:lnTo>
                  <a:lnTo>
                    <a:pt x="435" y="181"/>
                  </a:lnTo>
                  <a:lnTo>
                    <a:pt x="435" y="196"/>
                  </a:lnTo>
                  <a:lnTo>
                    <a:pt x="433" y="209"/>
                  </a:lnTo>
                  <a:lnTo>
                    <a:pt x="432" y="221"/>
                  </a:lnTo>
                  <a:lnTo>
                    <a:pt x="432" y="225"/>
                  </a:lnTo>
                  <a:lnTo>
                    <a:pt x="430" y="230"/>
                  </a:lnTo>
                  <a:lnTo>
                    <a:pt x="429" y="233"/>
                  </a:lnTo>
                  <a:lnTo>
                    <a:pt x="426" y="235"/>
                  </a:lnTo>
                  <a:lnTo>
                    <a:pt x="421" y="213"/>
                  </a:lnTo>
                  <a:lnTo>
                    <a:pt x="414" y="189"/>
                  </a:lnTo>
                  <a:lnTo>
                    <a:pt x="409" y="167"/>
                  </a:lnTo>
                  <a:lnTo>
                    <a:pt x="402" y="143"/>
                  </a:lnTo>
                  <a:lnTo>
                    <a:pt x="404" y="164"/>
                  </a:lnTo>
                  <a:lnTo>
                    <a:pt x="408" y="184"/>
                  </a:lnTo>
                  <a:lnTo>
                    <a:pt x="412" y="204"/>
                  </a:lnTo>
                  <a:lnTo>
                    <a:pt x="415" y="224"/>
                  </a:lnTo>
                  <a:lnTo>
                    <a:pt x="417" y="233"/>
                  </a:lnTo>
                  <a:lnTo>
                    <a:pt x="418" y="243"/>
                  </a:lnTo>
                  <a:lnTo>
                    <a:pt x="418" y="254"/>
                  </a:lnTo>
                  <a:lnTo>
                    <a:pt x="418" y="266"/>
                  </a:lnTo>
                  <a:lnTo>
                    <a:pt x="417" y="278"/>
                  </a:lnTo>
                  <a:lnTo>
                    <a:pt x="415" y="290"/>
                  </a:lnTo>
                  <a:lnTo>
                    <a:pt x="412" y="303"/>
                  </a:lnTo>
                  <a:lnTo>
                    <a:pt x="408" y="316"/>
                  </a:lnTo>
                  <a:lnTo>
                    <a:pt x="401" y="306"/>
                  </a:lnTo>
                  <a:lnTo>
                    <a:pt x="396" y="295"/>
                  </a:lnTo>
                  <a:lnTo>
                    <a:pt x="391" y="285"/>
                  </a:lnTo>
                  <a:lnTo>
                    <a:pt x="389" y="275"/>
                  </a:lnTo>
                  <a:lnTo>
                    <a:pt x="388" y="266"/>
                  </a:lnTo>
                  <a:lnTo>
                    <a:pt x="387" y="257"/>
                  </a:lnTo>
                  <a:lnTo>
                    <a:pt x="387" y="247"/>
                  </a:lnTo>
                  <a:lnTo>
                    <a:pt x="388" y="238"/>
                  </a:lnTo>
                  <a:lnTo>
                    <a:pt x="389" y="221"/>
                  </a:lnTo>
                  <a:lnTo>
                    <a:pt x="390" y="204"/>
                  </a:lnTo>
                  <a:lnTo>
                    <a:pt x="390" y="194"/>
                  </a:lnTo>
                  <a:lnTo>
                    <a:pt x="390" y="185"/>
                  </a:lnTo>
                  <a:lnTo>
                    <a:pt x="388" y="176"/>
                  </a:lnTo>
                  <a:lnTo>
                    <a:pt x="386" y="167"/>
                  </a:lnTo>
                  <a:lnTo>
                    <a:pt x="387" y="185"/>
                  </a:lnTo>
                  <a:lnTo>
                    <a:pt x="386" y="204"/>
                  </a:lnTo>
                  <a:lnTo>
                    <a:pt x="385" y="213"/>
                  </a:lnTo>
                  <a:lnTo>
                    <a:pt x="384" y="220"/>
                  </a:lnTo>
                  <a:lnTo>
                    <a:pt x="383" y="222"/>
                  </a:lnTo>
                  <a:lnTo>
                    <a:pt x="382" y="225"/>
                  </a:lnTo>
                  <a:lnTo>
                    <a:pt x="381" y="226"/>
                  </a:lnTo>
                  <a:lnTo>
                    <a:pt x="380" y="226"/>
                  </a:lnTo>
                  <a:lnTo>
                    <a:pt x="375" y="220"/>
                  </a:lnTo>
                  <a:lnTo>
                    <a:pt x="372" y="213"/>
                  </a:lnTo>
                  <a:lnTo>
                    <a:pt x="369" y="206"/>
                  </a:lnTo>
                  <a:lnTo>
                    <a:pt x="366" y="200"/>
                  </a:lnTo>
                  <a:lnTo>
                    <a:pt x="363" y="192"/>
                  </a:lnTo>
                  <a:lnTo>
                    <a:pt x="362" y="184"/>
                  </a:lnTo>
                  <a:lnTo>
                    <a:pt x="361" y="176"/>
                  </a:lnTo>
                  <a:lnTo>
                    <a:pt x="360" y="167"/>
                  </a:lnTo>
                  <a:lnTo>
                    <a:pt x="360" y="181"/>
                  </a:lnTo>
                  <a:lnTo>
                    <a:pt x="361" y="194"/>
                  </a:lnTo>
                  <a:lnTo>
                    <a:pt x="364" y="206"/>
                  </a:lnTo>
                  <a:lnTo>
                    <a:pt x="368" y="217"/>
                  </a:lnTo>
                  <a:lnTo>
                    <a:pt x="375" y="239"/>
                  </a:lnTo>
                  <a:lnTo>
                    <a:pt x="381" y="263"/>
                  </a:lnTo>
                  <a:lnTo>
                    <a:pt x="377" y="263"/>
                  </a:lnTo>
                  <a:lnTo>
                    <a:pt x="373" y="261"/>
                  </a:lnTo>
                  <a:lnTo>
                    <a:pt x="368" y="257"/>
                  </a:lnTo>
                  <a:lnTo>
                    <a:pt x="362" y="250"/>
                  </a:lnTo>
                  <a:lnTo>
                    <a:pt x="351" y="235"/>
                  </a:lnTo>
                  <a:lnTo>
                    <a:pt x="342" y="221"/>
                  </a:lnTo>
                  <a:lnTo>
                    <a:pt x="347" y="234"/>
                  </a:lnTo>
                  <a:lnTo>
                    <a:pt x="355" y="245"/>
                  </a:lnTo>
                  <a:lnTo>
                    <a:pt x="362" y="257"/>
                  </a:lnTo>
                  <a:lnTo>
                    <a:pt x="371" y="267"/>
                  </a:lnTo>
                  <a:lnTo>
                    <a:pt x="374" y="274"/>
                  </a:lnTo>
                  <a:lnTo>
                    <a:pt x="376" y="279"/>
                  </a:lnTo>
                  <a:lnTo>
                    <a:pt x="378" y="286"/>
                  </a:lnTo>
                  <a:lnTo>
                    <a:pt x="381" y="292"/>
                  </a:lnTo>
                  <a:lnTo>
                    <a:pt x="381" y="299"/>
                  </a:lnTo>
                  <a:lnTo>
                    <a:pt x="380" y="307"/>
                  </a:lnTo>
                  <a:lnTo>
                    <a:pt x="378" y="315"/>
                  </a:lnTo>
                  <a:lnTo>
                    <a:pt x="374" y="323"/>
                  </a:lnTo>
                  <a:lnTo>
                    <a:pt x="373" y="326"/>
                  </a:lnTo>
                  <a:lnTo>
                    <a:pt x="371" y="327"/>
                  </a:lnTo>
                  <a:lnTo>
                    <a:pt x="370" y="327"/>
                  </a:lnTo>
                  <a:lnTo>
                    <a:pt x="368" y="326"/>
                  </a:lnTo>
                  <a:lnTo>
                    <a:pt x="364" y="323"/>
                  </a:lnTo>
                  <a:lnTo>
                    <a:pt x="361" y="318"/>
                  </a:lnTo>
                  <a:lnTo>
                    <a:pt x="355" y="304"/>
                  </a:lnTo>
                  <a:lnTo>
                    <a:pt x="347" y="292"/>
                  </a:lnTo>
                  <a:lnTo>
                    <a:pt x="351" y="303"/>
                  </a:lnTo>
                  <a:lnTo>
                    <a:pt x="356" y="315"/>
                  </a:lnTo>
                  <a:lnTo>
                    <a:pt x="358" y="326"/>
                  </a:lnTo>
                  <a:lnTo>
                    <a:pt x="360" y="338"/>
                  </a:lnTo>
                  <a:lnTo>
                    <a:pt x="363" y="361"/>
                  </a:lnTo>
                  <a:lnTo>
                    <a:pt x="364" y="384"/>
                  </a:lnTo>
                  <a:lnTo>
                    <a:pt x="366" y="408"/>
                  </a:lnTo>
                  <a:lnTo>
                    <a:pt x="368" y="430"/>
                  </a:lnTo>
                  <a:lnTo>
                    <a:pt x="370" y="441"/>
                  </a:lnTo>
                  <a:lnTo>
                    <a:pt x="373" y="450"/>
                  </a:lnTo>
                  <a:lnTo>
                    <a:pt x="376" y="461"/>
                  </a:lnTo>
                  <a:lnTo>
                    <a:pt x="381" y="470"/>
                  </a:lnTo>
                  <a:lnTo>
                    <a:pt x="378" y="471"/>
                  </a:lnTo>
                  <a:lnTo>
                    <a:pt x="376" y="473"/>
                  </a:lnTo>
                  <a:lnTo>
                    <a:pt x="374" y="473"/>
                  </a:lnTo>
                  <a:lnTo>
                    <a:pt x="372" y="471"/>
                  </a:lnTo>
                  <a:lnTo>
                    <a:pt x="367" y="467"/>
                  </a:lnTo>
                  <a:lnTo>
                    <a:pt x="362" y="462"/>
                  </a:lnTo>
                  <a:lnTo>
                    <a:pt x="351" y="447"/>
                  </a:lnTo>
                  <a:lnTo>
                    <a:pt x="342" y="437"/>
                  </a:lnTo>
                  <a:lnTo>
                    <a:pt x="300" y="393"/>
                  </a:lnTo>
                  <a:lnTo>
                    <a:pt x="300" y="396"/>
                  </a:lnTo>
                  <a:lnTo>
                    <a:pt x="299" y="397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1" y="397"/>
                  </a:lnTo>
                  <a:lnTo>
                    <a:pt x="284" y="394"/>
                  </a:lnTo>
                  <a:lnTo>
                    <a:pt x="275" y="392"/>
                  </a:lnTo>
                  <a:lnTo>
                    <a:pt x="264" y="391"/>
                  </a:lnTo>
                  <a:lnTo>
                    <a:pt x="259" y="389"/>
                  </a:lnTo>
                  <a:lnTo>
                    <a:pt x="253" y="391"/>
                  </a:lnTo>
                  <a:lnTo>
                    <a:pt x="247" y="392"/>
                  </a:lnTo>
                  <a:lnTo>
                    <a:pt x="240" y="393"/>
                  </a:lnTo>
                  <a:lnTo>
                    <a:pt x="248" y="392"/>
                  </a:lnTo>
                  <a:lnTo>
                    <a:pt x="254" y="392"/>
                  </a:lnTo>
                  <a:lnTo>
                    <a:pt x="262" y="393"/>
                  </a:lnTo>
                  <a:lnTo>
                    <a:pt x="268" y="394"/>
                  </a:lnTo>
                  <a:lnTo>
                    <a:pt x="281" y="398"/>
                  </a:lnTo>
                  <a:lnTo>
                    <a:pt x="294" y="405"/>
                  </a:lnTo>
                  <a:lnTo>
                    <a:pt x="306" y="413"/>
                  </a:lnTo>
                  <a:lnTo>
                    <a:pt x="317" y="422"/>
                  </a:lnTo>
                  <a:lnTo>
                    <a:pt x="327" y="432"/>
                  </a:lnTo>
                  <a:lnTo>
                    <a:pt x="335" y="441"/>
                  </a:lnTo>
                  <a:lnTo>
                    <a:pt x="347" y="455"/>
                  </a:lnTo>
                  <a:lnTo>
                    <a:pt x="357" y="469"/>
                  </a:lnTo>
                  <a:lnTo>
                    <a:pt x="363" y="475"/>
                  </a:lnTo>
                  <a:lnTo>
                    <a:pt x="369" y="482"/>
                  </a:lnTo>
                  <a:lnTo>
                    <a:pt x="376" y="489"/>
                  </a:lnTo>
                  <a:lnTo>
                    <a:pt x="384" y="495"/>
                  </a:lnTo>
                  <a:lnTo>
                    <a:pt x="387" y="522"/>
                  </a:lnTo>
                  <a:lnTo>
                    <a:pt x="391" y="550"/>
                  </a:lnTo>
                  <a:lnTo>
                    <a:pt x="394" y="563"/>
                  </a:lnTo>
                  <a:lnTo>
                    <a:pt x="394" y="575"/>
                  </a:lnTo>
                  <a:lnTo>
                    <a:pt x="392" y="579"/>
                  </a:lnTo>
                  <a:lnTo>
                    <a:pt x="391" y="583"/>
                  </a:lnTo>
                  <a:lnTo>
                    <a:pt x="389" y="587"/>
                  </a:lnTo>
                  <a:lnTo>
                    <a:pt x="387" y="589"/>
                  </a:lnTo>
                  <a:lnTo>
                    <a:pt x="385" y="585"/>
                  </a:lnTo>
                  <a:lnTo>
                    <a:pt x="382" y="581"/>
                  </a:lnTo>
                  <a:lnTo>
                    <a:pt x="378" y="577"/>
                  </a:lnTo>
                  <a:lnTo>
                    <a:pt x="374" y="575"/>
                  </a:lnTo>
                  <a:lnTo>
                    <a:pt x="364" y="568"/>
                  </a:lnTo>
                  <a:lnTo>
                    <a:pt x="355" y="561"/>
                  </a:lnTo>
                  <a:lnTo>
                    <a:pt x="345" y="555"/>
                  </a:lnTo>
                  <a:lnTo>
                    <a:pt x="336" y="548"/>
                  </a:lnTo>
                  <a:lnTo>
                    <a:pt x="333" y="544"/>
                  </a:lnTo>
                  <a:lnTo>
                    <a:pt x="330" y="540"/>
                  </a:lnTo>
                  <a:lnTo>
                    <a:pt x="328" y="536"/>
                  </a:lnTo>
                  <a:lnTo>
                    <a:pt x="327" y="531"/>
                  </a:lnTo>
                  <a:lnTo>
                    <a:pt x="326" y="522"/>
                  </a:lnTo>
                  <a:lnTo>
                    <a:pt x="325" y="512"/>
                  </a:lnTo>
                  <a:lnTo>
                    <a:pt x="322" y="504"/>
                  </a:lnTo>
                  <a:lnTo>
                    <a:pt x="320" y="498"/>
                  </a:lnTo>
                  <a:lnTo>
                    <a:pt x="315" y="487"/>
                  </a:lnTo>
                  <a:lnTo>
                    <a:pt x="308" y="478"/>
                  </a:lnTo>
                  <a:lnTo>
                    <a:pt x="303" y="470"/>
                  </a:lnTo>
                  <a:lnTo>
                    <a:pt x="296" y="462"/>
                  </a:lnTo>
                  <a:lnTo>
                    <a:pt x="291" y="453"/>
                  </a:lnTo>
                  <a:lnTo>
                    <a:pt x="288" y="442"/>
                  </a:lnTo>
                  <a:lnTo>
                    <a:pt x="275" y="436"/>
                  </a:lnTo>
                  <a:lnTo>
                    <a:pt x="263" y="429"/>
                  </a:lnTo>
                  <a:lnTo>
                    <a:pt x="252" y="421"/>
                  </a:lnTo>
                  <a:lnTo>
                    <a:pt x="240" y="413"/>
                  </a:lnTo>
                  <a:lnTo>
                    <a:pt x="229" y="405"/>
                  </a:lnTo>
                  <a:lnTo>
                    <a:pt x="217" y="398"/>
                  </a:lnTo>
                  <a:lnTo>
                    <a:pt x="204" y="392"/>
                  </a:lnTo>
                  <a:lnTo>
                    <a:pt x="190" y="388"/>
                  </a:lnTo>
                  <a:lnTo>
                    <a:pt x="202" y="398"/>
                  </a:lnTo>
                  <a:lnTo>
                    <a:pt x="212" y="410"/>
                  </a:lnTo>
                  <a:lnTo>
                    <a:pt x="217" y="417"/>
                  </a:lnTo>
                  <a:lnTo>
                    <a:pt x="220" y="424"/>
                  </a:lnTo>
                  <a:lnTo>
                    <a:pt x="221" y="429"/>
                  </a:lnTo>
                  <a:lnTo>
                    <a:pt x="220" y="434"/>
                  </a:lnTo>
                  <a:lnTo>
                    <a:pt x="218" y="437"/>
                  </a:lnTo>
                  <a:lnTo>
                    <a:pt x="217" y="438"/>
                  </a:lnTo>
                  <a:lnTo>
                    <a:pt x="215" y="438"/>
                  </a:lnTo>
                  <a:lnTo>
                    <a:pt x="212" y="438"/>
                  </a:lnTo>
                  <a:lnTo>
                    <a:pt x="209" y="434"/>
                  </a:lnTo>
                  <a:lnTo>
                    <a:pt x="205" y="430"/>
                  </a:lnTo>
                  <a:lnTo>
                    <a:pt x="213" y="444"/>
                  </a:lnTo>
                  <a:lnTo>
                    <a:pt x="223" y="457"/>
                  </a:lnTo>
                  <a:lnTo>
                    <a:pt x="226" y="463"/>
                  </a:lnTo>
                  <a:lnTo>
                    <a:pt x="229" y="470"/>
                  </a:lnTo>
                  <a:lnTo>
                    <a:pt x="229" y="473"/>
                  </a:lnTo>
                  <a:lnTo>
                    <a:pt x="229" y="475"/>
                  </a:lnTo>
                  <a:lnTo>
                    <a:pt x="226" y="479"/>
                  </a:lnTo>
                  <a:lnTo>
                    <a:pt x="224" y="482"/>
                  </a:lnTo>
                  <a:lnTo>
                    <a:pt x="220" y="485"/>
                  </a:lnTo>
                  <a:lnTo>
                    <a:pt x="215" y="485"/>
                  </a:lnTo>
                  <a:lnTo>
                    <a:pt x="208" y="485"/>
                  </a:lnTo>
                  <a:lnTo>
                    <a:pt x="200" y="483"/>
                  </a:lnTo>
                  <a:lnTo>
                    <a:pt x="186" y="478"/>
                  </a:lnTo>
                  <a:lnTo>
                    <a:pt x="174" y="474"/>
                  </a:lnTo>
                  <a:lnTo>
                    <a:pt x="180" y="478"/>
                  </a:lnTo>
                  <a:lnTo>
                    <a:pt x="186" y="482"/>
                  </a:lnTo>
                  <a:lnTo>
                    <a:pt x="190" y="483"/>
                  </a:lnTo>
                  <a:lnTo>
                    <a:pt x="192" y="486"/>
                  </a:lnTo>
                  <a:lnTo>
                    <a:pt x="193" y="489"/>
                  </a:lnTo>
                  <a:lnTo>
                    <a:pt x="192" y="491"/>
                  </a:lnTo>
                  <a:lnTo>
                    <a:pt x="190" y="494"/>
                  </a:lnTo>
                  <a:lnTo>
                    <a:pt x="185" y="495"/>
                  </a:lnTo>
                  <a:lnTo>
                    <a:pt x="180" y="495"/>
                  </a:lnTo>
                  <a:lnTo>
                    <a:pt x="174" y="495"/>
                  </a:lnTo>
                  <a:lnTo>
                    <a:pt x="161" y="494"/>
                  </a:lnTo>
                  <a:lnTo>
                    <a:pt x="148" y="493"/>
                  </a:lnTo>
                  <a:lnTo>
                    <a:pt x="165" y="498"/>
                  </a:lnTo>
                  <a:lnTo>
                    <a:pt x="184" y="502"/>
                  </a:lnTo>
                  <a:lnTo>
                    <a:pt x="193" y="503"/>
                  </a:lnTo>
                  <a:lnTo>
                    <a:pt x="200" y="506"/>
                  </a:lnTo>
                  <a:lnTo>
                    <a:pt x="203" y="508"/>
                  </a:lnTo>
                  <a:lnTo>
                    <a:pt x="205" y="510"/>
                  </a:lnTo>
                  <a:lnTo>
                    <a:pt x="206" y="512"/>
                  </a:lnTo>
                  <a:lnTo>
                    <a:pt x="206" y="514"/>
                  </a:lnTo>
                  <a:lnTo>
                    <a:pt x="203" y="519"/>
                  </a:lnTo>
                  <a:lnTo>
                    <a:pt x="195" y="524"/>
                  </a:lnTo>
                  <a:lnTo>
                    <a:pt x="186" y="528"/>
                  </a:lnTo>
                  <a:lnTo>
                    <a:pt x="175" y="531"/>
                  </a:lnTo>
                  <a:lnTo>
                    <a:pt x="163" y="532"/>
                  </a:lnTo>
                  <a:lnTo>
                    <a:pt x="150" y="532"/>
                  </a:lnTo>
                  <a:lnTo>
                    <a:pt x="143" y="531"/>
                  </a:lnTo>
                  <a:lnTo>
                    <a:pt x="137" y="530"/>
                  </a:lnTo>
                  <a:lnTo>
                    <a:pt x="130" y="527"/>
                  </a:lnTo>
                  <a:lnTo>
                    <a:pt x="124" y="523"/>
                  </a:lnTo>
                  <a:lnTo>
                    <a:pt x="130" y="528"/>
                  </a:lnTo>
                  <a:lnTo>
                    <a:pt x="137" y="534"/>
                  </a:lnTo>
                  <a:lnTo>
                    <a:pt x="145" y="536"/>
                  </a:lnTo>
                  <a:lnTo>
                    <a:pt x="155" y="538"/>
                  </a:lnTo>
                  <a:lnTo>
                    <a:pt x="167" y="538"/>
                  </a:lnTo>
                  <a:lnTo>
                    <a:pt x="179" y="536"/>
                  </a:lnTo>
                  <a:lnTo>
                    <a:pt x="192" y="532"/>
                  </a:lnTo>
                  <a:lnTo>
                    <a:pt x="206" y="527"/>
                  </a:lnTo>
                  <a:lnTo>
                    <a:pt x="217" y="532"/>
                  </a:lnTo>
                  <a:lnTo>
                    <a:pt x="226" y="538"/>
                  </a:lnTo>
                  <a:lnTo>
                    <a:pt x="237" y="543"/>
                  </a:lnTo>
                  <a:lnTo>
                    <a:pt x="246" y="551"/>
                  </a:lnTo>
                  <a:lnTo>
                    <a:pt x="253" y="559"/>
                  </a:lnTo>
                  <a:lnTo>
                    <a:pt x="260" y="568"/>
                  </a:lnTo>
                  <a:lnTo>
                    <a:pt x="261" y="573"/>
                  </a:lnTo>
                  <a:lnTo>
                    <a:pt x="263" y="579"/>
                  </a:lnTo>
                  <a:lnTo>
                    <a:pt x="263" y="584"/>
                  </a:lnTo>
                  <a:lnTo>
                    <a:pt x="263" y="591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58" y="592"/>
                  </a:lnTo>
                  <a:lnTo>
                    <a:pt x="254" y="592"/>
                  </a:lnTo>
                  <a:lnTo>
                    <a:pt x="246" y="592"/>
                  </a:lnTo>
                  <a:lnTo>
                    <a:pt x="235" y="588"/>
                  </a:lnTo>
                  <a:lnTo>
                    <a:pt x="225" y="584"/>
                  </a:lnTo>
                  <a:lnTo>
                    <a:pt x="216" y="579"/>
                  </a:lnTo>
                  <a:lnTo>
                    <a:pt x="212" y="575"/>
                  </a:lnTo>
                  <a:lnTo>
                    <a:pt x="209" y="571"/>
                  </a:lnTo>
                  <a:lnTo>
                    <a:pt x="207" y="567"/>
                  </a:lnTo>
                  <a:lnTo>
                    <a:pt x="207" y="563"/>
                  </a:lnTo>
                  <a:lnTo>
                    <a:pt x="204" y="568"/>
                  </a:lnTo>
                  <a:lnTo>
                    <a:pt x="200" y="572"/>
                  </a:lnTo>
                  <a:lnTo>
                    <a:pt x="196" y="575"/>
                  </a:lnTo>
                  <a:lnTo>
                    <a:pt x="193" y="576"/>
                  </a:lnTo>
                  <a:lnTo>
                    <a:pt x="184" y="577"/>
                  </a:lnTo>
                  <a:lnTo>
                    <a:pt x="175" y="577"/>
                  </a:lnTo>
                  <a:lnTo>
                    <a:pt x="155" y="575"/>
                  </a:lnTo>
                  <a:lnTo>
                    <a:pt x="136" y="573"/>
                  </a:lnTo>
                  <a:lnTo>
                    <a:pt x="143" y="575"/>
                  </a:lnTo>
                  <a:lnTo>
                    <a:pt x="151" y="577"/>
                  </a:lnTo>
                  <a:lnTo>
                    <a:pt x="154" y="579"/>
                  </a:lnTo>
                  <a:lnTo>
                    <a:pt x="156" y="581"/>
                  </a:lnTo>
                  <a:lnTo>
                    <a:pt x="157" y="584"/>
                  </a:lnTo>
                  <a:lnTo>
                    <a:pt x="156" y="587"/>
                  </a:lnTo>
                  <a:lnTo>
                    <a:pt x="153" y="589"/>
                  </a:lnTo>
                  <a:lnTo>
                    <a:pt x="148" y="591"/>
                  </a:lnTo>
                  <a:lnTo>
                    <a:pt x="139" y="592"/>
                  </a:lnTo>
                  <a:lnTo>
                    <a:pt x="129" y="592"/>
                  </a:lnTo>
                  <a:lnTo>
                    <a:pt x="109" y="593"/>
                  </a:lnTo>
                  <a:lnTo>
                    <a:pt x="89" y="593"/>
                  </a:lnTo>
                  <a:lnTo>
                    <a:pt x="100" y="612"/>
                  </a:lnTo>
                  <a:lnTo>
                    <a:pt x="110" y="632"/>
                  </a:lnTo>
                  <a:lnTo>
                    <a:pt x="114" y="641"/>
                  </a:lnTo>
                  <a:lnTo>
                    <a:pt x="116" y="650"/>
                  </a:lnTo>
                  <a:lnTo>
                    <a:pt x="116" y="654"/>
                  </a:lnTo>
                  <a:lnTo>
                    <a:pt x="116" y="658"/>
                  </a:lnTo>
                  <a:lnTo>
                    <a:pt x="115" y="662"/>
                  </a:lnTo>
                  <a:lnTo>
                    <a:pt x="113" y="666"/>
                  </a:lnTo>
                  <a:lnTo>
                    <a:pt x="111" y="669"/>
                  </a:lnTo>
                  <a:lnTo>
                    <a:pt x="109" y="670"/>
                  </a:lnTo>
                  <a:lnTo>
                    <a:pt x="106" y="670"/>
                  </a:lnTo>
                  <a:lnTo>
                    <a:pt x="103" y="667"/>
                  </a:lnTo>
                  <a:lnTo>
                    <a:pt x="99" y="663"/>
                  </a:lnTo>
                  <a:lnTo>
                    <a:pt x="95" y="660"/>
                  </a:lnTo>
                  <a:lnTo>
                    <a:pt x="102" y="670"/>
                  </a:lnTo>
                  <a:lnTo>
                    <a:pt x="110" y="681"/>
                  </a:lnTo>
                  <a:lnTo>
                    <a:pt x="112" y="687"/>
                  </a:lnTo>
                  <a:lnTo>
                    <a:pt x="113" y="693"/>
                  </a:lnTo>
                  <a:lnTo>
                    <a:pt x="113" y="699"/>
                  </a:lnTo>
                  <a:lnTo>
                    <a:pt x="110" y="705"/>
                  </a:lnTo>
                  <a:lnTo>
                    <a:pt x="104" y="706"/>
                  </a:lnTo>
                  <a:lnTo>
                    <a:pt x="100" y="706"/>
                  </a:lnTo>
                  <a:lnTo>
                    <a:pt x="96" y="706"/>
                  </a:lnTo>
                  <a:lnTo>
                    <a:pt x="93" y="705"/>
                  </a:lnTo>
                  <a:lnTo>
                    <a:pt x="87" y="702"/>
                  </a:lnTo>
                  <a:lnTo>
                    <a:pt x="84" y="697"/>
                  </a:lnTo>
                  <a:lnTo>
                    <a:pt x="78" y="685"/>
                  </a:lnTo>
                  <a:lnTo>
                    <a:pt x="70" y="675"/>
                  </a:lnTo>
                  <a:lnTo>
                    <a:pt x="73" y="685"/>
                  </a:lnTo>
                  <a:lnTo>
                    <a:pt x="75" y="691"/>
                  </a:lnTo>
                  <a:lnTo>
                    <a:pt x="75" y="694"/>
                  </a:lnTo>
                  <a:lnTo>
                    <a:pt x="74" y="695"/>
                  </a:lnTo>
                  <a:lnTo>
                    <a:pt x="72" y="695"/>
                  </a:lnTo>
                  <a:lnTo>
                    <a:pt x="63" y="687"/>
                  </a:lnTo>
                  <a:lnTo>
                    <a:pt x="51" y="673"/>
                  </a:lnTo>
                  <a:lnTo>
                    <a:pt x="63" y="691"/>
                  </a:lnTo>
                  <a:lnTo>
                    <a:pt x="80" y="711"/>
                  </a:lnTo>
                  <a:lnTo>
                    <a:pt x="86" y="722"/>
                  </a:lnTo>
                  <a:lnTo>
                    <a:pt x="92" y="731"/>
                  </a:lnTo>
                  <a:lnTo>
                    <a:pt x="93" y="735"/>
                  </a:lnTo>
                  <a:lnTo>
                    <a:pt x="93" y="739"/>
                  </a:lnTo>
                  <a:lnTo>
                    <a:pt x="93" y="743"/>
                  </a:lnTo>
                  <a:lnTo>
                    <a:pt x="92" y="747"/>
                  </a:lnTo>
                  <a:lnTo>
                    <a:pt x="83" y="747"/>
                  </a:lnTo>
                  <a:lnTo>
                    <a:pt x="75" y="746"/>
                  </a:lnTo>
                  <a:lnTo>
                    <a:pt x="70" y="743"/>
                  </a:lnTo>
                  <a:lnTo>
                    <a:pt x="65" y="740"/>
                  </a:lnTo>
                  <a:lnTo>
                    <a:pt x="60" y="738"/>
                  </a:lnTo>
                  <a:lnTo>
                    <a:pt x="57" y="734"/>
                  </a:lnTo>
                  <a:lnTo>
                    <a:pt x="54" y="730"/>
                  </a:lnTo>
                  <a:lnTo>
                    <a:pt x="52" y="726"/>
                  </a:lnTo>
                  <a:lnTo>
                    <a:pt x="45" y="706"/>
                  </a:lnTo>
                  <a:lnTo>
                    <a:pt x="42" y="687"/>
                  </a:lnTo>
                  <a:lnTo>
                    <a:pt x="42" y="694"/>
                  </a:lnTo>
                  <a:lnTo>
                    <a:pt x="42" y="699"/>
                  </a:lnTo>
                  <a:lnTo>
                    <a:pt x="40" y="705"/>
                  </a:lnTo>
                  <a:lnTo>
                    <a:pt x="37" y="707"/>
                  </a:lnTo>
                  <a:lnTo>
                    <a:pt x="28" y="702"/>
                  </a:lnTo>
                  <a:lnTo>
                    <a:pt x="19" y="698"/>
                  </a:lnTo>
                  <a:lnTo>
                    <a:pt x="11" y="693"/>
                  </a:lnTo>
                  <a:lnTo>
                    <a:pt x="1" y="689"/>
                  </a:lnTo>
                  <a:lnTo>
                    <a:pt x="17" y="699"/>
                  </a:lnTo>
                  <a:lnTo>
                    <a:pt x="31" y="710"/>
                  </a:lnTo>
                  <a:lnTo>
                    <a:pt x="38" y="716"/>
                  </a:lnTo>
                  <a:lnTo>
                    <a:pt x="42" y="723"/>
                  </a:lnTo>
                  <a:lnTo>
                    <a:pt x="45" y="730"/>
                  </a:lnTo>
                  <a:lnTo>
                    <a:pt x="47" y="738"/>
                  </a:lnTo>
                  <a:lnTo>
                    <a:pt x="45" y="742"/>
                  </a:lnTo>
                  <a:lnTo>
                    <a:pt x="43" y="744"/>
                  </a:lnTo>
                  <a:lnTo>
                    <a:pt x="39" y="746"/>
                  </a:lnTo>
                  <a:lnTo>
                    <a:pt x="34" y="747"/>
                  </a:lnTo>
                  <a:lnTo>
                    <a:pt x="25" y="747"/>
                  </a:lnTo>
                  <a:lnTo>
                    <a:pt x="15" y="748"/>
                  </a:lnTo>
                  <a:lnTo>
                    <a:pt x="45" y="750"/>
                  </a:lnTo>
                  <a:lnTo>
                    <a:pt x="65" y="751"/>
                  </a:lnTo>
                  <a:lnTo>
                    <a:pt x="78" y="754"/>
                  </a:lnTo>
                  <a:lnTo>
                    <a:pt x="86" y="756"/>
                  </a:lnTo>
                  <a:lnTo>
                    <a:pt x="97" y="766"/>
                  </a:lnTo>
                  <a:lnTo>
                    <a:pt x="115" y="783"/>
                  </a:lnTo>
                  <a:lnTo>
                    <a:pt x="130" y="803"/>
                  </a:lnTo>
                  <a:lnTo>
                    <a:pt x="145" y="824"/>
                  </a:lnTo>
                  <a:lnTo>
                    <a:pt x="153" y="833"/>
                  </a:lnTo>
                  <a:lnTo>
                    <a:pt x="159" y="844"/>
                  </a:lnTo>
                  <a:lnTo>
                    <a:pt x="166" y="854"/>
                  </a:lnTo>
                  <a:lnTo>
                    <a:pt x="171" y="865"/>
                  </a:lnTo>
                  <a:lnTo>
                    <a:pt x="166" y="868"/>
                  </a:lnTo>
                  <a:lnTo>
                    <a:pt x="162" y="869"/>
                  </a:lnTo>
                  <a:lnTo>
                    <a:pt x="156" y="870"/>
                  </a:lnTo>
                  <a:lnTo>
                    <a:pt x="151" y="869"/>
                  </a:lnTo>
                  <a:lnTo>
                    <a:pt x="140" y="865"/>
                  </a:lnTo>
                  <a:lnTo>
                    <a:pt x="129" y="857"/>
                  </a:lnTo>
                  <a:lnTo>
                    <a:pt x="107" y="837"/>
                  </a:lnTo>
                  <a:lnTo>
                    <a:pt x="89" y="820"/>
                  </a:lnTo>
                  <a:lnTo>
                    <a:pt x="94" y="828"/>
                  </a:lnTo>
                  <a:lnTo>
                    <a:pt x="98" y="834"/>
                  </a:lnTo>
                  <a:lnTo>
                    <a:pt x="100" y="841"/>
                  </a:lnTo>
                  <a:lnTo>
                    <a:pt x="101" y="846"/>
                  </a:lnTo>
                  <a:lnTo>
                    <a:pt x="100" y="849"/>
                  </a:lnTo>
                  <a:lnTo>
                    <a:pt x="99" y="850"/>
                  </a:lnTo>
                  <a:lnTo>
                    <a:pt x="98" y="850"/>
                  </a:lnTo>
                  <a:lnTo>
                    <a:pt x="96" y="852"/>
                  </a:lnTo>
                  <a:lnTo>
                    <a:pt x="89" y="849"/>
                  </a:lnTo>
                  <a:lnTo>
                    <a:pt x="80" y="844"/>
                  </a:lnTo>
                  <a:lnTo>
                    <a:pt x="85" y="849"/>
                  </a:lnTo>
                  <a:lnTo>
                    <a:pt x="90" y="853"/>
                  </a:lnTo>
                  <a:lnTo>
                    <a:pt x="93" y="856"/>
                  </a:lnTo>
                  <a:lnTo>
                    <a:pt x="95" y="858"/>
                  </a:lnTo>
                  <a:lnTo>
                    <a:pt x="96" y="861"/>
                  </a:lnTo>
                  <a:lnTo>
                    <a:pt x="97" y="865"/>
                  </a:lnTo>
                  <a:lnTo>
                    <a:pt x="95" y="868"/>
                  </a:lnTo>
                  <a:lnTo>
                    <a:pt x="93" y="870"/>
                  </a:lnTo>
                  <a:lnTo>
                    <a:pt x="90" y="872"/>
                  </a:lnTo>
                  <a:lnTo>
                    <a:pt x="87" y="872"/>
                  </a:lnTo>
                  <a:lnTo>
                    <a:pt x="81" y="873"/>
                  </a:lnTo>
                  <a:lnTo>
                    <a:pt x="74" y="873"/>
                  </a:lnTo>
                  <a:lnTo>
                    <a:pt x="83" y="874"/>
                  </a:lnTo>
                  <a:lnTo>
                    <a:pt x="93" y="875"/>
                  </a:lnTo>
                  <a:lnTo>
                    <a:pt x="97" y="877"/>
                  </a:lnTo>
                  <a:lnTo>
                    <a:pt x="99" y="878"/>
                  </a:lnTo>
                  <a:lnTo>
                    <a:pt x="101" y="879"/>
                  </a:lnTo>
                  <a:lnTo>
                    <a:pt x="100" y="882"/>
                  </a:lnTo>
                  <a:lnTo>
                    <a:pt x="99" y="886"/>
                  </a:lnTo>
                  <a:lnTo>
                    <a:pt x="95" y="889"/>
                  </a:lnTo>
                  <a:lnTo>
                    <a:pt x="90" y="890"/>
                  </a:lnTo>
                  <a:lnTo>
                    <a:pt x="84" y="890"/>
                  </a:lnTo>
                  <a:lnTo>
                    <a:pt x="71" y="890"/>
                  </a:lnTo>
                  <a:lnTo>
                    <a:pt x="59" y="891"/>
                  </a:lnTo>
                  <a:lnTo>
                    <a:pt x="71" y="891"/>
                  </a:lnTo>
                  <a:lnTo>
                    <a:pt x="84" y="893"/>
                  </a:lnTo>
                  <a:lnTo>
                    <a:pt x="89" y="894"/>
                  </a:lnTo>
                  <a:lnTo>
                    <a:pt x="94" y="897"/>
                  </a:lnTo>
                  <a:lnTo>
                    <a:pt x="95" y="898"/>
                  </a:lnTo>
                  <a:lnTo>
                    <a:pt x="96" y="899"/>
                  </a:lnTo>
                  <a:lnTo>
                    <a:pt x="97" y="902"/>
                  </a:lnTo>
                  <a:lnTo>
                    <a:pt x="96" y="905"/>
                  </a:lnTo>
                  <a:lnTo>
                    <a:pt x="96" y="907"/>
                  </a:lnTo>
                  <a:lnTo>
                    <a:pt x="95" y="909"/>
                  </a:lnTo>
                  <a:lnTo>
                    <a:pt x="94" y="909"/>
                  </a:lnTo>
                  <a:lnTo>
                    <a:pt x="93" y="910"/>
                  </a:lnTo>
                  <a:lnTo>
                    <a:pt x="87" y="910"/>
                  </a:lnTo>
                  <a:lnTo>
                    <a:pt x="81" y="910"/>
                  </a:lnTo>
                  <a:lnTo>
                    <a:pt x="66" y="907"/>
                  </a:lnTo>
                  <a:lnTo>
                    <a:pt x="47" y="907"/>
                  </a:lnTo>
                  <a:lnTo>
                    <a:pt x="41" y="907"/>
                  </a:lnTo>
                  <a:lnTo>
                    <a:pt x="34" y="906"/>
                  </a:lnTo>
                  <a:lnTo>
                    <a:pt x="29" y="905"/>
                  </a:lnTo>
                  <a:lnTo>
                    <a:pt x="24" y="902"/>
                  </a:lnTo>
                  <a:lnTo>
                    <a:pt x="16" y="895"/>
                  </a:lnTo>
                  <a:lnTo>
                    <a:pt x="10" y="890"/>
                  </a:lnTo>
                  <a:lnTo>
                    <a:pt x="13" y="894"/>
                  </a:lnTo>
                  <a:lnTo>
                    <a:pt x="16" y="899"/>
                  </a:lnTo>
                  <a:lnTo>
                    <a:pt x="17" y="903"/>
                  </a:lnTo>
                  <a:lnTo>
                    <a:pt x="17" y="909"/>
                  </a:lnTo>
                  <a:lnTo>
                    <a:pt x="8" y="911"/>
                  </a:lnTo>
                  <a:lnTo>
                    <a:pt x="0" y="911"/>
                  </a:lnTo>
                  <a:lnTo>
                    <a:pt x="21" y="915"/>
                  </a:lnTo>
                  <a:lnTo>
                    <a:pt x="43" y="921"/>
                  </a:lnTo>
                  <a:lnTo>
                    <a:pt x="53" y="925"/>
                  </a:lnTo>
                  <a:lnTo>
                    <a:pt x="60" y="930"/>
                  </a:lnTo>
                  <a:lnTo>
                    <a:pt x="65" y="934"/>
                  </a:lnTo>
                  <a:lnTo>
                    <a:pt x="67" y="936"/>
                  </a:lnTo>
                  <a:lnTo>
                    <a:pt x="70" y="942"/>
                  </a:lnTo>
                  <a:lnTo>
                    <a:pt x="71" y="947"/>
                  </a:lnTo>
                  <a:lnTo>
                    <a:pt x="88" y="947"/>
                  </a:lnTo>
                  <a:lnTo>
                    <a:pt x="86" y="942"/>
                  </a:lnTo>
                  <a:lnTo>
                    <a:pt x="84" y="936"/>
                  </a:lnTo>
                  <a:lnTo>
                    <a:pt x="82" y="934"/>
                  </a:lnTo>
                  <a:lnTo>
                    <a:pt x="82" y="931"/>
                  </a:lnTo>
                  <a:lnTo>
                    <a:pt x="82" y="930"/>
                  </a:lnTo>
                  <a:lnTo>
                    <a:pt x="83" y="927"/>
                  </a:lnTo>
                  <a:lnTo>
                    <a:pt x="88" y="922"/>
                  </a:lnTo>
                  <a:lnTo>
                    <a:pt x="95" y="917"/>
                  </a:lnTo>
                  <a:lnTo>
                    <a:pt x="101" y="913"/>
                  </a:lnTo>
                  <a:lnTo>
                    <a:pt x="109" y="911"/>
                  </a:lnTo>
                  <a:lnTo>
                    <a:pt x="111" y="911"/>
                  </a:lnTo>
                  <a:lnTo>
                    <a:pt x="114" y="911"/>
                  </a:lnTo>
                  <a:lnTo>
                    <a:pt x="115" y="913"/>
                  </a:lnTo>
                  <a:lnTo>
                    <a:pt x="116" y="915"/>
                  </a:lnTo>
                  <a:lnTo>
                    <a:pt x="119" y="923"/>
                  </a:lnTo>
                  <a:lnTo>
                    <a:pt x="121" y="931"/>
                  </a:lnTo>
                  <a:lnTo>
                    <a:pt x="123" y="939"/>
                  </a:lnTo>
                  <a:lnTo>
                    <a:pt x="127" y="947"/>
                  </a:lnTo>
                  <a:lnTo>
                    <a:pt x="147" y="947"/>
                  </a:lnTo>
                  <a:lnTo>
                    <a:pt x="149" y="942"/>
                  </a:lnTo>
                  <a:lnTo>
                    <a:pt x="151" y="939"/>
                  </a:lnTo>
                  <a:lnTo>
                    <a:pt x="153" y="935"/>
                  </a:lnTo>
                  <a:lnTo>
                    <a:pt x="156" y="934"/>
                  </a:lnTo>
                  <a:lnTo>
                    <a:pt x="163" y="930"/>
                  </a:lnTo>
                  <a:lnTo>
                    <a:pt x="169" y="930"/>
                  </a:lnTo>
                  <a:lnTo>
                    <a:pt x="175" y="931"/>
                  </a:lnTo>
                  <a:lnTo>
                    <a:pt x="180" y="935"/>
                  </a:lnTo>
                  <a:lnTo>
                    <a:pt x="182" y="936"/>
                  </a:lnTo>
                  <a:lnTo>
                    <a:pt x="184" y="939"/>
                  </a:lnTo>
                  <a:lnTo>
                    <a:pt x="185" y="943"/>
                  </a:lnTo>
                  <a:lnTo>
                    <a:pt x="186" y="947"/>
                  </a:lnTo>
                  <a:lnTo>
                    <a:pt x="230" y="947"/>
                  </a:lnTo>
                  <a:lnTo>
                    <a:pt x="226" y="944"/>
                  </a:lnTo>
                  <a:lnTo>
                    <a:pt x="225" y="942"/>
                  </a:lnTo>
                  <a:lnTo>
                    <a:pt x="223" y="938"/>
                  </a:lnTo>
                  <a:lnTo>
                    <a:pt x="223" y="935"/>
                  </a:lnTo>
                  <a:lnTo>
                    <a:pt x="224" y="927"/>
                  </a:lnTo>
                  <a:lnTo>
                    <a:pt x="227" y="918"/>
                  </a:lnTo>
                  <a:lnTo>
                    <a:pt x="235" y="899"/>
                  </a:lnTo>
                  <a:lnTo>
                    <a:pt x="241" y="883"/>
                  </a:lnTo>
                  <a:lnTo>
                    <a:pt x="254" y="878"/>
                  </a:lnTo>
                  <a:lnTo>
                    <a:pt x="265" y="873"/>
                  </a:lnTo>
                  <a:lnTo>
                    <a:pt x="273" y="870"/>
                  </a:lnTo>
                  <a:lnTo>
                    <a:pt x="282" y="869"/>
                  </a:lnTo>
                  <a:lnTo>
                    <a:pt x="295" y="868"/>
                  </a:lnTo>
                  <a:lnTo>
                    <a:pt x="314" y="868"/>
                  </a:lnTo>
                  <a:lnTo>
                    <a:pt x="319" y="872"/>
                  </a:lnTo>
                  <a:lnTo>
                    <a:pt x="326" y="874"/>
                  </a:lnTo>
                  <a:lnTo>
                    <a:pt x="330" y="878"/>
                  </a:lnTo>
                  <a:lnTo>
                    <a:pt x="334" y="882"/>
                  </a:lnTo>
                  <a:lnTo>
                    <a:pt x="341" y="891"/>
                  </a:lnTo>
                  <a:lnTo>
                    <a:pt x="346" y="901"/>
                  </a:lnTo>
                  <a:lnTo>
                    <a:pt x="350" y="910"/>
                  </a:lnTo>
                  <a:lnTo>
                    <a:pt x="356" y="918"/>
                  </a:lnTo>
                  <a:lnTo>
                    <a:pt x="359" y="922"/>
                  </a:lnTo>
                  <a:lnTo>
                    <a:pt x="362" y="926"/>
                  </a:lnTo>
                  <a:lnTo>
                    <a:pt x="367" y="928"/>
                  </a:lnTo>
                  <a:lnTo>
                    <a:pt x="372" y="932"/>
                  </a:lnTo>
                  <a:lnTo>
                    <a:pt x="372" y="936"/>
                  </a:lnTo>
                  <a:lnTo>
                    <a:pt x="374" y="940"/>
                  </a:lnTo>
                  <a:lnTo>
                    <a:pt x="376" y="943"/>
                  </a:lnTo>
                  <a:lnTo>
                    <a:pt x="378" y="946"/>
                  </a:lnTo>
                  <a:lnTo>
                    <a:pt x="425" y="946"/>
                  </a:lnTo>
                  <a:lnTo>
                    <a:pt x="426" y="939"/>
                  </a:lnTo>
                  <a:lnTo>
                    <a:pt x="427" y="932"/>
                  </a:lnTo>
                  <a:lnTo>
                    <a:pt x="424" y="928"/>
                  </a:lnTo>
                  <a:lnTo>
                    <a:pt x="422" y="923"/>
                  </a:lnTo>
                  <a:lnTo>
                    <a:pt x="421" y="918"/>
                  </a:lnTo>
                  <a:lnTo>
                    <a:pt x="421" y="913"/>
                  </a:lnTo>
                  <a:lnTo>
                    <a:pt x="423" y="902"/>
                  </a:lnTo>
                  <a:lnTo>
                    <a:pt x="428" y="890"/>
                  </a:lnTo>
                  <a:lnTo>
                    <a:pt x="441" y="865"/>
                  </a:lnTo>
                  <a:lnTo>
                    <a:pt x="452" y="841"/>
                  </a:lnTo>
                  <a:lnTo>
                    <a:pt x="470" y="817"/>
                  </a:lnTo>
                  <a:lnTo>
                    <a:pt x="490" y="791"/>
                  </a:lnTo>
                  <a:lnTo>
                    <a:pt x="497" y="777"/>
                  </a:lnTo>
                  <a:lnTo>
                    <a:pt x="505" y="763"/>
                  </a:lnTo>
                  <a:lnTo>
                    <a:pt x="511" y="748"/>
                  </a:lnTo>
                  <a:lnTo>
                    <a:pt x="515" y="734"/>
                  </a:lnTo>
                  <a:lnTo>
                    <a:pt x="517" y="731"/>
                  </a:lnTo>
                  <a:lnTo>
                    <a:pt x="519" y="728"/>
                  </a:lnTo>
                  <a:lnTo>
                    <a:pt x="521" y="726"/>
                  </a:lnTo>
                  <a:lnTo>
                    <a:pt x="523" y="723"/>
                  </a:lnTo>
                  <a:lnTo>
                    <a:pt x="529" y="722"/>
                  </a:lnTo>
                  <a:lnTo>
                    <a:pt x="536" y="720"/>
                  </a:lnTo>
                  <a:lnTo>
                    <a:pt x="542" y="720"/>
                  </a:lnTo>
                  <a:lnTo>
                    <a:pt x="547" y="723"/>
                  </a:lnTo>
                  <a:lnTo>
                    <a:pt x="549" y="724"/>
                  </a:lnTo>
                  <a:lnTo>
                    <a:pt x="550" y="727"/>
                  </a:lnTo>
                  <a:lnTo>
                    <a:pt x="550" y="730"/>
                  </a:lnTo>
                  <a:lnTo>
                    <a:pt x="549" y="732"/>
                  </a:lnTo>
                  <a:lnTo>
                    <a:pt x="539" y="754"/>
                  </a:lnTo>
                  <a:lnTo>
                    <a:pt x="528" y="775"/>
                  </a:lnTo>
                  <a:lnTo>
                    <a:pt x="524" y="785"/>
                  </a:lnTo>
                  <a:lnTo>
                    <a:pt x="520" y="796"/>
                  </a:lnTo>
                  <a:lnTo>
                    <a:pt x="518" y="807"/>
                  </a:lnTo>
                  <a:lnTo>
                    <a:pt x="518" y="817"/>
                  </a:lnTo>
                  <a:lnTo>
                    <a:pt x="519" y="833"/>
                  </a:lnTo>
                  <a:lnTo>
                    <a:pt x="519" y="849"/>
                  </a:lnTo>
                  <a:lnTo>
                    <a:pt x="515" y="864"/>
                  </a:lnTo>
                  <a:lnTo>
                    <a:pt x="511" y="879"/>
                  </a:lnTo>
                  <a:lnTo>
                    <a:pt x="505" y="893"/>
                  </a:lnTo>
                  <a:lnTo>
                    <a:pt x="496" y="906"/>
                  </a:lnTo>
                  <a:lnTo>
                    <a:pt x="492" y="911"/>
                  </a:lnTo>
                  <a:lnTo>
                    <a:pt x="486" y="918"/>
                  </a:lnTo>
                  <a:lnTo>
                    <a:pt x="481" y="922"/>
                  </a:lnTo>
                  <a:lnTo>
                    <a:pt x="474" y="927"/>
                  </a:lnTo>
                  <a:lnTo>
                    <a:pt x="467" y="931"/>
                  </a:lnTo>
                  <a:lnTo>
                    <a:pt x="459" y="935"/>
                  </a:lnTo>
                  <a:lnTo>
                    <a:pt x="456" y="936"/>
                  </a:lnTo>
                  <a:lnTo>
                    <a:pt x="453" y="939"/>
                  </a:lnTo>
                  <a:lnTo>
                    <a:pt x="450" y="942"/>
                  </a:lnTo>
                  <a:lnTo>
                    <a:pt x="445" y="946"/>
                  </a:lnTo>
                  <a:lnTo>
                    <a:pt x="487" y="946"/>
                  </a:lnTo>
                  <a:lnTo>
                    <a:pt x="495" y="940"/>
                  </a:lnTo>
                  <a:lnTo>
                    <a:pt x="500" y="932"/>
                  </a:lnTo>
                  <a:lnTo>
                    <a:pt x="507" y="926"/>
                  </a:lnTo>
                  <a:lnTo>
                    <a:pt x="512" y="918"/>
                  </a:lnTo>
                  <a:lnTo>
                    <a:pt x="518" y="910"/>
                  </a:lnTo>
                  <a:lnTo>
                    <a:pt x="522" y="901"/>
                  </a:lnTo>
                  <a:lnTo>
                    <a:pt x="526" y="893"/>
                  </a:lnTo>
                  <a:lnTo>
                    <a:pt x="529" y="882"/>
                  </a:lnTo>
                  <a:lnTo>
                    <a:pt x="535" y="874"/>
                  </a:lnTo>
                  <a:lnTo>
                    <a:pt x="538" y="865"/>
                  </a:lnTo>
                  <a:lnTo>
                    <a:pt x="539" y="857"/>
                  </a:lnTo>
                  <a:lnTo>
                    <a:pt x="538" y="848"/>
                  </a:lnTo>
                  <a:lnTo>
                    <a:pt x="537" y="829"/>
                  </a:lnTo>
                  <a:lnTo>
                    <a:pt x="536" y="811"/>
                  </a:lnTo>
                  <a:lnTo>
                    <a:pt x="537" y="805"/>
                  </a:lnTo>
                  <a:lnTo>
                    <a:pt x="538" y="800"/>
                  </a:lnTo>
                  <a:lnTo>
                    <a:pt x="539" y="795"/>
                  </a:lnTo>
                  <a:lnTo>
                    <a:pt x="541" y="789"/>
                  </a:lnTo>
                  <a:lnTo>
                    <a:pt x="545" y="785"/>
                  </a:lnTo>
                  <a:lnTo>
                    <a:pt x="548" y="783"/>
                  </a:lnTo>
                  <a:lnTo>
                    <a:pt x="551" y="781"/>
                  </a:lnTo>
                  <a:lnTo>
                    <a:pt x="555" y="780"/>
                  </a:lnTo>
                  <a:lnTo>
                    <a:pt x="553" y="795"/>
                  </a:lnTo>
                  <a:lnTo>
                    <a:pt x="548" y="820"/>
                  </a:lnTo>
                  <a:lnTo>
                    <a:pt x="552" y="820"/>
                  </a:lnTo>
                  <a:lnTo>
                    <a:pt x="555" y="821"/>
                  </a:lnTo>
                  <a:lnTo>
                    <a:pt x="559" y="822"/>
                  </a:lnTo>
                  <a:lnTo>
                    <a:pt x="562" y="825"/>
                  </a:lnTo>
                  <a:lnTo>
                    <a:pt x="566" y="832"/>
                  </a:lnTo>
                  <a:lnTo>
                    <a:pt x="570" y="840"/>
                  </a:lnTo>
                  <a:lnTo>
                    <a:pt x="573" y="8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79" name="Line 51">
            <a:extLst>
              <a:ext uri="{FF2B5EF4-FFF2-40B4-BE49-F238E27FC236}">
                <a16:creationId xmlns:a16="http://schemas.microsoft.com/office/drawing/2014/main" id="{BE0B4823-19CB-4244-9C50-C7A3F6FC24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9388" y="841375"/>
            <a:ext cx="22225" cy="38004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0" name="Line 52">
            <a:extLst>
              <a:ext uri="{FF2B5EF4-FFF2-40B4-BE49-F238E27FC236}">
                <a16:creationId xmlns:a16="http://schemas.microsoft.com/office/drawing/2014/main" id="{53CBC99A-FAE6-4E5D-9942-A2E887024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993775"/>
            <a:ext cx="10604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081" name="Object 53">
            <a:extLst>
              <a:ext uri="{FF2B5EF4-FFF2-40B4-BE49-F238E27FC236}">
                <a16:creationId xmlns:a16="http://schemas.microsoft.com/office/drawing/2014/main" id="{177A743F-D619-4593-BA56-484B79C13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5075" y="4640263"/>
          <a:ext cx="793115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esigner Zeichnung" r:id="rId16" imgW="8534400" imgH="2228850" progId="Designer.Drawing.7">
                  <p:embed/>
                </p:oleObj>
              </mc:Choice>
              <mc:Fallback>
                <p:oleObj name="Designer Zeichnung" r:id="rId16" imgW="8534400" imgH="2228850" progId="Designer.Drawing.7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640263"/>
                        <a:ext cx="793115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1" descr="rt_linie">
            <a:extLst>
              <a:ext uri="{FF2B5EF4-FFF2-40B4-BE49-F238E27FC236}">
                <a16:creationId xmlns:a16="http://schemas.microsoft.com/office/drawing/2014/main" id="{9A584D8B-D69E-4932-ACC3-5F543C13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2" descr="rt_linie">
            <a:extLst>
              <a:ext uri="{FF2B5EF4-FFF2-40B4-BE49-F238E27FC236}">
                <a16:creationId xmlns:a16="http://schemas.microsoft.com/office/drawing/2014/main" id="{B5118D14-AF0C-4321-9D8C-0D8B22A9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7" name="Text Box 327">
            <a:extLst>
              <a:ext uri="{FF2B5EF4-FFF2-40B4-BE49-F238E27FC236}">
                <a16:creationId xmlns:a16="http://schemas.microsoft.com/office/drawing/2014/main" id="{CEEA43E4-79C2-4BB5-85E2-B42E37A7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252413"/>
            <a:ext cx="633571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altLang="de-DE" sz="44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Motorkunstflug </a:t>
            </a:r>
            <a:r>
              <a:rPr lang="de-DE" altLang="de-DE" sz="4400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F3A</a:t>
            </a:r>
            <a:endParaRPr lang="de-DE" altLang="de-DE" sz="4400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8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Programmfolge </a:t>
            </a:r>
            <a:r>
              <a:rPr lang="de-DE" altLang="de-DE" sz="2800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F3A</a:t>
            </a:r>
            <a:r>
              <a:rPr lang="de-DE" altLang="de-DE" sz="28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-C-ab 2024</a:t>
            </a:r>
          </a:p>
        </p:txBody>
      </p:sp>
      <p:sp>
        <p:nvSpPr>
          <p:cNvPr id="4101" name="Text Box 335">
            <a:extLst>
              <a:ext uri="{FF2B5EF4-FFF2-40B4-BE49-F238E27FC236}">
                <a16:creationId xmlns:a16="http://schemas.microsoft.com/office/drawing/2014/main" id="{BCF6F0B8-E1F4-4615-8A15-F98B5F15E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635000"/>
            <a:ext cx="115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0820" name="Text Box 340">
            <a:extLst>
              <a:ext uri="{FF2B5EF4-FFF2-40B4-BE49-F238E27FC236}">
                <a16:creationId xmlns:a16="http://schemas.microsoft.com/office/drawing/2014/main" id="{ECA4DD3A-4398-473C-8DC5-B6F6749A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118100"/>
            <a:ext cx="8858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altLang="de-DE" sz="2800" i="1" dirty="0">
                <a:solidFill>
                  <a:srgbClr val="E51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Fernlenk-Kunstflug-Motorflugmodelle</a:t>
            </a:r>
            <a:r>
              <a:rPr lang="de-DE" altLang="de-DE" sz="3600" i="1" dirty="0">
                <a:solidFill>
                  <a:srgbClr val="E51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Flugprogramm C</a:t>
            </a:r>
          </a:p>
          <a:p>
            <a:pPr algn="ctr" eaLnBrk="1" hangingPunct="1">
              <a:defRPr/>
            </a:pPr>
            <a:r>
              <a:rPr lang="de-DE" altLang="de-DE" sz="3600" i="1" dirty="0">
                <a:solidFill>
                  <a:srgbClr val="E51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ab 2024</a:t>
            </a:r>
          </a:p>
        </p:txBody>
      </p:sp>
      <p:grpSp>
        <p:nvGrpSpPr>
          <p:cNvPr id="4103" name="Group 343">
            <a:extLst>
              <a:ext uri="{FF2B5EF4-FFF2-40B4-BE49-F238E27FC236}">
                <a16:creationId xmlns:a16="http://schemas.microsoft.com/office/drawing/2014/main" id="{9521ED8D-9A14-4AE3-AF32-8E0D1A362AB1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1697038"/>
            <a:ext cx="6951662" cy="3222625"/>
            <a:chOff x="748" y="1253"/>
            <a:chExt cx="4096" cy="1820"/>
          </a:xfrm>
        </p:grpSpPr>
        <p:sp>
          <p:nvSpPr>
            <p:cNvPr id="4104" name="AutoShape 344">
              <a:extLst>
                <a:ext uri="{FF2B5EF4-FFF2-40B4-BE49-F238E27FC236}">
                  <a16:creationId xmlns:a16="http://schemas.microsoft.com/office/drawing/2014/main" id="{83A763F5-0889-4049-BCC7-E399B9FC71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05" name="Group 345">
              <a:extLst>
                <a:ext uri="{FF2B5EF4-FFF2-40B4-BE49-F238E27FC236}">
                  <a16:creationId xmlns:a16="http://schemas.microsoft.com/office/drawing/2014/main" id="{59EBB959-5AD2-4535-B3E3-2C6CD5220F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265" name="Freeform 346">
                <a:extLst>
                  <a:ext uri="{FF2B5EF4-FFF2-40B4-BE49-F238E27FC236}">
                    <a16:creationId xmlns:a16="http://schemas.microsoft.com/office/drawing/2014/main" id="{918D85F6-6273-4C47-AD39-B01A474D9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66" name="Freeform 347">
                <a:extLst>
                  <a:ext uri="{FF2B5EF4-FFF2-40B4-BE49-F238E27FC236}">
                    <a16:creationId xmlns:a16="http://schemas.microsoft.com/office/drawing/2014/main" id="{D2FFBE7A-0334-4578-A228-1BD528DEF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67" name="Freeform 348">
                <a:extLst>
                  <a:ext uri="{FF2B5EF4-FFF2-40B4-BE49-F238E27FC236}">
                    <a16:creationId xmlns:a16="http://schemas.microsoft.com/office/drawing/2014/main" id="{B17713CC-7C44-46EC-AF15-1E6F00BE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68" name="Freeform 349">
                <a:extLst>
                  <a:ext uri="{FF2B5EF4-FFF2-40B4-BE49-F238E27FC236}">
                    <a16:creationId xmlns:a16="http://schemas.microsoft.com/office/drawing/2014/main" id="{9735709E-FE72-4CBA-9E8D-0E74CFAB9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69" name="Freeform 350">
                <a:extLst>
                  <a:ext uri="{FF2B5EF4-FFF2-40B4-BE49-F238E27FC236}">
                    <a16:creationId xmlns:a16="http://schemas.microsoft.com/office/drawing/2014/main" id="{F10BC9C8-DEC1-408E-9A76-42C00DB4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0" name="Freeform 351">
                <a:extLst>
                  <a:ext uri="{FF2B5EF4-FFF2-40B4-BE49-F238E27FC236}">
                    <a16:creationId xmlns:a16="http://schemas.microsoft.com/office/drawing/2014/main" id="{DD67C0D2-0F43-4E59-86C2-D8DE0512E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1" name="Freeform 352">
                <a:extLst>
                  <a:ext uri="{FF2B5EF4-FFF2-40B4-BE49-F238E27FC236}">
                    <a16:creationId xmlns:a16="http://schemas.microsoft.com/office/drawing/2014/main" id="{15E8A5F4-D11A-43A8-93EF-56FA1EEDB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2" name="Freeform 353">
                <a:extLst>
                  <a:ext uri="{FF2B5EF4-FFF2-40B4-BE49-F238E27FC236}">
                    <a16:creationId xmlns:a16="http://schemas.microsoft.com/office/drawing/2014/main" id="{00BCF09D-585C-41A6-B564-412DA10F1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3" name="Freeform 354">
                <a:extLst>
                  <a:ext uri="{FF2B5EF4-FFF2-40B4-BE49-F238E27FC236}">
                    <a16:creationId xmlns:a16="http://schemas.microsoft.com/office/drawing/2014/main" id="{54E3F758-1CA6-4D98-A1D0-06F9FDF3E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4" name="Freeform 355">
                <a:extLst>
                  <a:ext uri="{FF2B5EF4-FFF2-40B4-BE49-F238E27FC236}">
                    <a16:creationId xmlns:a16="http://schemas.microsoft.com/office/drawing/2014/main" id="{657A44D8-3D6E-4ABD-BA0A-E8665DA1F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5" name="Freeform 356">
                <a:extLst>
                  <a:ext uri="{FF2B5EF4-FFF2-40B4-BE49-F238E27FC236}">
                    <a16:creationId xmlns:a16="http://schemas.microsoft.com/office/drawing/2014/main" id="{CBF7394C-7511-4AEC-9B10-1E042D022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6" name="Freeform 357">
                <a:extLst>
                  <a:ext uri="{FF2B5EF4-FFF2-40B4-BE49-F238E27FC236}">
                    <a16:creationId xmlns:a16="http://schemas.microsoft.com/office/drawing/2014/main" id="{C917F166-3221-4783-A8B5-51256CA33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7" name="Freeform 358">
                <a:extLst>
                  <a:ext uri="{FF2B5EF4-FFF2-40B4-BE49-F238E27FC236}">
                    <a16:creationId xmlns:a16="http://schemas.microsoft.com/office/drawing/2014/main" id="{8344E19A-096F-47C5-B043-B61507FA0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8" name="Freeform 359">
                <a:extLst>
                  <a:ext uri="{FF2B5EF4-FFF2-40B4-BE49-F238E27FC236}">
                    <a16:creationId xmlns:a16="http://schemas.microsoft.com/office/drawing/2014/main" id="{CE222621-FA3F-4F9B-9C71-855387ABB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9" name="Freeform 360">
                <a:extLst>
                  <a:ext uri="{FF2B5EF4-FFF2-40B4-BE49-F238E27FC236}">
                    <a16:creationId xmlns:a16="http://schemas.microsoft.com/office/drawing/2014/main" id="{585D7013-8B4F-425F-A3C6-EA878D6EF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0" name="Freeform 361">
                <a:extLst>
                  <a:ext uri="{FF2B5EF4-FFF2-40B4-BE49-F238E27FC236}">
                    <a16:creationId xmlns:a16="http://schemas.microsoft.com/office/drawing/2014/main" id="{27D13ACA-377C-4DEB-AB1B-F091CDCB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1" name="Freeform 362">
                <a:extLst>
                  <a:ext uri="{FF2B5EF4-FFF2-40B4-BE49-F238E27FC236}">
                    <a16:creationId xmlns:a16="http://schemas.microsoft.com/office/drawing/2014/main" id="{349A7A83-CD70-4224-AF54-6D7E67CA7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2" name="Freeform 363">
                <a:extLst>
                  <a:ext uri="{FF2B5EF4-FFF2-40B4-BE49-F238E27FC236}">
                    <a16:creationId xmlns:a16="http://schemas.microsoft.com/office/drawing/2014/main" id="{AF117C38-BC4A-42FE-B541-FB79354A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3" name="Freeform 364">
                <a:extLst>
                  <a:ext uri="{FF2B5EF4-FFF2-40B4-BE49-F238E27FC236}">
                    <a16:creationId xmlns:a16="http://schemas.microsoft.com/office/drawing/2014/main" id="{4D5A5769-5636-4FAF-AF47-1BFF3AA04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4" name="Freeform 365">
                <a:extLst>
                  <a:ext uri="{FF2B5EF4-FFF2-40B4-BE49-F238E27FC236}">
                    <a16:creationId xmlns:a16="http://schemas.microsoft.com/office/drawing/2014/main" id="{A284B019-0E1E-4552-82EC-15E7C7AFD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5" name="Freeform 366">
                <a:extLst>
                  <a:ext uri="{FF2B5EF4-FFF2-40B4-BE49-F238E27FC236}">
                    <a16:creationId xmlns:a16="http://schemas.microsoft.com/office/drawing/2014/main" id="{2078F5BF-761A-487D-9683-52945182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6" name="Freeform 367">
                <a:extLst>
                  <a:ext uri="{FF2B5EF4-FFF2-40B4-BE49-F238E27FC236}">
                    <a16:creationId xmlns:a16="http://schemas.microsoft.com/office/drawing/2014/main" id="{A6AF41C6-B317-4239-8DAE-ACF2CDFA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7" name="Freeform 368">
                <a:extLst>
                  <a:ext uri="{FF2B5EF4-FFF2-40B4-BE49-F238E27FC236}">
                    <a16:creationId xmlns:a16="http://schemas.microsoft.com/office/drawing/2014/main" id="{9CC0B6D1-769F-466C-BE11-41957973F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8" name="Freeform 369">
                <a:extLst>
                  <a:ext uri="{FF2B5EF4-FFF2-40B4-BE49-F238E27FC236}">
                    <a16:creationId xmlns:a16="http://schemas.microsoft.com/office/drawing/2014/main" id="{D8C91A2C-E3FC-4C94-91A8-6D71A722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9" name="Freeform 370">
                <a:extLst>
                  <a:ext uri="{FF2B5EF4-FFF2-40B4-BE49-F238E27FC236}">
                    <a16:creationId xmlns:a16="http://schemas.microsoft.com/office/drawing/2014/main" id="{65AC08CA-0199-47FF-A0FC-93D7B9053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0" name="Freeform 371">
                <a:extLst>
                  <a:ext uri="{FF2B5EF4-FFF2-40B4-BE49-F238E27FC236}">
                    <a16:creationId xmlns:a16="http://schemas.microsoft.com/office/drawing/2014/main" id="{72EE4FA7-6A3E-40D9-AEBD-FD475890B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1" name="Freeform 372">
                <a:extLst>
                  <a:ext uri="{FF2B5EF4-FFF2-40B4-BE49-F238E27FC236}">
                    <a16:creationId xmlns:a16="http://schemas.microsoft.com/office/drawing/2014/main" id="{BF40EFC8-93FA-4722-9AF6-92EBD4BCA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2" name="Freeform 373">
                <a:extLst>
                  <a:ext uri="{FF2B5EF4-FFF2-40B4-BE49-F238E27FC236}">
                    <a16:creationId xmlns:a16="http://schemas.microsoft.com/office/drawing/2014/main" id="{F3E526FE-5891-4D00-80B3-7A60B11A1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3" name="Freeform 374">
                <a:extLst>
                  <a:ext uri="{FF2B5EF4-FFF2-40B4-BE49-F238E27FC236}">
                    <a16:creationId xmlns:a16="http://schemas.microsoft.com/office/drawing/2014/main" id="{D253F7B4-47F0-4510-AF7F-609A7B726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4" name="Freeform 375">
                <a:extLst>
                  <a:ext uri="{FF2B5EF4-FFF2-40B4-BE49-F238E27FC236}">
                    <a16:creationId xmlns:a16="http://schemas.microsoft.com/office/drawing/2014/main" id="{128D4DBD-5E28-42AC-AB27-FB1E12EEA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5" name="Freeform 376">
                <a:extLst>
                  <a:ext uri="{FF2B5EF4-FFF2-40B4-BE49-F238E27FC236}">
                    <a16:creationId xmlns:a16="http://schemas.microsoft.com/office/drawing/2014/main" id="{A4F58393-7259-41DA-BCF8-E5E035E5B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6" name="Freeform 377">
                <a:extLst>
                  <a:ext uri="{FF2B5EF4-FFF2-40B4-BE49-F238E27FC236}">
                    <a16:creationId xmlns:a16="http://schemas.microsoft.com/office/drawing/2014/main" id="{ADEC9D23-3F41-46D2-B848-8803EF411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7" name="Freeform 378">
                <a:extLst>
                  <a:ext uri="{FF2B5EF4-FFF2-40B4-BE49-F238E27FC236}">
                    <a16:creationId xmlns:a16="http://schemas.microsoft.com/office/drawing/2014/main" id="{B9A2E1A3-9400-422C-8320-63333FD48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8" name="Freeform 379">
                <a:extLst>
                  <a:ext uri="{FF2B5EF4-FFF2-40B4-BE49-F238E27FC236}">
                    <a16:creationId xmlns:a16="http://schemas.microsoft.com/office/drawing/2014/main" id="{0700F763-E3EF-434D-A358-829A5A461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9" name="Freeform 380">
                <a:extLst>
                  <a:ext uri="{FF2B5EF4-FFF2-40B4-BE49-F238E27FC236}">
                    <a16:creationId xmlns:a16="http://schemas.microsoft.com/office/drawing/2014/main" id="{E852D4CD-ED38-47A9-BC1E-583DF6773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0" name="Freeform 381">
                <a:extLst>
                  <a:ext uri="{FF2B5EF4-FFF2-40B4-BE49-F238E27FC236}">
                    <a16:creationId xmlns:a16="http://schemas.microsoft.com/office/drawing/2014/main" id="{E9B60C5C-BCEE-430E-8AAC-7A123B6531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1" name="Freeform 382">
                <a:extLst>
                  <a:ext uri="{FF2B5EF4-FFF2-40B4-BE49-F238E27FC236}">
                    <a16:creationId xmlns:a16="http://schemas.microsoft.com/office/drawing/2014/main" id="{029BB9A8-51E9-4EB5-8576-456B2EB890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" name="Freeform 383">
                <a:extLst>
                  <a:ext uri="{FF2B5EF4-FFF2-40B4-BE49-F238E27FC236}">
                    <a16:creationId xmlns:a16="http://schemas.microsoft.com/office/drawing/2014/main" id="{0C120D1D-D77E-42E6-9D68-ECBB64E00A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" name="Freeform 384">
                <a:extLst>
                  <a:ext uri="{FF2B5EF4-FFF2-40B4-BE49-F238E27FC236}">
                    <a16:creationId xmlns:a16="http://schemas.microsoft.com/office/drawing/2014/main" id="{385B58D0-033A-4BDA-B986-064ED3B606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" name="Freeform 385">
                <a:extLst>
                  <a:ext uri="{FF2B5EF4-FFF2-40B4-BE49-F238E27FC236}">
                    <a16:creationId xmlns:a16="http://schemas.microsoft.com/office/drawing/2014/main" id="{A464F055-9E67-411F-AA7C-066620377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" name="Freeform 386">
                <a:extLst>
                  <a:ext uri="{FF2B5EF4-FFF2-40B4-BE49-F238E27FC236}">
                    <a16:creationId xmlns:a16="http://schemas.microsoft.com/office/drawing/2014/main" id="{740412EA-0482-491D-B363-60A2D4738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" name="Freeform 387">
                <a:extLst>
                  <a:ext uri="{FF2B5EF4-FFF2-40B4-BE49-F238E27FC236}">
                    <a16:creationId xmlns:a16="http://schemas.microsoft.com/office/drawing/2014/main" id="{DA19857F-8F70-478D-9023-DAB9828B9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" name="Freeform 388">
                <a:extLst>
                  <a:ext uri="{FF2B5EF4-FFF2-40B4-BE49-F238E27FC236}">
                    <a16:creationId xmlns:a16="http://schemas.microsoft.com/office/drawing/2014/main" id="{CF55CC9E-FBDE-499A-81D5-027942E02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8" name="Freeform 389">
                <a:extLst>
                  <a:ext uri="{FF2B5EF4-FFF2-40B4-BE49-F238E27FC236}">
                    <a16:creationId xmlns:a16="http://schemas.microsoft.com/office/drawing/2014/main" id="{A8A75536-FD5F-4E0E-845B-6D93733925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9" name="Freeform 390">
                <a:extLst>
                  <a:ext uri="{FF2B5EF4-FFF2-40B4-BE49-F238E27FC236}">
                    <a16:creationId xmlns:a16="http://schemas.microsoft.com/office/drawing/2014/main" id="{37A9AACE-770E-4FD2-B757-5BBA29FA3A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0" name="Freeform 391">
                <a:extLst>
                  <a:ext uri="{FF2B5EF4-FFF2-40B4-BE49-F238E27FC236}">
                    <a16:creationId xmlns:a16="http://schemas.microsoft.com/office/drawing/2014/main" id="{FFB2DAE8-E716-403A-B11B-1EEFEFF8F8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1" name="Freeform 392">
                <a:extLst>
                  <a:ext uri="{FF2B5EF4-FFF2-40B4-BE49-F238E27FC236}">
                    <a16:creationId xmlns:a16="http://schemas.microsoft.com/office/drawing/2014/main" id="{C65E22C1-B00C-4B09-8BE8-3768A61865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2" name="Freeform 393">
                <a:extLst>
                  <a:ext uri="{FF2B5EF4-FFF2-40B4-BE49-F238E27FC236}">
                    <a16:creationId xmlns:a16="http://schemas.microsoft.com/office/drawing/2014/main" id="{4A4957F0-20E3-4D8D-912D-633736D01E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3" name="Freeform 394">
                <a:extLst>
                  <a:ext uri="{FF2B5EF4-FFF2-40B4-BE49-F238E27FC236}">
                    <a16:creationId xmlns:a16="http://schemas.microsoft.com/office/drawing/2014/main" id="{35D5E0B3-7F2C-4EFC-A000-B8901B16C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4" name="Freeform 395">
                <a:extLst>
                  <a:ext uri="{FF2B5EF4-FFF2-40B4-BE49-F238E27FC236}">
                    <a16:creationId xmlns:a16="http://schemas.microsoft.com/office/drawing/2014/main" id="{2EF5B350-6537-4048-8066-0E39DB975F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5" name="Freeform 396">
                <a:extLst>
                  <a:ext uri="{FF2B5EF4-FFF2-40B4-BE49-F238E27FC236}">
                    <a16:creationId xmlns:a16="http://schemas.microsoft.com/office/drawing/2014/main" id="{A8E40D21-3842-430C-9482-549CE75B3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6" name="Freeform 397">
                <a:extLst>
                  <a:ext uri="{FF2B5EF4-FFF2-40B4-BE49-F238E27FC236}">
                    <a16:creationId xmlns:a16="http://schemas.microsoft.com/office/drawing/2014/main" id="{54E64FA5-5545-43EF-8B9B-BFBB12640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7" name="Freeform 398">
                <a:extLst>
                  <a:ext uri="{FF2B5EF4-FFF2-40B4-BE49-F238E27FC236}">
                    <a16:creationId xmlns:a16="http://schemas.microsoft.com/office/drawing/2014/main" id="{AC204023-4E95-473C-AF8E-A478B66D7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8" name="Freeform 399">
                <a:extLst>
                  <a:ext uri="{FF2B5EF4-FFF2-40B4-BE49-F238E27FC236}">
                    <a16:creationId xmlns:a16="http://schemas.microsoft.com/office/drawing/2014/main" id="{E90E75B1-39AB-4E79-B1B7-537FF8E58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9" name="Freeform 400">
                <a:extLst>
                  <a:ext uri="{FF2B5EF4-FFF2-40B4-BE49-F238E27FC236}">
                    <a16:creationId xmlns:a16="http://schemas.microsoft.com/office/drawing/2014/main" id="{828DCC38-C1DE-4150-8B62-6C2FA10A8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0" name="Freeform 401">
                <a:extLst>
                  <a:ext uri="{FF2B5EF4-FFF2-40B4-BE49-F238E27FC236}">
                    <a16:creationId xmlns:a16="http://schemas.microsoft.com/office/drawing/2014/main" id="{B928B39C-62CF-40CA-B80F-21F828E58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1" name="Freeform 402">
                <a:extLst>
                  <a:ext uri="{FF2B5EF4-FFF2-40B4-BE49-F238E27FC236}">
                    <a16:creationId xmlns:a16="http://schemas.microsoft.com/office/drawing/2014/main" id="{CF250307-589F-42D9-B710-49AEFBD93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2" name="Freeform 403">
                <a:extLst>
                  <a:ext uri="{FF2B5EF4-FFF2-40B4-BE49-F238E27FC236}">
                    <a16:creationId xmlns:a16="http://schemas.microsoft.com/office/drawing/2014/main" id="{F887061A-BDCC-4C5B-A47A-FF233662B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3" name="Freeform 404">
                <a:extLst>
                  <a:ext uri="{FF2B5EF4-FFF2-40B4-BE49-F238E27FC236}">
                    <a16:creationId xmlns:a16="http://schemas.microsoft.com/office/drawing/2014/main" id="{3884DE24-E3AE-4A26-95AA-3A4178408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4" name="Freeform 405">
                <a:extLst>
                  <a:ext uri="{FF2B5EF4-FFF2-40B4-BE49-F238E27FC236}">
                    <a16:creationId xmlns:a16="http://schemas.microsoft.com/office/drawing/2014/main" id="{1356911A-F000-42C1-AD7B-C80E68887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5" name="Freeform 406">
                <a:extLst>
                  <a:ext uri="{FF2B5EF4-FFF2-40B4-BE49-F238E27FC236}">
                    <a16:creationId xmlns:a16="http://schemas.microsoft.com/office/drawing/2014/main" id="{BF91D5EA-8F3E-4BBD-9259-EF205AF93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6" name="Freeform 407">
                <a:extLst>
                  <a:ext uri="{FF2B5EF4-FFF2-40B4-BE49-F238E27FC236}">
                    <a16:creationId xmlns:a16="http://schemas.microsoft.com/office/drawing/2014/main" id="{BCB4C313-847B-463A-8A02-5BCCD7033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7" name="Freeform 408">
                <a:extLst>
                  <a:ext uri="{FF2B5EF4-FFF2-40B4-BE49-F238E27FC236}">
                    <a16:creationId xmlns:a16="http://schemas.microsoft.com/office/drawing/2014/main" id="{35312D37-61B6-4D43-B07D-6AD44AFBC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8" name="Freeform 409">
                <a:extLst>
                  <a:ext uri="{FF2B5EF4-FFF2-40B4-BE49-F238E27FC236}">
                    <a16:creationId xmlns:a16="http://schemas.microsoft.com/office/drawing/2014/main" id="{922156A1-91A0-4963-B425-68AA721C6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9" name="Freeform 410">
                <a:extLst>
                  <a:ext uri="{FF2B5EF4-FFF2-40B4-BE49-F238E27FC236}">
                    <a16:creationId xmlns:a16="http://schemas.microsoft.com/office/drawing/2014/main" id="{E7A7A20D-7CBC-40A5-88FB-4C4BF9504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0" name="Freeform 411">
                <a:extLst>
                  <a:ext uri="{FF2B5EF4-FFF2-40B4-BE49-F238E27FC236}">
                    <a16:creationId xmlns:a16="http://schemas.microsoft.com/office/drawing/2014/main" id="{91F554A7-0BDF-4C67-85E4-CEE4E61B1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1" name="Freeform 412">
                <a:extLst>
                  <a:ext uri="{FF2B5EF4-FFF2-40B4-BE49-F238E27FC236}">
                    <a16:creationId xmlns:a16="http://schemas.microsoft.com/office/drawing/2014/main" id="{872F2E9A-A7A8-498D-8647-AB1B001DB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2" name="Freeform 413">
                <a:extLst>
                  <a:ext uri="{FF2B5EF4-FFF2-40B4-BE49-F238E27FC236}">
                    <a16:creationId xmlns:a16="http://schemas.microsoft.com/office/drawing/2014/main" id="{462722A7-5C14-4FA8-B195-4935677E9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3" name="Freeform 414">
                <a:extLst>
                  <a:ext uri="{FF2B5EF4-FFF2-40B4-BE49-F238E27FC236}">
                    <a16:creationId xmlns:a16="http://schemas.microsoft.com/office/drawing/2014/main" id="{C13E48DD-0BFD-4EF7-97D6-C208BCD9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4" name="Freeform 415">
                <a:extLst>
                  <a:ext uri="{FF2B5EF4-FFF2-40B4-BE49-F238E27FC236}">
                    <a16:creationId xmlns:a16="http://schemas.microsoft.com/office/drawing/2014/main" id="{7D743F8A-A35C-49B3-9AC4-911980085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5" name="Freeform 416">
                <a:extLst>
                  <a:ext uri="{FF2B5EF4-FFF2-40B4-BE49-F238E27FC236}">
                    <a16:creationId xmlns:a16="http://schemas.microsoft.com/office/drawing/2014/main" id="{4E818F3D-0A9F-43EF-B514-674DBD2AC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6" name="Freeform 417">
                <a:extLst>
                  <a:ext uri="{FF2B5EF4-FFF2-40B4-BE49-F238E27FC236}">
                    <a16:creationId xmlns:a16="http://schemas.microsoft.com/office/drawing/2014/main" id="{76110E59-F429-4315-8374-5D2A780FC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7" name="Freeform 418">
                <a:extLst>
                  <a:ext uri="{FF2B5EF4-FFF2-40B4-BE49-F238E27FC236}">
                    <a16:creationId xmlns:a16="http://schemas.microsoft.com/office/drawing/2014/main" id="{1128DC12-AB67-451B-9D24-539D26A2C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8" name="Freeform 419">
                <a:extLst>
                  <a:ext uri="{FF2B5EF4-FFF2-40B4-BE49-F238E27FC236}">
                    <a16:creationId xmlns:a16="http://schemas.microsoft.com/office/drawing/2014/main" id="{7D0F88D2-3442-43A2-AD09-E4B95D870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39" name="Freeform 420">
                <a:extLst>
                  <a:ext uri="{FF2B5EF4-FFF2-40B4-BE49-F238E27FC236}">
                    <a16:creationId xmlns:a16="http://schemas.microsoft.com/office/drawing/2014/main" id="{084F08EA-6909-4B1F-82C9-8801E4DFE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Freeform 421">
                <a:extLst>
                  <a:ext uri="{FF2B5EF4-FFF2-40B4-BE49-F238E27FC236}">
                    <a16:creationId xmlns:a16="http://schemas.microsoft.com/office/drawing/2014/main" id="{3007DCBF-CF2B-424C-81E1-A1B7C9B44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Freeform 422">
                <a:extLst>
                  <a:ext uri="{FF2B5EF4-FFF2-40B4-BE49-F238E27FC236}">
                    <a16:creationId xmlns:a16="http://schemas.microsoft.com/office/drawing/2014/main" id="{C33DD102-BB7E-48E2-9375-038094C92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2" name="Freeform 423">
                <a:extLst>
                  <a:ext uri="{FF2B5EF4-FFF2-40B4-BE49-F238E27FC236}">
                    <a16:creationId xmlns:a16="http://schemas.microsoft.com/office/drawing/2014/main" id="{EA63044C-D7B4-4F9C-ADCC-B55784C01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3" name="Freeform 424">
                <a:extLst>
                  <a:ext uri="{FF2B5EF4-FFF2-40B4-BE49-F238E27FC236}">
                    <a16:creationId xmlns:a16="http://schemas.microsoft.com/office/drawing/2014/main" id="{D3B891A8-6076-40B7-95C3-E09D0B3A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4" name="Freeform 425">
                <a:extLst>
                  <a:ext uri="{FF2B5EF4-FFF2-40B4-BE49-F238E27FC236}">
                    <a16:creationId xmlns:a16="http://schemas.microsoft.com/office/drawing/2014/main" id="{834FA2E9-9C3A-4A8F-ABAA-6B98C9015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5" name="Freeform 426">
                <a:extLst>
                  <a:ext uri="{FF2B5EF4-FFF2-40B4-BE49-F238E27FC236}">
                    <a16:creationId xmlns:a16="http://schemas.microsoft.com/office/drawing/2014/main" id="{8594F56F-F14B-4722-B7D9-C63A011D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6" name="Freeform 427">
                <a:extLst>
                  <a:ext uri="{FF2B5EF4-FFF2-40B4-BE49-F238E27FC236}">
                    <a16:creationId xmlns:a16="http://schemas.microsoft.com/office/drawing/2014/main" id="{CBAADE48-88C4-443E-8BC9-4C506D651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7" name="Freeform 428">
                <a:extLst>
                  <a:ext uri="{FF2B5EF4-FFF2-40B4-BE49-F238E27FC236}">
                    <a16:creationId xmlns:a16="http://schemas.microsoft.com/office/drawing/2014/main" id="{72C7C503-7EB9-466E-9D7D-11EE77C77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8" name="Freeform 429">
                <a:extLst>
                  <a:ext uri="{FF2B5EF4-FFF2-40B4-BE49-F238E27FC236}">
                    <a16:creationId xmlns:a16="http://schemas.microsoft.com/office/drawing/2014/main" id="{EFB0070E-177B-40E5-83A1-AB1F98CB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9" name="Freeform 430">
                <a:extLst>
                  <a:ext uri="{FF2B5EF4-FFF2-40B4-BE49-F238E27FC236}">
                    <a16:creationId xmlns:a16="http://schemas.microsoft.com/office/drawing/2014/main" id="{95E37DFF-B060-4879-A0A1-D2EBAE3C6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0" name="Freeform 431">
                <a:extLst>
                  <a:ext uri="{FF2B5EF4-FFF2-40B4-BE49-F238E27FC236}">
                    <a16:creationId xmlns:a16="http://schemas.microsoft.com/office/drawing/2014/main" id="{A200E6B8-1330-4953-AA67-A275A17CA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1" name="Freeform 432">
                <a:extLst>
                  <a:ext uri="{FF2B5EF4-FFF2-40B4-BE49-F238E27FC236}">
                    <a16:creationId xmlns:a16="http://schemas.microsoft.com/office/drawing/2014/main" id="{26818057-FCFD-402A-A4A7-FB10BEA9F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2" name="Freeform 433">
                <a:extLst>
                  <a:ext uri="{FF2B5EF4-FFF2-40B4-BE49-F238E27FC236}">
                    <a16:creationId xmlns:a16="http://schemas.microsoft.com/office/drawing/2014/main" id="{4B2F7E5B-DC3F-4EA6-9D97-4BBDFE39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3" name="Freeform 434">
                <a:extLst>
                  <a:ext uri="{FF2B5EF4-FFF2-40B4-BE49-F238E27FC236}">
                    <a16:creationId xmlns:a16="http://schemas.microsoft.com/office/drawing/2014/main" id="{3FF1DCBA-84CF-423C-BBA8-83A2D91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4" name="Freeform 435">
                <a:extLst>
                  <a:ext uri="{FF2B5EF4-FFF2-40B4-BE49-F238E27FC236}">
                    <a16:creationId xmlns:a16="http://schemas.microsoft.com/office/drawing/2014/main" id="{76ACB3B2-F0D6-439B-8A61-3D08EF80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5" name="Freeform 436">
                <a:extLst>
                  <a:ext uri="{FF2B5EF4-FFF2-40B4-BE49-F238E27FC236}">
                    <a16:creationId xmlns:a16="http://schemas.microsoft.com/office/drawing/2014/main" id="{D3F5EA9D-96B5-4DDC-A88E-3D51F8B1A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6" name="Freeform 437">
                <a:extLst>
                  <a:ext uri="{FF2B5EF4-FFF2-40B4-BE49-F238E27FC236}">
                    <a16:creationId xmlns:a16="http://schemas.microsoft.com/office/drawing/2014/main" id="{469CF667-14BF-4067-B8BD-56153B936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7" name="Freeform 438">
                <a:extLst>
                  <a:ext uri="{FF2B5EF4-FFF2-40B4-BE49-F238E27FC236}">
                    <a16:creationId xmlns:a16="http://schemas.microsoft.com/office/drawing/2014/main" id="{CB1D957E-76FE-49BC-A5E4-782999C07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8" name="Freeform 439">
                <a:extLst>
                  <a:ext uri="{FF2B5EF4-FFF2-40B4-BE49-F238E27FC236}">
                    <a16:creationId xmlns:a16="http://schemas.microsoft.com/office/drawing/2014/main" id="{8819EEF3-2601-47E2-998D-737A1F495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59" name="Freeform 440">
                <a:extLst>
                  <a:ext uri="{FF2B5EF4-FFF2-40B4-BE49-F238E27FC236}">
                    <a16:creationId xmlns:a16="http://schemas.microsoft.com/office/drawing/2014/main" id="{66D03FCB-A3CF-4C6A-BB37-90534F294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0" name="Freeform 441">
                <a:extLst>
                  <a:ext uri="{FF2B5EF4-FFF2-40B4-BE49-F238E27FC236}">
                    <a16:creationId xmlns:a16="http://schemas.microsoft.com/office/drawing/2014/main" id="{6FD99D57-DA6F-47FC-9B0A-99F2F394A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1" name="Freeform 442">
                <a:extLst>
                  <a:ext uri="{FF2B5EF4-FFF2-40B4-BE49-F238E27FC236}">
                    <a16:creationId xmlns:a16="http://schemas.microsoft.com/office/drawing/2014/main" id="{B15F7621-C22F-4A85-8663-04E919F36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2" name="Freeform 443">
                <a:extLst>
                  <a:ext uri="{FF2B5EF4-FFF2-40B4-BE49-F238E27FC236}">
                    <a16:creationId xmlns:a16="http://schemas.microsoft.com/office/drawing/2014/main" id="{EB6A5E77-FB72-46BC-906D-471AE4844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3" name="Freeform 444">
                <a:extLst>
                  <a:ext uri="{FF2B5EF4-FFF2-40B4-BE49-F238E27FC236}">
                    <a16:creationId xmlns:a16="http://schemas.microsoft.com/office/drawing/2014/main" id="{2D7E1591-DEB0-4C94-955A-4926A3D8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4" name="Freeform 445">
                <a:extLst>
                  <a:ext uri="{FF2B5EF4-FFF2-40B4-BE49-F238E27FC236}">
                    <a16:creationId xmlns:a16="http://schemas.microsoft.com/office/drawing/2014/main" id="{D2E2844E-E331-44F9-8388-82D309742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5" name="Freeform 446">
                <a:extLst>
                  <a:ext uri="{FF2B5EF4-FFF2-40B4-BE49-F238E27FC236}">
                    <a16:creationId xmlns:a16="http://schemas.microsoft.com/office/drawing/2014/main" id="{C059FD75-3661-4BAC-AB55-BA043B225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6" name="Freeform 447">
                <a:extLst>
                  <a:ext uri="{FF2B5EF4-FFF2-40B4-BE49-F238E27FC236}">
                    <a16:creationId xmlns:a16="http://schemas.microsoft.com/office/drawing/2014/main" id="{98CCB264-E890-41D0-A7D1-30C6B23A4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7" name="Freeform 448">
                <a:extLst>
                  <a:ext uri="{FF2B5EF4-FFF2-40B4-BE49-F238E27FC236}">
                    <a16:creationId xmlns:a16="http://schemas.microsoft.com/office/drawing/2014/main" id="{580E50A8-6616-464C-BD39-12ED8C44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8" name="Freeform 449">
                <a:extLst>
                  <a:ext uri="{FF2B5EF4-FFF2-40B4-BE49-F238E27FC236}">
                    <a16:creationId xmlns:a16="http://schemas.microsoft.com/office/drawing/2014/main" id="{F5C840F5-B489-40A8-BDC6-92CD25F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69" name="Freeform 450">
                <a:extLst>
                  <a:ext uri="{FF2B5EF4-FFF2-40B4-BE49-F238E27FC236}">
                    <a16:creationId xmlns:a16="http://schemas.microsoft.com/office/drawing/2014/main" id="{36978DB0-C3A3-4C06-8C54-B5E20FCA0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0" name="Freeform 451">
                <a:extLst>
                  <a:ext uri="{FF2B5EF4-FFF2-40B4-BE49-F238E27FC236}">
                    <a16:creationId xmlns:a16="http://schemas.microsoft.com/office/drawing/2014/main" id="{480EAF6B-C1D0-4FFD-8EA8-861B2CBD2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1" name="Freeform 452">
                <a:extLst>
                  <a:ext uri="{FF2B5EF4-FFF2-40B4-BE49-F238E27FC236}">
                    <a16:creationId xmlns:a16="http://schemas.microsoft.com/office/drawing/2014/main" id="{136E10E8-3C41-4CF9-A6B6-BC878D91F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2" name="Freeform 453">
                <a:extLst>
                  <a:ext uri="{FF2B5EF4-FFF2-40B4-BE49-F238E27FC236}">
                    <a16:creationId xmlns:a16="http://schemas.microsoft.com/office/drawing/2014/main" id="{A1B50E28-ACF4-4735-A0E3-4F579D33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3" name="Freeform 454">
                <a:extLst>
                  <a:ext uri="{FF2B5EF4-FFF2-40B4-BE49-F238E27FC236}">
                    <a16:creationId xmlns:a16="http://schemas.microsoft.com/office/drawing/2014/main" id="{166891F5-487D-422F-B9E6-E0357EA53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4" name="Freeform 455">
                <a:extLst>
                  <a:ext uri="{FF2B5EF4-FFF2-40B4-BE49-F238E27FC236}">
                    <a16:creationId xmlns:a16="http://schemas.microsoft.com/office/drawing/2014/main" id="{AE462164-C377-49F7-B9C8-B67A9757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5" name="Freeform 456">
                <a:extLst>
                  <a:ext uri="{FF2B5EF4-FFF2-40B4-BE49-F238E27FC236}">
                    <a16:creationId xmlns:a16="http://schemas.microsoft.com/office/drawing/2014/main" id="{C7838E48-EB09-4678-B3DF-EA46B115B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6" name="Freeform 457">
                <a:extLst>
                  <a:ext uri="{FF2B5EF4-FFF2-40B4-BE49-F238E27FC236}">
                    <a16:creationId xmlns:a16="http://schemas.microsoft.com/office/drawing/2014/main" id="{DDE5AB77-8C21-4162-9D99-138C495E1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7" name="Freeform 458">
                <a:extLst>
                  <a:ext uri="{FF2B5EF4-FFF2-40B4-BE49-F238E27FC236}">
                    <a16:creationId xmlns:a16="http://schemas.microsoft.com/office/drawing/2014/main" id="{F848E888-C036-4F03-89EB-3640E5AD7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8" name="Freeform 459">
                <a:extLst>
                  <a:ext uri="{FF2B5EF4-FFF2-40B4-BE49-F238E27FC236}">
                    <a16:creationId xmlns:a16="http://schemas.microsoft.com/office/drawing/2014/main" id="{5A06EDBA-8A80-4021-A23D-72985F8FA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79" name="Freeform 460">
                <a:extLst>
                  <a:ext uri="{FF2B5EF4-FFF2-40B4-BE49-F238E27FC236}">
                    <a16:creationId xmlns:a16="http://schemas.microsoft.com/office/drawing/2014/main" id="{CCAE96AD-1A54-4BAA-B61E-A7F04D09A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0" name="Freeform 461">
                <a:extLst>
                  <a:ext uri="{FF2B5EF4-FFF2-40B4-BE49-F238E27FC236}">
                    <a16:creationId xmlns:a16="http://schemas.microsoft.com/office/drawing/2014/main" id="{415958FA-81EB-4E01-A7DE-8C9E21AC0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1" name="Freeform 462">
                <a:extLst>
                  <a:ext uri="{FF2B5EF4-FFF2-40B4-BE49-F238E27FC236}">
                    <a16:creationId xmlns:a16="http://schemas.microsoft.com/office/drawing/2014/main" id="{D4B6EA95-9AB3-4868-A8FB-AA4B09460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2" name="Freeform 463">
                <a:extLst>
                  <a:ext uri="{FF2B5EF4-FFF2-40B4-BE49-F238E27FC236}">
                    <a16:creationId xmlns:a16="http://schemas.microsoft.com/office/drawing/2014/main" id="{B7F0CDF2-1376-4DB9-8E9A-BF8989B0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3" name="Freeform 464">
                <a:extLst>
                  <a:ext uri="{FF2B5EF4-FFF2-40B4-BE49-F238E27FC236}">
                    <a16:creationId xmlns:a16="http://schemas.microsoft.com/office/drawing/2014/main" id="{18FC2867-9ED1-401C-83DA-3656F7537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4" name="Freeform 465">
                <a:extLst>
                  <a:ext uri="{FF2B5EF4-FFF2-40B4-BE49-F238E27FC236}">
                    <a16:creationId xmlns:a16="http://schemas.microsoft.com/office/drawing/2014/main" id="{94F6A9E8-903D-4610-ABCE-A682DBB6C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5" name="Freeform 466">
                <a:extLst>
                  <a:ext uri="{FF2B5EF4-FFF2-40B4-BE49-F238E27FC236}">
                    <a16:creationId xmlns:a16="http://schemas.microsoft.com/office/drawing/2014/main" id="{A5AC99AD-B6DB-4C05-BA17-35446A8C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6" name="Freeform 467">
                <a:extLst>
                  <a:ext uri="{FF2B5EF4-FFF2-40B4-BE49-F238E27FC236}">
                    <a16:creationId xmlns:a16="http://schemas.microsoft.com/office/drawing/2014/main" id="{B8DD5053-6373-4894-9614-B27DDF0B0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7" name="Freeform 468">
                <a:extLst>
                  <a:ext uri="{FF2B5EF4-FFF2-40B4-BE49-F238E27FC236}">
                    <a16:creationId xmlns:a16="http://schemas.microsoft.com/office/drawing/2014/main" id="{B4169FF1-9A2D-4222-A082-E1D3F3FFA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8" name="Freeform 469">
                <a:extLst>
                  <a:ext uri="{FF2B5EF4-FFF2-40B4-BE49-F238E27FC236}">
                    <a16:creationId xmlns:a16="http://schemas.microsoft.com/office/drawing/2014/main" id="{F34CD6AD-78B8-4D71-9E86-6B9E36AA6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89" name="Freeform 470">
                <a:extLst>
                  <a:ext uri="{FF2B5EF4-FFF2-40B4-BE49-F238E27FC236}">
                    <a16:creationId xmlns:a16="http://schemas.microsoft.com/office/drawing/2014/main" id="{46EA27B8-17FB-460E-B01A-D96E56AB4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0" name="Freeform 471">
                <a:extLst>
                  <a:ext uri="{FF2B5EF4-FFF2-40B4-BE49-F238E27FC236}">
                    <a16:creationId xmlns:a16="http://schemas.microsoft.com/office/drawing/2014/main" id="{052972B5-743C-4E86-A033-E8326F5C3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1" name="Freeform 472">
                <a:extLst>
                  <a:ext uri="{FF2B5EF4-FFF2-40B4-BE49-F238E27FC236}">
                    <a16:creationId xmlns:a16="http://schemas.microsoft.com/office/drawing/2014/main" id="{6FE828C3-E3EE-4CA6-8A2E-DC77B75B8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2" name="Freeform 473">
                <a:extLst>
                  <a:ext uri="{FF2B5EF4-FFF2-40B4-BE49-F238E27FC236}">
                    <a16:creationId xmlns:a16="http://schemas.microsoft.com/office/drawing/2014/main" id="{846424E6-1ECE-4DAB-8529-1E32DAC03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3" name="Freeform 474">
                <a:extLst>
                  <a:ext uri="{FF2B5EF4-FFF2-40B4-BE49-F238E27FC236}">
                    <a16:creationId xmlns:a16="http://schemas.microsoft.com/office/drawing/2014/main" id="{E3EDB40F-7E81-4B2F-8321-15278A796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4" name="Freeform 475">
                <a:extLst>
                  <a:ext uri="{FF2B5EF4-FFF2-40B4-BE49-F238E27FC236}">
                    <a16:creationId xmlns:a16="http://schemas.microsoft.com/office/drawing/2014/main" id="{95DF789D-FB8F-4BB4-98E2-29955DA82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5" name="Freeform 476">
                <a:extLst>
                  <a:ext uri="{FF2B5EF4-FFF2-40B4-BE49-F238E27FC236}">
                    <a16:creationId xmlns:a16="http://schemas.microsoft.com/office/drawing/2014/main" id="{72F2B1B5-0DE8-475E-BBD8-0CDBCDEA0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6" name="Freeform 477">
                <a:extLst>
                  <a:ext uri="{FF2B5EF4-FFF2-40B4-BE49-F238E27FC236}">
                    <a16:creationId xmlns:a16="http://schemas.microsoft.com/office/drawing/2014/main" id="{2663F3C0-F610-4181-9658-8AA82EC64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7" name="Freeform 478">
                <a:extLst>
                  <a:ext uri="{FF2B5EF4-FFF2-40B4-BE49-F238E27FC236}">
                    <a16:creationId xmlns:a16="http://schemas.microsoft.com/office/drawing/2014/main" id="{2CDF256F-AF47-4955-8FB2-BC691C5C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8" name="Freeform 479">
                <a:extLst>
                  <a:ext uri="{FF2B5EF4-FFF2-40B4-BE49-F238E27FC236}">
                    <a16:creationId xmlns:a16="http://schemas.microsoft.com/office/drawing/2014/main" id="{583658FC-AABC-4981-ACC4-A15EB0C77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99" name="Freeform 480">
                <a:extLst>
                  <a:ext uri="{FF2B5EF4-FFF2-40B4-BE49-F238E27FC236}">
                    <a16:creationId xmlns:a16="http://schemas.microsoft.com/office/drawing/2014/main" id="{6CBE52E5-1667-4E44-B0C6-CE72D97FA3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0" name="Freeform 481">
                <a:extLst>
                  <a:ext uri="{FF2B5EF4-FFF2-40B4-BE49-F238E27FC236}">
                    <a16:creationId xmlns:a16="http://schemas.microsoft.com/office/drawing/2014/main" id="{67139799-EA99-4F57-88CB-1590ACDA32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1" name="Freeform 482">
                <a:extLst>
                  <a:ext uri="{FF2B5EF4-FFF2-40B4-BE49-F238E27FC236}">
                    <a16:creationId xmlns:a16="http://schemas.microsoft.com/office/drawing/2014/main" id="{98CA2E2B-8E35-4747-B41E-3FB0193046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2" name="Freeform 483">
                <a:extLst>
                  <a:ext uri="{FF2B5EF4-FFF2-40B4-BE49-F238E27FC236}">
                    <a16:creationId xmlns:a16="http://schemas.microsoft.com/office/drawing/2014/main" id="{A3B8806A-20EF-4380-BD99-613686AD6B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3" name="Freeform 484">
                <a:extLst>
                  <a:ext uri="{FF2B5EF4-FFF2-40B4-BE49-F238E27FC236}">
                    <a16:creationId xmlns:a16="http://schemas.microsoft.com/office/drawing/2014/main" id="{525CCA08-DA3E-48F1-9557-CD487E224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" name="Freeform 485">
                <a:extLst>
                  <a:ext uri="{FF2B5EF4-FFF2-40B4-BE49-F238E27FC236}">
                    <a16:creationId xmlns:a16="http://schemas.microsoft.com/office/drawing/2014/main" id="{B92B946F-EE9D-4BC0-A309-D3740BB80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" name="Freeform 486">
                <a:extLst>
                  <a:ext uri="{FF2B5EF4-FFF2-40B4-BE49-F238E27FC236}">
                    <a16:creationId xmlns:a16="http://schemas.microsoft.com/office/drawing/2014/main" id="{90001634-6610-485F-A21B-78E17A79E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" name="Freeform 487">
                <a:extLst>
                  <a:ext uri="{FF2B5EF4-FFF2-40B4-BE49-F238E27FC236}">
                    <a16:creationId xmlns:a16="http://schemas.microsoft.com/office/drawing/2014/main" id="{63DA2120-4762-4833-8809-3F2D0C384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" name="Freeform 488">
                <a:extLst>
                  <a:ext uri="{FF2B5EF4-FFF2-40B4-BE49-F238E27FC236}">
                    <a16:creationId xmlns:a16="http://schemas.microsoft.com/office/drawing/2014/main" id="{DBCB4D2F-F3D0-4172-B45B-05FDC9863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" name="Freeform 489">
                <a:extLst>
                  <a:ext uri="{FF2B5EF4-FFF2-40B4-BE49-F238E27FC236}">
                    <a16:creationId xmlns:a16="http://schemas.microsoft.com/office/drawing/2014/main" id="{D49E389D-6A96-45D7-A9AC-8F50DBFAE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" name="Freeform 490">
                <a:extLst>
                  <a:ext uri="{FF2B5EF4-FFF2-40B4-BE49-F238E27FC236}">
                    <a16:creationId xmlns:a16="http://schemas.microsoft.com/office/drawing/2014/main" id="{8EB3F357-B220-40AE-91FB-1344BEC48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" name="Freeform 491">
                <a:extLst>
                  <a:ext uri="{FF2B5EF4-FFF2-40B4-BE49-F238E27FC236}">
                    <a16:creationId xmlns:a16="http://schemas.microsoft.com/office/drawing/2014/main" id="{6D0DF063-0D99-442E-B563-59CEB8C9D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" name="Freeform 492">
                <a:extLst>
                  <a:ext uri="{FF2B5EF4-FFF2-40B4-BE49-F238E27FC236}">
                    <a16:creationId xmlns:a16="http://schemas.microsoft.com/office/drawing/2014/main" id="{DA233B5B-0640-456D-BDAB-A5DA37651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2" name="Freeform 493">
                <a:extLst>
                  <a:ext uri="{FF2B5EF4-FFF2-40B4-BE49-F238E27FC236}">
                    <a16:creationId xmlns:a16="http://schemas.microsoft.com/office/drawing/2014/main" id="{FA076D75-E479-479E-8ADF-522DEE60E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3" name="Freeform 494">
                <a:extLst>
                  <a:ext uri="{FF2B5EF4-FFF2-40B4-BE49-F238E27FC236}">
                    <a16:creationId xmlns:a16="http://schemas.microsoft.com/office/drawing/2014/main" id="{5A191FF3-ECD1-446F-AD72-A7DB4F13A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4" name="Freeform 495">
                <a:extLst>
                  <a:ext uri="{FF2B5EF4-FFF2-40B4-BE49-F238E27FC236}">
                    <a16:creationId xmlns:a16="http://schemas.microsoft.com/office/drawing/2014/main" id="{E882D8E0-B48C-4C66-BB62-D74BE6FCC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5" name="Freeform 496">
                <a:extLst>
                  <a:ext uri="{FF2B5EF4-FFF2-40B4-BE49-F238E27FC236}">
                    <a16:creationId xmlns:a16="http://schemas.microsoft.com/office/drawing/2014/main" id="{99552C22-E134-4F66-8012-12E947F72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6" name="Freeform 497">
                <a:extLst>
                  <a:ext uri="{FF2B5EF4-FFF2-40B4-BE49-F238E27FC236}">
                    <a16:creationId xmlns:a16="http://schemas.microsoft.com/office/drawing/2014/main" id="{CD48F887-C881-416A-A1FC-5DCD45F78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7" name="Freeform 498">
                <a:extLst>
                  <a:ext uri="{FF2B5EF4-FFF2-40B4-BE49-F238E27FC236}">
                    <a16:creationId xmlns:a16="http://schemas.microsoft.com/office/drawing/2014/main" id="{58A25C3B-E8E1-46D4-85E7-541BAE698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8" name="Freeform 499">
                <a:extLst>
                  <a:ext uri="{FF2B5EF4-FFF2-40B4-BE49-F238E27FC236}">
                    <a16:creationId xmlns:a16="http://schemas.microsoft.com/office/drawing/2014/main" id="{6AEF8140-546F-4C4C-92A8-1194F2A19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9" name="Freeform 500">
                <a:extLst>
                  <a:ext uri="{FF2B5EF4-FFF2-40B4-BE49-F238E27FC236}">
                    <a16:creationId xmlns:a16="http://schemas.microsoft.com/office/drawing/2014/main" id="{8DE3E3B6-64AE-4A30-972D-D076E047B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0" name="Freeform 501">
                <a:extLst>
                  <a:ext uri="{FF2B5EF4-FFF2-40B4-BE49-F238E27FC236}">
                    <a16:creationId xmlns:a16="http://schemas.microsoft.com/office/drawing/2014/main" id="{2ECCA712-1A1E-41D5-BEC4-C3B235E45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1" name="Line 502">
                <a:extLst>
                  <a:ext uri="{FF2B5EF4-FFF2-40B4-BE49-F238E27FC236}">
                    <a16:creationId xmlns:a16="http://schemas.microsoft.com/office/drawing/2014/main" id="{6877C7B1-E5B7-44A1-AFA2-65E2300B4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2" name="Freeform 503">
                <a:extLst>
                  <a:ext uri="{FF2B5EF4-FFF2-40B4-BE49-F238E27FC236}">
                    <a16:creationId xmlns:a16="http://schemas.microsoft.com/office/drawing/2014/main" id="{9C008D33-8E4B-44AF-8E00-0199E6B3D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3" name="Freeform 504">
                <a:extLst>
                  <a:ext uri="{FF2B5EF4-FFF2-40B4-BE49-F238E27FC236}">
                    <a16:creationId xmlns:a16="http://schemas.microsoft.com/office/drawing/2014/main" id="{4209B2AF-16C1-4859-B5E1-52C2E50F9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4" name="Freeform 505">
                <a:extLst>
                  <a:ext uri="{FF2B5EF4-FFF2-40B4-BE49-F238E27FC236}">
                    <a16:creationId xmlns:a16="http://schemas.microsoft.com/office/drawing/2014/main" id="{53AAFAE4-D423-469D-8545-B607E57EC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5" name="Freeform 506">
                <a:extLst>
                  <a:ext uri="{FF2B5EF4-FFF2-40B4-BE49-F238E27FC236}">
                    <a16:creationId xmlns:a16="http://schemas.microsoft.com/office/drawing/2014/main" id="{B2D6B768-8A8A-4E0A-8F8A-C89A56988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6" name="Freeform 507">
                <a:extLst>
                  <a:ext uri="{FF2B5EF4-FFF2-40B4-BE49-F238E27FC236}">
                    <a16:creationId xmlns:a16="http://schemas.microsoft.com/office/drawing/2014/main" id="{33B05452-C92F-4466-BA69-67D9E6054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7" name="Freeform 508">
                <a:extLst>
                  <a:ext uri="{FF2B5EF4-FFF2-40B4-BE49-F238E27FC236}">
                    <a16:creationId xmlns:a16="http://schemas.microsoft.com/office/drawing/2014/main" id="{97741DA5-C52A-4E61-AE05-CB2C5D4DB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8" name="Freeform 509">
                <a:extLst>
                  <a:ext uri="{FF2B5EF4-FFF2-40B4-BE49-F238E27FC236}">
                    <a16:creationId xmlns:a16="http://schemas.microsoft.com/office/drawing/2014/main" id="{0EC56BE9-6A1F-46F0-A8B7-4EA024BE9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9" name="Freeform 510">
                <a:extLst>
                  <a:ext uri="{FF2B5EF4-FFF2-40B4-BE49-F238E27FC236}">
                    <a16:creationId xmlns:a16="http://schemas.microsoft.com/office/drawing/2014/main" id="{8A53276A-5ADA-42E7-962B-6DDB91870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0" name="Freeform 511">
                <a:extLst>
                  <a:ext uri="{FF2B5EF4-FFF2-40B4-BE49-F238E27FC236}">
                    <a16:creationId xmlns:a16="http://schemas.microsoft.com/office/drawing/2014/main" id="{B6272020-FA92-4CD6-8CC5-DB8632AE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1" name="Freeform 512">
                <a:extLst>
                  <a:ext uri="{FF2B5EF4-FFF2-40B4-BE49-F238E27FC236}">
                    <a16:creationId xmlns:a16="http://schemas.microsoft.com/office/drawing/2014/main" id="{3AC27F7F-80F9-49A6-AB08-0243B9A73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2" name="Freeform 513">
                <a:extLst>
                  <a:ext uri="{FF2B5EF4-FFF2-40B4-BE49-F238E27FC236}">
                    <a16:creationId xmlns:a16="http://schemas.microsoft.com/office/drawing/2014/main" id="{66BF51DF-CDEF-4981-8123-7987D86B5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3" name="Freeform 514">
                <a:extLst>
                  <a:ext uri="{FF2B5EF4-FFF2-40B4-BE49-F238E27FC236}">
                    <a16:creationId xmlns:a16="http://schemas.microsoft.com/office/drawing/2014/main" id="{16F2504D-6EB5-4EC2-94B5-01C3ED352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4" name="Freeform 515">
                <a:extLst>
                  <a:ext uri="{FF2B5EF4-FFF2-40B4-BE49-F238E27FC236}">
                    <a16:creationId xmlns:a16="http://schemas.microsoft.com/office/drawing/2014/main" id="{EB3F46D7-ADF9-4459-8F5C-E16B85991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5" name="Freeform 516">
                <a:extLst>
                  <a:ext uri="{FF2B5EF4-FFF2-40B4-BE49-F238E27FC236}">
                    <a16:creationId xmlns:a16="http://schemas.microsoft.com/office/drawing/2014/main" id="{24F14376-3030-4973-886D-37F4F5204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6" name="Freeform 517">
                <a:extLst>
                  <a:ext uri="{FF2B5EF4-FFF2-40B4-BE49-F238E27FC236}">
                    <a16:creationId xmlns:a16="http://schemas.microsoft.com/office/drawing/2014/main" id="{39073130-A017-4210-86AE-E0B8CE59B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7" name="Freeform 518">
                <a:extLst>
                  <a:ext uri="{FF2B5EF4-FFF2-40B4-BE49-F238E27FC236}">
                    <a16:creationId xmlns:a16="http://schemas.microsoft.com/office/drawing/2014/main" id="{089D69FE-CC0F-49FA-8FD9-8EB7F249B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8" name="Freeform 519">
                <a:extLst>
                  <a:ext uri="{FF2B5EF4-FFF2-40B4-BE49-F238E27FC236}">
                    <a16:creationId xmlns:a16="http://schemas.microsoft.com/office/drawing/2014/main" id="{0D02EBBA-2405-4C90-9685-DB7B1E4C1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39" name="Freeform 520">
                <a:extLst>
                  <a:ext uri="{FF2B5EF4-FFF2-40B4-BE49-F238E27FC236}">
                    <a16:creationId xmlns:a16="http://schemas.microsoft.com/office/drawing/2014/main" id="{FD878464-CA97-4F1E-8419-2D2D3010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0" name="Freeform 521">
                <a:extLst>
                  <a:ext uri="{FF2B5EF4-FFF2-40B4-BE49-F238E27FC236}">
                    <a16:creationId xmlns:a16="http://schemas.microsoft.com/office/drawing/2014/main" id="{1DFD4398-9901-4C26-8C62-F2D31150F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1" name="Freeform 522">
                <a:extLst>
                  <a:ext uri="{FF2B5EF4-FFF2-40B4-BE49-F238E27FC236}">
                    <a16:creationId xmlns:a16="http://schemas.microsoft.com/office/drawing/2014/main" id="{4FCAAA84-29A8-4EE7-8095-464CA7E06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2" name="Freeform 523">
                <a:extLst>
                  <a:ext uri="{FF2B5EF4-FFF2-40B4-BE49-F238E27FC236}">
                    <a16:creationId xmlns:a16="http://schemas.microsoft.com/office/drawing/2014/main" id="{9075C769-0F63-403B-AE7F-A6AE2914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3" name="Freeform 524">
                <a:extLst>
                  <a:ext uri="{FF2B5EF4-FFF2-40B4-BE49-F238E27FC236}">
                    <a16:creationId xmlns:a16="http://schemas.microsoft.com/office/drawing/2014/main" id="{05D8369A-A493-4157-BF00-788C6B9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4" name="Freeform 525">
                <a:extLst>
                  <a:ext uri="{FF2B5EF4-FFF2-40B4-BE49-F238E27FC236}">
                    <a16:creationId xmlns:a16="http://schemas.microsoft.com/office/drawing/2014/main" id="{8A2091B2-3E99-4E33-B62C-FCE9CE0A8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5" name="Freeform 526">
                <a:extLst>
                  <a:ext uri="{FF2B5EF4-FFF2-40B4-BE49-F238E27FC236}">
                    <a16:creationId xmlns:a16="http://schemas.microsoft.com/office/drawing/2014/main" id="{A6282402-FE8A-4988-B5E9-AAA15A126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6" name="Freeform 527">
                <a:extLst>
                  <a:ext uri="{FF2B5EF4-FFF2-40B4-BE49-F238E27FC236}">
                    <a16:creationId xmlns:a16="http://schemas.microsoft.com/office/drawing/2014/main" id="{C61D312B-2E5F-471D-A8D4-FCF9F489C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7" name="Freeform 528">
                <a:extLst>
                  <a:ext uri="{FF2B5EF4-FFF2-40B4-BE49-F238E27FC236}">
                    <a16:creationId xmlns:a16="http://schemas.microsoft.com/office/drawing/2014/main" id="{B7999674-0C6D-4C53-8AD2-43045CF10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8" name="Freeform 529">
                <a:extLst>
                  <a:ext uri="{FF2B5EF4-FFF2-40B4-BE49-F238E27FC236}">
                    <a16:creationId xmlns:a16="http://schemas.microsoft.com/office/drawing/2014/main" id="{834565E9-A258-4191-A489-1819FAF52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49" name="Freeform 530">
                <a:extLst>
                  <a:ext uri="{FF2B5EF4-FFF2-40B4-BE49-F238E27FC236}">
                    <a16:creationId xmlns:a16="http://schemas.microsoft.com/office/drawing/2014/main" id="{04C3CC08-902C-4A6B-AE6C-5DEE7BB2D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0" name="Freeform 531">
                <a:extLst>
                  <a:ext uri="{FF2B5EF4-FFF2-40B4-BE49-F238E27FC236}">
                    <a16:creationId xmlns:a16="http://schemas.microsoft.com/office/drawing/2014/main" id="{36BD6BD9-333F-4184-8C44-6F95B6497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1" name="Freeform 532">
                <a:extLst>
                  <a:ext uri="{FF2B5EF4-FFF2-40B4-BE49-F238E27FC236}">
                    <a16:creationId xmlns:a16="http://schemas.microsoft.com/office/drawing/2014/main" id="{B0A34E0F-7AB4-4386-8F70-5FC54A25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2" name="Freeform 533">
                <a:extLst>
                  <a:ext uri="{FF2B5EF4-FFF2-40B4-BE49-F238E27FC236}">
                    <a16:creationId xmlns:a16="http://schemas.microsoft.com/office/drawing/2014/main" id="{E42D87A4-A20F-40D1-9286-CD7326FF2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3" name="Freeform 534">
                <a:extLst>
                  <a:ext uri="{FF2B5EF4-FFF2-40B4-BE49-F238E27FC236}">
                    <a16:creationId xmlns:a16="http://schemas.microsoft.com/office/drawing/2014/main" id="{5FC3B6F8-7D91-4E7D-AADA-96F88DF77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" name="Freeform 535">
                <a:extLst>
                  <a:ext uri="{FF2B5EF4-FFF2-40B4-BE49-F238E27FC236}">
                    <a16:creationId xmlns:a16="http://schemas.microsoft.com/office/drawing/2014/main" id="{D7CACC8F-890E-48D5-B7CF-D2AAFCDD1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5" name="Freeform 536">
                <a:extLst>
                  <a:ext uri="{FF2B5EF4-FFF2-40B4-BE49-F238E27FC236}">
                    <a16:creationId xmlns:a16="http://schemas.microsoft.com/office/drawing/2014/main" id="{A6475B53-91BA-49B5-ADD4-7C63CC88C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6" name="Freeform 537">
                <a:extLst>
                  <a:ext uri="{FF2B5EF4-FFF2-40B4-BE49-F238E27FC236}">
                    <a16:creationId xmlns:a16="http://schemas.microsoft.com/office/drawing/2014/main" id="{1A8D08A2-5D81-4649-8435-F373AFDE8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7" name="Freeform 538">
                <a:extLst>
                  <a:ext uri="{FF2B5EF4-FFF2-40B4-BE49-F238E27FC236}">
                    <a16:creationId xmlns:a16="http://schemas.microsoft.com/office/drawing/2014/main" id="{4FEF9D24-99D9-439B-8C71-825B8BCE6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8" name="Freeform 539">
                <a:extLst>
                  <a:ext uri="{FF2B5EF4-FFF2-40B4-BE49-F238E27FC236}">
                    <a16:creationId xmlns:a16="http://schemas.microsoft.com/office/drawing/2014/main" id="{C0561497-1D4F-4BD8-B9F7-A740D071D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9" name="Freeform 540">
                <a:extLst>
                  <a:ext uri="{FF2B5EF4-FFF2-40B4-BE49-F238E27FC236}">
                    <a16:creationId xmlns:a16="http://schemas.microsoft.com/office/drawing/2014/main" id="{BBA54EBF-E26B-477E-A58E-BD8476F2E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60" name="Freeform 541">
                <a:extLst>
                  <a:ext uri="{FF2B5EF4-FFF2-40B4-BE49-F238E27FC236}">
                    <a16:creationId xmlns:a16="http://schemas.microsoft.com/office/drawing/2014/main" id="{7A3C32B9-D3CB-449A-81E0-C570FADE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61" name="Freeform 542">
                <a:extLst>
                  <a:ext uri="{FF2B5EF4-FFF2-40B4-BE49-F238E27FC236}">
                    <a16:creationId xmlns:a16="http://schemas.microsoft.com/office/drawing/2014/main" id="{0C3F59D7-40D7-4D75-9747-33E5B2E1D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62" name="Freeform 543">
                <a:extLst>
                  <a:ext uri="{FF2B5EF4-FFF2-40B4-BE49-F238E27FC236}">
                    <a16:creationId xmlns:a16="http://schemas.microsoft.com/office/drawing/2014/main" id="{9991D59D-8934-4278-AA09-7BE7D6C4C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63" name="Freeform 544">
                <a:extLst>
                  <a:ext uri="{FF2B5EF4-FFF2-40B4-BE49-F238E27FC236}">
                    <a16:creationId xmlns:a16="http://schemas.microsoft.com/office/drawing/2014/main" id="{578DC2E2-45E8-4D95-AC34-A136977F6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64" name="Freeform 545">
                <a:extLst>
                  <a:ext uri="{FF2B5EF4-FFF2-40B4-BE49-F238E27FC236}">
                    <a16:creationId xmlns:a16="http://schemas.microsoft.com/office/drawing/2014/main" id="{85EED665-37C7-47BF-99E7-6EE1D96AA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06" name="Freeform 546">
              <a:extLst>
                <a:ext uri="{FF2B5EF4-FFF2-40B4-BE49-F238E27FC236}">
                  <a16:creationId xmlns:a16="http://schemas.microsoft.com/office/drawing/2014/main" id="{D253F835-ECF4-4F5E-BDFC-8AC444BD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7" name="Freeform 547">
              <a:extLst>
                <a:ext uri="{FF2B5EF4-FFF2-40B4-BE49-F238E27FC236}">
                  <a16:creationId xmlns:a16="http://schemas.microsoft.com/office/drawing/2014/main" id="{D0898171-EEA0-44D8-A833-A76C4173A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" name="Freeform 548">
              <a:extLst>
                <a:ext uri="{FF2B5EF4-FFF2-40B4-BE49-F238E27FC236}">
                  <a16:creationId xmlns:a16="http://schemas.microsoft.com/office/drawing/2014/main" id="{7EFCF1A7-FD55-44CC-B0D6-57D868146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Freeform 549">
              <a:extLst>
                <a:ext uri="{FF2B5EF4-FFF2-40B4-BE49-F238E27FC236}">
                  <a16:creationId xmlns:a16="http://schemas.microsoft.com/office/drawing/2014/main" id="{5963B620-B61F-4AC2-8859-1613860A3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0" name="Freeform 550">
              <a:extLst>
                <a:ext uri="{FF2B5EF4-FFF2-40B4-BE49-F238E27FC236}">
                  <a16:creationId xmlns:a16="http://schemas.microsoft.com/office/drawing/2014/main" id="{5E42B5D4-AC46-4095-8B1B-97367346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1" name="Freeform 551">
              <a:extLst>
                <a:ext uri="{FF2B5EF4-FFF2-40B4-BE49-F238E27FC236}">
                  <a16:creationId xmlns:a16="http://schemas.microsoft.com/office/drawing/2014/main" id="{FB17B2CD-C598-4235-9CDF-94D0C6E3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Freeform 552">
              <a:extLst>
                <a:ext uri="{FF2B5EF4-FFF2-40B4-BE49-F238E27FC236}">
                  <a16:creationId xmlns:a16="http://schemas.microsoft.com/office/drawing/2014/main" id="{3EA40478-4DC9-4F78-96DD-D5A00075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3" name="Freeform 553">
              <a:extLst>
                <a:ext uri="{FF2B5EF4-FFF2-40B4-BE49-F238E27FC236}">
                  <a16:creationId xmlns:a16="http://schemas.microsoft.com/office/drawing/2014/main" id="{8777F8D6-9B1E-47BF-9004-ADB379237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4" name="Freeform 554">
              <a:extLst>
                <a:ext uri="{FF2B5EF4-FFF2-40B4-BE49-F238E27FC236}">
                  <a16:creationId xmlns:a16="http://schemas.microsoft.com/office/drawing/2014/main" id="{4756CF30-8AF9-48EF-8112-A51A0288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5" name="Freeform 555">
              <a:extLst>
                <a:ext uri="{FF2B5EF4-FFF2-40B4-BE49-F238E27FC236}">
                  <a16:creationId xmlns:a16="http://schemas.microsoft.com/office/drawing/2014/main" id="{04D3A089-CF81-4092-9479-9BDFDA5B2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6" name="Freeform 556">
              <a:extLst>
                <a:ext uri="{FF2B5EF4-FFF2-40B4-BE49-F238E27FC236}">
                  <a16:creationId xmlns:a16="http://schemas.microsoft.com/office/drawing/2014/main" id="{CF244730-E6D0-46EE-8FBF-9B8B9A870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7" name="Freeform 557">
              <a:extLst>
                <a:ext uri="{FF2B5EF4-FFF2-40B4-BE49-F238E27FC236}">
                  <a16:creationId xmlns:a16="http://schemas.microsoft.com/office/drawing/2014/main" id="{9BA54E7C-05C8-4AD6-B488-05852113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8" name="Freeform 558">
              <a:extLst>
                <a:ext uri="{FF2B5EF4-FFF2-40B4-BE49-F238E27FC236}">
                  <a16:creationId xmlns:a16="http://schemas.microsoft.com/office/drawing/2014/main" id="{2723B771-4A98-427C-B4FF-C633503A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9" name="Freeform 559">
              <a:extLst>
                <a:ext uri="{FF2B5EF4-FFF2-40B4-BE49-F238E27FC236}">
                  <a16:creationId xmlns:a16="http://schemas.microsoft.com/office/drawing/2014/main" id="{FDB9BAF9-0370-44B5-908B-04A298DA6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0" name="Freeform 560">
              <a:extLst>
                <a:ext uri="{FF2B5EF4-FFF2-40B4-BE49-F238E27FC236}">
                  <a16:creationId xmlns:a16="http://schemas.microsoft.com/office/drawing/2014/main" id="{FE2F13CC-6274-48F1-A8DF-22F6D719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1" name="Freeform 561">
              <a:extLst>
                <a:ext uri="{FF2B5EF4-FFF2-40B4-BE49-F238E27FC236}">
                  <a16:creationId xmlns:a16="http://schemas.microsoft.com/office/drawing/2014/main" id="{70542B52-906B-4D60-AEFE-22490D29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2" name="Freeform 562">
              <a:extLst>
                <a:ext uri="{FF2B5EF4-FFF2-40B4-BE49-F238E27FC236}">
                  <a16:creationId xmlns:a16="http://schemas.microsoft.com/office/drawing/2014/main" id="{C2441ABD-931F-4ACF-A2D2-3FFD6C231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3" name="Freeform 563">
              <a:extLst>
                <a:ext uri="{FF2B5EF4-FFF2-40B4-BE49-F238E27FC236}">
                  <a16:creationId xmlns:a16="http://schemas.microsoft.com/office/drawing/2014/main" id="{5FF310E1-2401-4CCF-A3F5-CE775AD3B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4" name="Freeform 564">
              <a:extLst>
                <a:ext uri="{FF2B5EF4-FFF2-40B4-BE49-F238E27FC236}">
                  <a16:creationId xmlns:a16="http://schemas.microsoft.com/office/drawing/2014/main" id="{127EF9C8-9B4E-422A-A22D-979612F35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5" name="Freeform 565">
              <a:extLst>
                <a:ext uri="{FF2B5EF4-FFF2-40B4-BE49-F238E27FC236}">
                  <a16:creationId xmlns:a16="http://schemas.microsoft.com/office/drawing/2014/main" id="{F4C8C0DF-53D0-4357-A088-413676AF9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" name="Freeform 566">
              <a:extLst>
                <a:ext uri="{FF2B5EF4-FFF2-40B4-BE49-F238E27FC236}">
                  <a16:creationId xmlns:a16="http://schemas.microsoft.com/office/drawing/2014/main" id="{6A53E5F3-93E7-4B9F-8056-49DE205F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" name="Freeform 567">
              <a:extLst>
                <a:ext uri="{FF2B5EF4-FFF2-40B4-BE49-F238E27FC236}">
                  <a16:creationId xmlns:a16="http://schemas.microsoft.com/office/drawing/2014/main" id="{64FC29AE-8E54-4936-B1BE-06AD18EB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8" name="Freeform 568">
              <a:extLst>
                <a:ext uri="{FF2B5EF4-FFF2-40B4-BE49-F238E27FC236}">
                  <a16:creationId xmlns:a16="http://schemas.microsoft.com/office/drawing/2014/main" id="{E766CDD8-9F63-437F-9A7E-7A764EBC7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9" name="Freeform 569">
              <a:extLst>
                <a:ext uri="{FF2B5EF4-FFF2-40B4-BE49-F238E27FC236}">
                  <a16:creationId xmlns:a16="http://schemas.microsoft.com/office/drawing/2014/main" id="{2C02922A-1A37-4BEE-A2AF-600A6A6E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0" name="Freeform 570">
              <a:extLst>
                <a:ext uri="{FF2B5EF4-FFF2-40B4-BE49-F238E27FC236}">
                  <a16:creationId xmlns:a16="http://schemas.microsoft.com/office/drawing/2014/main" id="{9E28BC11-E43D-48A7-AD41-7C1EA1B6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1" name="Freeform 571">
              <a:extLst>
                <a:ext uri="{FF2B5EF4-FFF2-40B4-BE49-F238E27FC236}">
                  <a16:creationId xmlns:a16="http://schemas.microsoft.com/office/drawing/2014/main" id="{79BEF9C2-96A8-4249-9EBB-FEC8D63C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2" name="Freeform 572">
              <a:extLst>
                <a:ext uri="{FF2B5EF4-FFF2-40B4-BE49-F238E27FC236}">
                  <a16:creationId xmlns:a16="http://schemas.microsoft.com/office/drawing/2014/main" id="{DF94D662-5CAF-401B-A50E-8390FDD56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3" name="Freeform 573">
              <a:extLst>
                <a:ext uri="{FF2B5EF4-FFF2-40B4-BE49-F238E27FC236}">
                  <a16:creationId xmlns:a16="http://schemas.microsoft.com/office/drawing/2014/main" id="{7504CC9B-01AF-43C8-AFE6-E09E0053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Freeform 574">
              <a:extLst>
                <a:ext uri="{FF2B5EF4-FFF2-40B4-BE49-F238E27FC236}">
                  <a16:creationId xmlns:a16="http://schemas.microsoft.com/office/drawing/2014/main" id="{28D99842-9674-4D0F-AF92-567C4F355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5" name="Freeform 575">
              <a:extLst>
                <a:ext uri="{FF2B5EF4-FFF2-40B4-BE49-F238E27FC236}">
                  <a16:creationId xmlns:a16="http://schemas.microsoft.com/office/drawing/2014/main" id="{FE616793-9D80-48E4-B9D4-29094167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6" name="Freeform 576">
              <a:extLst>
                <a:ext uri="{FF2B5EF4-FFF2-40B4-BE49-F238E27FC236}">
                  <a16:creationId xmlns:a16="http://schemas.microsoft.com/office/drawing/2014/main" id="{2C6E2E8C-34AC-41CD-A690-C3F9CE00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7" name="Freeform 577">
              <a:extLst>
                <a:ext uri="{FF2B5EF4-FFF2-40B4-BE49-F238E27FC236}">
                  <a16:creationId xmlns:a16="http://schemas.microsoft.com/office/drawing/2014/main" id="{D88D1BF7-D36A-4F22-9B5A-57419682E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8" name="Freeform 578">
              <a:extLst>
                <a:ext uri="{FF2B5EF4-FFF2-40B4-BE49-F238E27FC236}">
                  <a16:creationId xmlns:a16="http://schemas.microsoft.com/office/drawing/2014/main" id="{E0F75DA5-53B4-4116-AD8D-E38144FA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9" name="Freeform 579">
              <a:extLst>
                <a:ext uri="{FF2B5EF4-FFF2-40B4-BE49-F238E27FC236}">
                  <a16:creationId xmlns:a16="http://schemas.microsoft.com/office/drawing/2014/main" id="{5DC5BF81-6A26-4BCC-8239-0E979B3B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0" name="Freeform 580">
              <a:extLst>
                <a:ext uri="{FF2B5EF4-FFF2-40B4-BE49-F238E27FC236}">
                  <a16:creationId xmlns:a16="http://schemas.microsoft.com/office/drawing/2014/main" id="{C6436445-5491-49FF-A3FE-B6E2C7C4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1" name="Freeform 581">
              <a:extLst>
                <a:ext uri="{FF2B5EF4-FFF2-40B4-BE49-F238E27FC236}">
                  <a16:creationId xmlns:a16="http://schemas.microsoft.com/office/drawing/2014/main" id="{27C14BBD-551E-415C-9388-5A63F6E9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2" name="Freeform 582">
              <a:extLst>
                <a:ext uri="{FF2B5EF4-FFF2-40B4-BE49-F238E27FC236}">
                  <a16:creationId xmlns:a16="http://schemas.microsoft.com/office/drawing/2014/main" id="{A65890E6-DFEF-4D74-B600-E0AB3233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3" name="Freeform 583">
              <a:extLst>
                <a:ext uri="{FF2B5EF4-FFF2-40B4-BE49-F238E27FC236}">
                  <a16:creationId xmlns:a16="http://schemas.microsoft.com/office/drawing/2014/main" id="{66C85ACD-58D6-4557-B965-6A0DB6CA4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4" name="Freeform 584">
              <a:extLst>
                <a:ext uri="{FF2B5EF4-FFF2-40B4-BE49-F238E27FC236}">
                  <a16:creationId xmlns:a16="http://schemas.microsoft.com/office/drawing/2014/main" id="{CDF410A4-4905-4C34-BBF2-E22F44580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5" name="Freeform 585">
              <a:extLst>
                <a:ext uri="{FF2B5EF4-FFF2-40B4-BE49-F238E27FC236}">
                  <a16:creationId xmlns:a16="http://schemas.microsoft.com/office/drawing/2014/main" id="{D1E9DB5F-8B35-486B-850E-4C525727D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6" name="Freeform 586">
              <a:extLst>
                <a:ext uri="{FF2B5EF4-FFF2-40B4-BE49-F238E27FC236}">
                  <a16:creationId xmlns:a16="http://schemas.microsoft.com/office/drawing/2014/main" id="{7B590F3E-83D5-4A56-9274-A508F9649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7" name="Freeform 587">
              <a:extLst>
                <a:ext uri="{FF2B5EF4-FFF2-40B4-BE49-F238E27FC236}">
                  <a16:creationId xmlns:a16="http://schemas.microsoft.com/office/drawing/2014/main" id="{9B978EE3-3043-4956-A285-1E39BD387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8" name="Freeform 588">
              <a:extLst>
                <a:ext uri="{FF2B5EF4-FFF2-40B4-BE49-F238E27FC236}">
                  <a16:creationId xmlns:a16="http://schemas.microsoft.com/office/drawing/2014/main" id="{C49080D2-3BB6-4239-8FD9-2019B686A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9" name="Freeform 589">
              <a:extLst>
                <a:ext uri="{FF2B5EF4-FFF2-40B4-BE49-F238E27FC236}">
                  <a16:creationId xmlns:a16="http://schemas.microsoft.com/office/drawing/2014/main" id="{D93E0CFD-4B02-46CC-BD5F-B30180FA9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0" name="Freeform 590">
              <a:extLst>
                <a:ext uri="{FF2B5EF4-FFF2-40B4-BE49-F238E27FC236}">
                  <a16:creationId xmlns:a16="http://schemas.microsoft.com/office/drawing/2014/main" id="{4916C03B-F19A-4FB8-AA20-1B2F069F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1" name="Freeform 591">
              <a:extLst>
                <a:ext uri="{FF2B5EF4-FFF2-40B4-BE49-F238E27FC236}">
                  <a16:creationId xmlns:a16="http://schemas.microsoft.com/office/drawing/2014/main" id="{ADBDC463-85FF-428B-B06E-550177410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2" name="Freeform 592">
              <a:extLst>
                <a:ext uri="{FF2B5EF4-FFF2-40B4-BE49-F238E27FC236}">
                  <a16:creationId xmlns:a16="http://schemas.microsoft.com/office/drawing/2014/main" id="{5529B31E-903D-4F5F-BF3C-BDF6D6E00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3" name="Freeform 593">
              <a:extLst>
                <a:ext uri="{FF2B5EF4-FFF2-40B4-BE49-F238E27FC236}">
                  <a16:creationId xmlns:a16="http://schemas.microsoft.com/office/drawing/2014/main" id="{03F57118-19B1-4AA8-808B-45D9527A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4" name="Freeform 594">
              <a:extLst>
                <a:ext uri="{FF2B5EF4-FFF2-40B4-BE49-F238E27FC236}">
                  <a16:creationId xmlns:a16="http://schemas.microsoft.com/office/drawing/2014/main" id="{7EDF8785-EBF7-45D1-BCD6-A43987D82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5" name="Freeform 595">
              <a:extLst>
                <a:ext uri="{FF2B5EF4-FFF2-40B4-BE49-F238E27FC236}">
                  <a16:creationId xmlns:a16="http://schemas.microsoft.com/office/drawing/2014/main" id="{0E545804-30D7-4B49-A20A-DFF33E10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6" name="Freeform 596">
              <a:extLst>
                <a:ext uri="{FF2B5EF4-FFF2-40B4-BE49-F238E27FC236}">
                  <a16:creationId xmlns:a16="http://schemas.microsoft.com/office/drawing/2014/main" id="{E47DC475-4A56-487E-9080-4D6FF1DB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7" name="Freeform 597">
              <a:extLst>
                <a:ext uri="{FF2B5EF4-FFF2-40B4-BE49-F238E27FC236}">
                  <a16:creationId xmlns:a16="http://schemas.microsoft.com/office/drawing/2014/main" id="{FBD0014C-A35D-4484-A1E5-60719B9DA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8" name="Freeform 598">
              <a:extLst>
                <a:ext uri="{FF2B5EF4-FFF2-40B4-BE49-F238E27FC236}">
                  <a16:creationId xmlns:a16="http://schemas.microsoft.com/office/drawing/2014/main" id="{9BA190C5-D36B-4005-93B1-2862E20D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9" name="Freeform 599">
              <a:extLst>
                <a:ext uri="{FF2B5EF4-FFF2-40B4-BE49-F238E27FC236}">
                  <a16:creationId xmlns:a16="http://schemas.microsoft.com/office/drawing/2014/main" id="{9A8F5453-7634-47B1-ACC1-F335B6830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0" name="Freeform 600">
              <a:extLst>
                <a:ext uri="{FF2B5EF4-FFF2-40B4-BE49-F238E27FC236}">
                  <a16:creationId xmlns:a16="http://schemas.microsoft.com/office/drawing/2014/main" id="{ED1E1657-E86D-47B8-A34E-E970D131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1" name="Freeform 601">
              <a:extLst>
                <a:ext uri="{FF2B5EF4-FFF2-40B4-BE49-F238E27FC236}">
                  <a16:creationId xmlns:a16="http://schemas.microsoft.com/office/drawing/2014/main" id="{8026AE79-959F-4472-812B-ABAD58E2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2" name="Freeform 602">
              <a:extLst>
                <a:ext uri="{FF2B5EF4-FFF2-40B4-BE49-F238E27FC236}">
                  <a16:creationId xmlns:a16="http://schemas.microsoft.com/office/drawing/2014/main" id="{58F05CEB-2DB7-42DA-8E10-75807A46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3" name="Freeform 603">
              <a:extLst>
                <a:ext uri="{FF2B5EF4-FFF2-40B4-BE49-F238E27FC236}">
                  <a16:creationId xmlns:a16="http://schemas.microsoft.com/office/drawing/2014/main" id="{165A08B0-73BF-4A0F-B21C-238E5AA5C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4" name="Freeform 604">
              <a:extLst>
                <a:ext uri="{FF2B5EF4-FFF2-40B4-BE49-F238E27FC236}">
                  <a16:creationId xmlns:a16="http://schemas.microsoft.com/office/drawing/2014/main" id="{A95D3B02-FE56-4F9B-B368-C626A1A03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5" name="Freeform 605">
              <a:extLst>
                <a:ext uri="{FF2B5EF4-FFF2-40B4-BE49-F238E27FC236}">
                  <a16:creationId xmlns:a16="http://schemas.microsoft.com/office/drawing/2014/main" id="{9EE98590-D6AF-474C-A7AB-3F6522A6D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6" name="Freeform 606">
              <a:extLst>
                <a:ext uri="{FF2B5EF4-FFF2-40B4-BE49-F238E27FC236}">
                  <a16:creationId xmlns:a16="http://schemas.microsoft.com/office/drawing/2014/main" id="{44F8DC43-9B51-486C-A31E-0B5D13F3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7" name="Freeform 607">
              <a:extLst>
                <a:ext uri="{FF2B5EF4-FFF2-40B4-BE49-F238E27FC236}">
                  <a16:creationId xmlns:a16="http://schemas.microsoft.com/office/drawing/2014/main" id="{6AA3315C-5C9D-4072-BA0D-C269DF06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8" name="Freeform 608">
              <a:extLst>
                <a:ext uri="{FF2B5EF4-FFF2-40B4-BE49-F238E27FC236}">
                  <a16:creationId xmlns:a16="http://schemas.microsoft.com/office/drawing/2014/main" id="{5B606A78-3399-4D59-9E6F-500CFA7A9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69" name="Freeform 609">
              <a:extLst>
                <a:ext uri="{FF2B5EF4-FFF2-40B4-BE49-F238E27FC236}">
                  <a16:creationId xmlns:a16="http://schemas.microsoft.com/office/drawing/2014/main" id="{ABA76708-BD64-42FC-B05B-3BE38E60C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0" name="Freeform 610">
              <a:extLst>
                <a:ext uri="{FF2B5EF4-FFF2-40B4-BE49-F238E27FC236}">
                  <a16:creationId xmlns:a16="http://schemas.microsoft.com/office/drawing/2014/main" id="{69470292-B245-4345-A8DE-495D3374D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1" name="Freeform 611">
              <a:extLst>
                <a:ext uri="{FF2B5EF4-FFF2-40B4-BE49-F238E27FC236}">
                  <a16:creationId xmlns:a16="http://schemas.microsoft.com/office/drawing/2014/main" id="{53E0BB09-B458-4134-960A-6D36736D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2" name="Freeform 612">
              <a:extLst>
                <a:ext uri="{FF2B5EF4-FFF2-40B4-BE49-F238E27FC236}">
                  <a16:creationId xmlns:a16="http://schemas.microsoft.com/office/drawing/2014/main" id="{FFE1FC82-B5BE-4B44-87D5-8ACF24C88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3" name="Freeform 613">
              <a:extLst>
                <a:ext uri="{FF2B5EF4-FFF2-40B4-BE49-F238E27FC236}">
                  <a16:creationId xmlns:a16="http://schemas.microsoft.com/office/drawing/2014/main" id="{AEDE0461-4C51-4045-A034-EA39C5C0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4" name="Freeform 614">
              <a:extLst>
                <a:ext uri="{FF2B5EF4-FFF2-40B4-BE49-F238E27FC236}">
                  <a16:creationId xmlns:a16="http://schemas.microsoft.com/office/drawing/2014/main" id="{0707352F-F72D-4E31-8DBE-6CE45396E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5" name="Freeform 615">
              <a:extLst>
                <a:ext uri="{FF2B5EF4-FFF2-40B4-BE49-F238E27FC236}">
                  <a16:creationId xmlns:a16="http://schemas.microsoft.com/office/drawing/2014/main" id="{BE6EEA5E-9CE9-42C5-A5A3-6C71F6C9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6" name="Freeform 616">
              <a:extLst>
                <a:ext uri="{FF2B5EF4-FFF2-40B4-BE49-F238E27FC236}">
                  <a16:creationId xmlns:a16="http://schemas.microsoft.com/office/drawing/2014/main" id="{BB9EBD57-0888-4993-873B-8429B436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7" name="Freeform 617">
              <a:extLst>
                <a:ext uri="{FF2B5EF4-FFF2-40B4-BE49-F238E27FC236}">
                  <a16:creationId xmlns:a16="http://schemas.microsoft.com/office/drawing/2014/main" id="{CF35479B-CCFA-4F60-92F0-5B3296BC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8" name="Freeform 618">
              <a:extLst>
                <a:ext uri="{FF2B5EF4-FFF2-40B4-BE49-F238E27FC236}">
                  <a16:creationId xmlns:a16="http://schemas.microsoft.com/office/drawing/2014/main" id="{98B12D7F-EBFF-43D2-8BC8-E5DC6EA28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79" name="Freeform 619">
              <a:extLst>
                <a:ext uri="{FF2B5EF4-FFF2-40B4-BE49-F238E27FC236}">
                  <a16:creationId xmlns:a16="http://schemas.microsoft.com/office/drawing/2014/main" id="{98B81F86-4BA7-443F-BCD0-4FC964FD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0" name="Freeform 620">
              <a:extLst>
                <a:ext uri="{FF2B5EF4-FFF2-40B4-BE49-F238E27FC236}">
                  <a16:creationId xmlns:a16="http://schemas.microsoft.com/office/drawing/2014/main" id="{6DADB324-2607-453B-9558-A08683F48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1" name="Freeform 621">
              <a:extLst>
                <a:ext uri="{FF2B5EF4-FFF2-40B4-BE49-F238E27FC236}">
                  <a16:creationId xmlns:a16="http://schemas.microsoft.com/office/drawing/2014/main" id="{3EEA2F21-28DD-4966-9EFA-C6330B00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2" name="Freeform 622">
              <a:extLst>
                <a:ext uri="{FF2B5EF4-FFF2-40B4-BE49-F238E27FC236}">
                  <a16:creationId xmlns:a16="http://schemas.microsoft.com/office/drawing/2014/main" id="{CD9D24FB-5C4A-4811-8572-78BA0475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3" name="Freeform 623">
              <a:extLst>
                <a:ext uri="{FF2B5EF4-FFF2-40B4-BE49-F238E27FC236}">
                  <a16:creationId xmlns:a16="http://schemas.microsoft.com/office/drawing/2014/main" id="{F1C221D2-DE03-4F48-9A4D-4C700CCC8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4" name="Freeform 624">
              <a:extLst>
                <a:ext uri="{FF2B5EF4-FFF2-40B4-BE49-F238E27FC236}">
                  <a16:creationId xmlns:a16="http://schemas.microsoft.com/office/drawing/2014/main" id="{84635517-5A28-43ED-A459-0CA3E739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5" name="Freeform 625">
              <a:extLst>
                <a:ext uri="{FF2B5EF4-FFF2-40B4-BE49-F238E27FC236}">
                  <a16:creationId xmlns:a16="http://schemas.microsoft.com/office/drawing/2014/main" id="{E0D0230B-AAE7-44F6-9E26-880B2BA32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6" name="Freeform 626">
              <a:extLst>
                <a:ext uri="{FF2B5EF4-FFF2-40B4-BE49-F238E27FC236}">
                  <a16:creationId xmlns:a16="http://schemas.microsoft.com/office/drawing/2014/main" id="{DE0C359D-B539-4252-981E-94ADBFBDD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7" name="Freeform 627">
              <a:extLst>
                <a:ext uri="{FF2B5EF4-FFF2-40B4-BE49-F238E27FC236}">
                  <a16:creationId xmlns:a16="http://schemas.microsoft.com/office/drawing/2014/main" id="{BFAB25EA-83DB-4846-A197-47BBA7ED9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8" name="Freeform 628">
              <a:extLst>
                <a:ext uri="{FF2B5EF4-FFF2-40B4-BE49-F238E27FC236}">
                  <a16:creationId xmlns:a16="http://schemas.microsoft.com/office/drawing/2014/main" id="{8F7B362E-B558-41F8-95C8-B5D8B499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9" name="Freeform 629">
              <a:extLst>
                <a:ext uri="{FF2B5EF4-FFF2-40B4-BE49-F238E27FC236}">
                  <a16:creationId xmlns:a16="http://schemas.microsoft.com/office/drawing/2014/main" id="{DB679395-38AC-4FF8-A60B-49FD2A2F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0" name="Freeform 630">
              <a:extLst>
                <a:ext uri="{FF2B5EF4-FFF2-40B4-BE49-F238E27FC236}">
                  <a16:creationId xmlns:a16="http://schemas.microsoft.com/office/drawing/2014/main" id="{C2E504D2-B678-44F9-87ED-3D7DB5E2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1" name="Freeform 631">
              <a:extLst>
                <a:ext uri="{FF2B5EF4-FFF2-40B4-BE49-F238E27FC236}">
                  <a16:creationId xmlns:a16="http://schemas.microsoft.com/office/drawing/2014/main" id="{863771C4-401C-4C84-BDA8-0FB53A94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2" name="Freeform 632">
              <a:extLst>
                <a:ext uri="{FF2B5EF4-FFF2-40B4-BE49-F238E27FC236}">
                  <a16:creationId xmlns:a16="http://schemas.microsoft.com/office/drawing/2014/main" id="{EAB534BD-FE0B-4D89-8281-B8C8FB33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3" name="Freeform 633">
              <a:extLst>
                <a:ext uri="{FF2B5EF4-FFF2-40B4-BE49-F238E27FC236}">
                  <a16:creationId xmlns:a16="http://schemas.microsoft.com/office/drawing/2014/main" id="{F99CD2C1-FFEF-496D-A31F-753B16621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4" name="Freeform 634">
              <a:extLst>
                <a:ext uri="{FF2B5EF4-FFF2-40B4-BE49-F238E27FC236}">
                  <a16:creationId xmlns:a16="http://schemas.microsoft.com/office/drawing/2014/main" id="{E376CAF0-9B5A-49F6-A24C-923343B1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5" name="Freeform 635">
              <a:extLst>
                <a:ext uri="{FF2B5EF4-FFF2-40B4-BE49-F238E27FC236}">
                  <a16:creationId xmlns:a16="http://schemas.microsoft.com/office/drawing/2014/main" id="{17D47ABF-81A2-4662-83E4-D865058C0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6" name="Freeform 636">
              <a:extLst>
                <a:ext uri="{FF2B5EF4-FFF2-40B4-BE49-F238E27FC236}">
                  <a16:creationId xmlns:a16="http://schemas.microsoft.com/office/drawing/2014/main" id="{3B0BC5F3-B1E9-4214-9BE4-97EE844C5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7" name="Freeform 637">
              <a:extLst>
                <a:ext uri="{FF2B5EF4-FFF2-40B4-BE49-F238E27FC236}">
                  <a16:creationId xmlns:a16="http://schemas.microsoft.com/office/drawing/2014/main" id="{93A651A7-5A09-4D45-8DCA-55D5ED455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8" name="Freeform 638">
              <a:extLst>
                <a:ext uri="{FF2B5EF4-FFF2-40B4-BE49-F238E27FC236}">
                  <a16:creationId xmlns:a16="http://schemas.microsoft.com/office/drawing/2014/main" id="{75F65B74-B6D7-44F0-AF7A-C1DFB66A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" name="Freeform 639">
              <a:extLst>
                <a:ext uri="{FF2B5EF4-FFF2-40B4-BE49-F238E27FC236}">
                  <a16:creationId xmlns:a16="http://schemas.microsoft.com/office/drawing/2014/main" id="{2BFAEAD9-0B93-423F-9C9D-F812A099B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0" name="Freeform 640">
              <a:extLst>
                <a:ext uri="{FF2B5EF4-FFF2-40B4-BE49-F238E27FC236}">
                  <a16:creationId xmlns:a16="http://schemas.microsoft.com/office/drawing/2014/main" id="{BCB760AA-F5E2-4759-B04A-99E0D5E2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1" name="Freeform 641">
              <a:extLst>
                <a:ext uri="{FF2B5EF4-FFF2-40B4-BE49-F238E27FC236}">
                  <a16:creationId xmlns:a16="http://schemas.microsoft.com/office/drawing/2014/main" id="{B8D64789-BB32-49B3-A2C7-2CAC185B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" name="Freeform 642">
              <a:extLst>
                <a:ext uri="{FF2B5EF4-FFF2-40B4-BE49-F238E27FC236}">
                  <a16:creationId xmlns:a16="http://schemas.microsoft.com/office/drawing/2014/main" id="{CA2E9019-978F-4D5F-A698-32A74A06A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" name="Freeform 643">
              <a:extLst>
                <a:ext uri="{FF2B5EF4-FFF2-40B4-BE49-F238E27FC236}">
                  <a16:creationId xmlns:a16="http://schemas.microsoft.com/office/drawing/2014/main" id="{7712525E-8ED5-4DB1-B964-2953FADE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4" name="Freeform 644">
              <a:extLst>
                <a:ext uri="{FF2B5EF4-FFF2-40B4-BE49-F238E27FC236}">
                  <a16:creationId xmlns:a16="http://schemas.microsoft.com/office/drawing/2014/main" id="{CE723C93-7D93-42C4-9D5C-DB44DEB34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" name="Freeform 645">
              <a:extLst>
                <a:ext uri="{FF2B5EF4-FFF2-40B4-BE49-F238E27FC236}">
                  <a16:creationId xmlns:a16="http://schemas.microsoft.com/office/drawing/2014/main" id="{0988E78D-8C6A-4C01-A2D3-B643FC3A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6" name="Freeform 646">
              <a:extLst>
                <a:ext uri="{FF2B5EF4-FFF2-40B4-BE49-F238E27FC236}">
                  <a16:creationId xmlns:a16="http://schemas.microsoft.com/office/drawing/2014/main" id="{74BFA0D5-AAEA-4E1F-9A48-8898528C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7" name="Freeform 647">
              <a:extLst>
                <a:ext uri="{FF2B5EF4-FFF2-40B4-BE49-F238E27FC236}">
                  <a16:creationId xmlns:a16="http://schemas.microsoft.com/office/drawing/2014/main" id="{F7034083-49C8-42C1-95A3-B6612069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8" name="Freeform 648">
              <a:extLst>
                <a:ext uri="{FF2B5EF4-FFF2-40B4-BE49-F238E27FC236}">
                  <a16:creationId xmlns:a16="http://schemas.microsoft.com/office/drawing/2014/main" id="{408CA591-1DE8-477B-BB33-FAD2F029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9" name="Freeform 649">
              <a:extLst>
                <a:ext uri="{FF2B5EF4-FFF2-40B4-BE49-F238E27FC236}">
                  <a16:creationId xmlns:a16="http://schemas.microsoft.com/office/drawing/2014/main" id="{B0C472D5-A834-45EC-B681-117015CD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0" name="Freeform 650">
              <a:extLst>
                <a:ext uri="{FF2B5EF4-FFF2-40B4-BE49-F238E27FC236}">
                  <a16:creationId xmlns:a16="http://schemas.microsoft.com/office/drawing/2014/main" id="{3E529CDD-8978-48C5-AC40-7FF1A08A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1" name="Freeform 651">
              <a:extLst>
                <a:ext uri="{FF2B5EF4-FFF2-40B4-BE49-F238E27FC236}">
                  <a16:creationId xmlns:a16="http://schemas.microsoft.com/office/drawing/2014/main" id="{1405794B-2B12-4E5A-9951-589E4F33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2" name="Freeform 652">
              <a:extLst>
                <a:ext uri="{FF2B5EF4-FFF2-40B4-BE49-F238E27FC236}">
                  <a16:creationId xmlns:a16="http://schemas.microsoft.com/office/drawing/2014/main" id="{01A5985E-5341-443C-BAE9-62E050954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3" name="Freeform 653">
              <a:extLst>
                <a:ext uri="{FF2B5EF4-FFF2-40B4-BE49-F238E27FC236}">
                  <a16:creationId xmlns:a16="http://schemas.microsoft.com/office/drawing/2014/main" id="{037EBF94-E1F3-4073-8B7E-334B0E87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4" name="Freeform 654">
              <a:extLst>
                <a:ext uri="{FF2B5EF4-FFF2-40B4-BE49-F238E27FC236}">
                  <a16:creationId xmlns:a16="http://schemas.microsoft.com/office/drawing/2014/main" id="{FD62DBA7-0717-4511-89CA-42AB903D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5" name="Freeform 655">
              <a:extLst>
                <a:ext uri="{FF2B5EF4-FFF2-40B4-BE49-F238E27FC236}">
                  <a16:creationId xmlns:a16="http://schemas.microsoft.com/office/drawing/2014/main" id="{E90AF19B-1671-4861-BFA0-13AD68BD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6" name="Freeform 656">
              <a:extLst>
                <a:ext uri="{FF2B5EF4-FFF2-40B4-BE49-F238E27FC236}">
                  <a16:creationId xmlns:a16="http://schemas.microsoft.com/office/drawing/2014/main" id="{03226D95-B9B6-4C2A-A5A8-8ABFAE90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7" name="Freeform 657">
              <a:extLst>
                <a:ext uri="{FF2B5EF4-FFF2-40B4-BE49-F238E27FC236}">
                  <a16:creationId xmlns:a16="http://schemas.microsoft.com/office/drawing/2014/main" id="{259FD8F2-0315-4AD4-8CA2-15FA3374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8" name="Freeform 658">
              <a:extLst>
                <a:ext uri="{FF2B5EF4-FFF2-40B4-BE49-F238E27FC236}">
                  <a16:creationId xmlns:a16="http://schemas.microsoft.com/office/drawing/2014/main" id="{9FAFCACA-5333-4F3C-A749-53A1DDF4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9" name="Freeform 659">
              <a:extLst>
                <a:ext uri="{FF2B5EF4-FFF2-40B4-BE49-F238E27FC236}">
                  <a16:creationId xmlns:a16="http://schemas.microsoft.com/office/drawing/2014/main" id="{A36B13CE-C315-4652-B91E-2A7E70A7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0" name="Freeform 660">
              <a:extLst>
                <a:ext uri="{FF2B5EF4-FFF2-40B4-BE49-F238E27FC236}">
                  <a16:creationId xmlns:a16="http://schemas.microsoft.com/office/drawing/2014/main" id="{85A471FF-F896-4273-BA1B-58627E52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1" name="Freeform 661">
              <a:extLst>
                <a:ext uri="{FF2B5EF4-FFF2-40B4-BE49-F238E27FC236}">
                  <a16:creationId xmlns:a16="http://schemas.microsoft.com/office/drawing/2014/main" id="{4693971D-35B4-430B-B083-0F5938CA3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2" name="Freeform 662">
              <a:extLst>
                <a:ext uri="{FF2B5EF4-FFF2-40B4-BE49-F238E27FC236}">
                  <a16:creationId xmlns:a16="http://schemas.microsoft.com/office/drawing/2014/main" id="{0BC875BD-347E-42C3-9062-EE099C1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3" name="Freeform 663">
              <a:extLst>
                <a:ext uri="{FF2B5EF4-FFF2-40B4-BE49-F238E27FC236}">
                  <a16:creationId xmlns:a16="http://schemas.microsoft.com/office/drawing/2014/main" id="{4AE4EB06-B8A0-4C63-95FA-ADC2F82B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4" name="Freeform 664">
              <a:extLst>
                <a:ext uri="{FF2B5EF4-FFF2-40B4-BE49-F238E27FC236}">
                  <a16:creationId xmlns:a16="http://schemas.microsoft.com/office/drawing/2014/main" id="{8F07A40E-A605-49EE-BA24-E7E0CF02E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5" name="Freeform 665">
              <a:extLst>
                <a:ext uri="{FF2B5EF4-FFF2-40B4-BE49-F238E27FC236}">
                  <a16:creationId xmlns:a16="http://schemas.microsoft.com/office/drawing/2014/main" id="{138EBA95-4DBC-4728-B2BB-E146F587C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6" name="Freeform 666">
              <a:extLst>
                <a:ext uri="{FF2B5EF4-FFF2-40B4-BE49-F238E27FC236}">
                  <a16:creationId xmlns:a16="http://schemas.microsoft.com/office/drawing/2014/main" id="{EAE5ACA7-76CA-45E8-82B2-77E8BE75F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7" name="Freeform 667">
              <a:extLst>
                <a:ext uri="{FF2B5EF4-FFF2-40B4-BE49-F238E27FC236}">
                  <a16:creationId xmlns:a16="http://schemas.microsoft.com/office/drawing/2014/main" id="{3970F30D-1865-4356-BC25-8AF24A7F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8" name="Freeform 668">
              <a:extLst>
                <a:ext uri="{FF2B5EF4-FFF2-40B4-BE49-F238E27FC236}">
                  <a16:creationId xmlns:a16="http://schemas.microsoft.com/office/drawing/2014/main" id="{064D94F6-E3C9-4B7F-A262-3812A5624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29" name="Freeform 669">
              <a:extLst>
                <a:ext uri="{FF2B5EF4-FFF2-40B4-BE49-F238E27FC236}">
                  <a16:creationId xmlns:a16="http://schemas.microsoft.com/office/drawing/2014/main" id="{B87AB9F9-963D-41A8-ACC1-F071324D7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0" name="Freeform 670">
              <a:extLst>
                <a:ext uri="{FF2B5EF4-FFF2-40B4-BE49-F238E27FC236}">
                  <a16:creationId xmlns:a16="http://schemas.microsoft.com/office/drawing/2014/main" id="{F1456D3D-6DC7-4704-BE2A-3CC7A354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1" name="Freeform 671">
              <a:extLst>
                <a:ext uri="{FF2B5EF4-FFF2-40B4-BE49-F238E27FC236}">
                  <a16:creationId xmlns:a16="http://schemas.microsoft.com/office/drawing/2014/main" id="{DA3FD2D2-ECFB-49FE-9E03-3EE2D3A1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2" name="Freeform 672">
              <a:extLst>
                <a:ext uri="{FF2B5EF4-FFF2-40B4-BE49-F238E27FC236}">
                  <a16:creationId xmlns:a16="http://schemas.microsoft.com/office/drawing/2014/main" id="{49624B8D-163A-4883-801B-D694AACE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3" name="Freeform 673">
              <a:extLst>
                <a:ext uri="{FF2B5EF4-FFF2-40B4-BE49-F238E27FC236}">
                  <a16:creationId xmlns:a16="http://schemas.microsoft.com/office/drawing/2014/main" id="{01832AAC-BA2F-4E3D-9FD9-F6964460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4" name="Freeform 674">
              <a:extLst>
                <a:ext uri="{FF2B5EF4-FFF2-40B4-BE49-F238E27FC236}">
                  <a16:creationId xmlns:a16="http://schemas.microsoft.com/office/drawing/2014/main" id="{C1007573-ED51-4835-94B5-1B391629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5" name="Freeform 675">
              <a:extLst>
                <a:ext uri="{FF2B5EF4-FFF2-40B4-BE49-F238E27FC236}">
                  <a16:creationId xmlns:a16="http://schemas.microsoft.com/office/drawing/2014/main" id="{B3BBA9D5-F12E-4127-9AB1-1585C2F3E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6" name="Freeform 676">
              <a:extLst>
                <a:ext uri="{FF2B5EF4-FFF2-40B4-BE49-F238E27FC236}">
                  <a16:creationId xmlns:a16="http://schemas.microsoft.com/office/drawing/2014/main" id="{7946E85A-0DC9-436E-9D03-6D3340D0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7" name="Freeform 677">
              <a:extLst>
                <a:ext uri="{FF2B5EF4-FFF2-40B4-BE49-F238E27FC236}">
                  <a16:creationId xmlns:a16="http://schemas.microsoft.com/office/drawing/2014/main" id="{2A4936D3-D920-405D-9D39-D9C64852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8" name="Freeform 678">
              <a:extLst>
                <a:ext uri="{FF2B5EF4-FFF2-40B4-BE49-F238E27FC236}">
                  <a16:creationId xmlns:a16="http://schemas.microsoft.com/office/drawing/2014/main" id="{DFE7317D-F768-4AC8-B50B-700990671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9" name="Freeform 679">
              <a:extLst>
                <a:ext uri="{FF2B5EF4-FFF2-40B4-BE49-F238E27FC236}">
                  <a16:creationId xmlns:a16="http://schemas.microsoft.com/office/drawing/2014/main" id="{31BAF32A-FECA-4972-9A5C-2F4B14367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0" name="Freeform 680">
              <a:extLst>
                <a:ext uri="{FF2B5EF4-FFF2-40B4-BE49-F238E27FC236}">
                  <a16:creationId xmlns:a16="http://schemas.microsoft.com/office/drawing/2014/main" id="{9ABC21D3-A2F0-42D3-8D5B-890E22448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1" name="Freeform 681">
              <a:extLst>
                <a:ext uri="{FF2B5EF4-FFF2-40B4-BE49-F238E27FC236}">
                  <a16:creationId xmlns:a16="http://schemas.microsoft.com/office/drawing/2014/main" id="{7C564E1C-D9F6-4151-92C7-8C27262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2" name="Freeform 682">
              <a:extLst>
                <a:ext uri="{FF2B5EF4-FFF2-40B4-BE49-F238E27FC236}">
                  <a16:creationId xmlns:a16="http://schemas.microsoft.com/office/drawing/2014/main" id="{17BC9718-527F-4DB1-B18A-6A895331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3" name="Freeform 683">
              <a:extLst>
                <a:ext uri="{FF2B5EF4-FFF2-40B4-BE49-F238E27FC236}">
                  <a16:creationId xmlns:a16="http://schemas.microsoft.com/office/drawing/2014/main" id="{1A4DF020-F3C9-4D12-BB53-C4ED8D43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4" name="Freeform 684">
              <a:extLst>
                <a:ext uri="{FF2B5EF4-FFF2-40B4-BE49-F238E27FC236}">
                  <a16:creationId xmlns:a16="http://schemas.microsoft.com/office/drawing/2014/main" id="{C33068FC-7B76-4103-9D9E-A9CE7E63A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5" name="Freeform 685">
              <a:extLst>
                <a:ext uri="{FF2B5EF4-FFF2-40B4-BE49-F238E27FC236}">
                  <a16:creationId xmlns:a16="http://schemas.microsoft.com/office/drawing/2014/main" id="{2DE111E5-6598-4F7D-88F9-26546397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6" name="Freeform 686">
              <a:extLst>
                <a:ext uri="{FF2B5EF4-FFF2-40B4-BE49-F238E27FC236}">
                  <a16:creationId xmlns:a16="http://schemas.microsoft.com/office/drawing/2014/main" id="{10067786-2D9C-42FE-80F2-AE677F69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7" name="Freeform 687">
              <a:extLst>
                <a:ext uri="{FF2B5EF4-FFF2-40B4-BE49-F238E27FC236}">
                  <a16:creationId xmlns:a16="http://schemas.microsoft.com/office/drawing/2014/main" id="{4E14D9A9-BEE0-4705-ABAD-B3280AB91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8" name="Freeform 688">
              <a:extLst>
                <a:ext uri="{FF2B5EF4-FFF2-40B4-BE49-F238E27FC236}">
                  <a16:creationId xmlns:a16="http://schemas.microsoft.com/office/drawing/2014/main" id="{0C625894-DD3B-4D47-9F18-3A91F0634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9" name="Freeform 689">
              <a:extLst>
                <a:ext uri="{FF2B5EF4-FFF2-40B4-BE49-F238E27FC236}">
                  <a16:creationId xmlns:a16="http://schemas.microsoft.com/office/drawing/2014/main" id="{BF26AB48-24EA-4F91-95F6-D17E47A36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0" name="Freeform 690">
              <a:extLst>
                <a:ext uri="{FF2B5EF4-FFF2-40B4-BE49-F238E27FC236}">
                  <a16:creationId xmlns:a16="http://schemas.microsoft.com/office/drawing/2014/main" id="{2BABA605-7F6B-4481-8A28-76E3388E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1" name="Freeform 691">
              <a:extLst>
                <a:ext uri="{FF2B5EF4-FFF2-40B4-BE49-F238E27FC236}">
                  <a16:creationId xmlns:a16="http://schemas.microsoft.com/office/drawing/2014/main" id="{95D4BECE-95F1-4735-B519-9C59322E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2" name="Freeform 692">
              <a:extLst>
                <a:ext uri="{FF2B5EF4-FFF2-40B4-BE49-F238E27FC236}">
                  <a16:creationId xmlns:a16="http://schemas.microsoft.com/office/drawing/2014/main" id="{5237CB0D-AD39-4C8D-96F7-7393B33E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3" name="Freeform 693">
              <a:extLst>
                <a:ext uri="{FF2B5EF4-FFF2-40B4-BE49-F238E27FC236}">
                  <a16:creationId xmlns:a16="http://schemas.microsoft.com/office/drawing/2014/main" id="{6904E0F9-5D4B-41A2-B1D9-BE34D82A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4" name="Freeform 694">
              <a:extLst>
                <a:ext uri="{FF2B5EF4-FFF2-40B4-BE49-F238E27FC236}">
                  <a16:creationId xmlns:a16="http://schemas.microsoft.com/office/drawing/2014/main" id="{EE674410-110F-4317-999D-E938EC65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5" name="Freeform 695">
              <a:extLst>
                <a:ext uri="{FF2B5EF4-FFF2-40B4-BE49-F238E27FC236}">
                  <a16:creationId xmlns:a16="http://schemas.microsoft.com/office/drawing/2014/main" id="{C85D4475-E0A2-4FBB-800C-EE9724FC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6" name="Freeform 696">
              <a:extLst>
                <a:ext uri="{FF2B5EF4-FFF2-40B4-BE49-F238E27FC236}">
                  <a16:creationId xmlns:a16="http://schemas.microsoft.com/office/drawing/2014/main" id="{C7980381-B6A3-48EF-9ECB-B25414EBC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7" name="Freeform 697">
              <a:extLst>
                <a:ext uri="{FF2B5EF4-FFF2-40B4-BE49-F238E27FC236}">
                  <a16:creationId xmlns:a16="http://schemas.microsoft.com/office/drawing/2014/main" id="{CCBF0663-80A8-4271-B021-6BADBA8FC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8" name="Freeform 698">
              <a:extLst>
                <a:ext uri="{FF2B5EF4-FFF2-40B4-BE49-F238E27FC236}">
                  <a16:creationId xmlns:a16="http://schemas.microsoft.com/office/drawing/2014/main" id="{A007E31A-ED6A-40B0-AC9B-843C3FF0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59" name="Freeform 699">
              <a:extLst>
                <a:ext uri="{FF2B5EF4-FFF2-40B4-BE49-F238E27FC236}">
                  <a16:creationId xmlns:a16="http://schemas.microsoft.com/office/drawing/2014/main" id="{3E1B14F0-EF6B-49AE-BD34-DE7D9FAA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0" name="Freeform 700">
              <a:extLst>
                <a:ext uri="{FF2B5EF4-FFF2-40B4-BE49-F238E27FC236}">
                  <a16:creationId xmlns:a16="http://schemas.microsoft.com/office/drawing/2014/main" id="{6403E495-F3EB-45C6-BAF3-FB1C48D41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1" name="Freeform 701">
              <a:extLst>
                <a:ext uri="{FF2B5EF4-FFF2-40B4-BE49-F238E27FC236}">
                  <a16:creationId xmlns:a16="http://schemas.microsoft.com/office/drawing/2014/main" id="{E7D31441-2AD7-4E9D-A892-D3535836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2" name="Freeform 702">
              <a:extLst>
                <a:ext uri="{FF2B5EF4-FFF2-40B4-BE49-F238E27FC236}">
                  <a16:creationId xmlns:a16="http://schemas.microsoft.com/office/drawing/2014/main" id="{BD3B64B1-D9F8-49CF-8083-53CCA6BB6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3" name="Freeform 703">
              <a:extLst>
                <a:ext uri="{FF2B5EF4-FFF2-40B4-BE49-F238E27FC236}">
                  <a16:creationId xmlns:a16="http://schemas.microsoft.com/office/drawing/2014/main" id="{86EB698E-D9C0-4B32-AD5B-DD98FF5A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4" name="Freeform 704">
              <a:extLst>
                <a:ext uri="{FF2B5EF4-FFF2-40B4-BE49-F238E27FC236}">
                  <a16:creationId xmlns:a16="http://schemas.microsoft.com/office/drawing/2014/main" id="{5BEA140B-CBFD-475B-8298-E0BF5392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289B4B6A-72AF-49DE-9913-60B3084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C-24.02. Turn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18E1AEB0-E201-4FBC-B01E-61C2D5C7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F3A-C.04.01</a:t>
            </a:r>
            <a:endParaRPr lang="de-DE" altLang="de-DE" sz="1200" b="1" dirty="0"/>
          </a:p>
        </p:txBody>
      </p:sp>
      <p:sp>
        <p:nvSpPr>
          <p:cNvPr id="9220" name="Line 620">
            <a:extLst>
              <a:ext uri="{FF2B5EF4-FFF2-40B4-BE49-F238E27FC236}">
                <a16:creationId xmlns:a16="http://schemas.microsoft.com/office/drawing/2014/main" id="{8208BA39-302C-4C93-A4AC-713288D06B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6475" y="1617136"/>
            <a:ext cx="0" cy="145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" name="Line 624">
            <a:extLst>
              <a:ext uri="{FF2B5EF4-FFF2-40B4-BE49-F238E27FC236}">
                <a16:creationId xmlns:a16="http://schemas.microsoft.com/office/drawing/2014/main" id="{EC173CCA-C969-413A-9F38-04015C42D9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5838" y="3623736"/>
            <a:ext cx="79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Arc 80">
            <a:extLst>
              <a:ext uri="{FF2B5EF4-FFF2-40B4-BE49-F238E27FC236}">
                <a16:creationId xmlns:a16="http://schemas.microsoft.com/office/drawing/2014/main" id="{B4F94B24-3635-4608-A983-10634D9DDD1E}"/>
              </a:ext>
            </a:extLst>
          </p:cNvPr>
          <p:cNvSpPr>
            <a:spLocks/>
          </p:cNvSpPr>
          <p:nvPr/>
        </p:nvSpPr>
        <p:spPr bwMode="auto">
          <a:xfrm flipV="1">
            <a:off x="8129588" y="3068111"/>
            <a:ext cx="495300" cy="558800"/>
          </a:xfrm>
          <a:custGeom>
            <a:avLst/>
            <a:gdLst>
              <a:gd name="T0" fmla="*/ 0 w 21600"/>
              <a:gd name="T1" fmla="*/ 0 h 21600"/>
              <a:gd name="T2" fmla="*/ 495300 w 21600"/>
              <a:gd name="T3" fmla="*/ 558800 h 21600"/>
              <a:gd name="T4" fmla="*/ 0 w 21600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Line 620">
            <a:extLst>
              <a:ext uri="{FF2B5EF4-FFF2-40B4-BE49-F238E27FC236}">
                <a16:creationId xmlns:a16="http://schemas.microsoft.com/office/drawing/2014/main" id="{6E785B6B-9F08-47A0-B638-387581445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4425" y="1748899"/>
            <a:ext cx="0" cy="154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4" name="AutoShape 96">
            <a:extLst>
              <a:ext uri="{FF2B5EF4-FFF2-40B4-BE49-F238E27FC236}">
                <a16:creationId xmlns:a16="http://schemas.microsoft.com/office/drawing/2014/main" id="{1E26A69B-7B66-439D-97DF-A6C655F480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75550" y="354436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5" name="AutoShape 139">
            <a:extLst>
              <a:ext uri="{FF2B5EF4-FFF2-40B4-BE49-F238E27FC236}">
                <a16:creationId xmlns:a16="http://schemas.microsoft.com/office/drawing/2014/main" id="{B0FEA93F-231C-4A37-BDA0-103CAA04E17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963171" y="376237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9226" name="Group 140">
            <a:extLst>
              <a:ext uri="{FF2B5EF4-FFF2-40B4-BE49-F238E27FC236}">
                <a16:creationId xmlns:a16="http://schemas.microsoft.com/office/drawing/2014/main" id="{334C4C6A-78ED-4B9A-8465-284C37629F27}"/>
              </a:ext>
            </a:extLst>
          </p:cNvPr>
          <p:cNvGrpSpPr>
            <a:grpSpLocks/>
          </p:cNvGrpSpPr>
          <p:nvPr/>
        </p:nvGrpSpPr>
        <p:grpSpPr bwMode="auto">
          <a:xfrm rot="11754083" flipH="1">
            <a:off x="8365049" y="1325946"/>
            <a:ext cx="622300" cy="573087"/>
            <a:chOff x="4545" y="394"/>
            <a:chExt cx="392" cy="361"/>
          </a:xfrm>
        </p:grpSpPr>
        <p:sp>
          <p:nvSpPr>
            <p:cNvPr id="9282" name="AutoShape 141">
              <a:extLst>
                <a:ext uri="{FF2B5EF4-FFF2-40B4-BE49-F238E27FC236}">
                  <a16:creationId xmlns:a16="http://schemas.microsoft.com/office/drawing/2014/main" id="{4D3BFBAB-A17F-4783-BDD2-E879725891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142">
              <a:extLst>
                <a:ext uri="{FF2B5EF4-FFF2-40B4-BE49-F238E27FC236}">
                  <a16:creationId xmlns:a16="http://schemas.microsoft.com/office/drawing/2014/main" id="{408203A3-0480-497C-AE55-36140650563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20 w 116"/>
                <a:gd name="T1" fmla="*/ 129 h 1166"/>
                <a:gd name="T2" fmla="*/ 20 w 116"/>
                <a:gd name="T3" fmla="*/ 120 h 1166"/>
                <a:gd name="T4" fmla="*/ 19 w 116"/>
                <a:gd name="T5" fmla="*/ 104 h 1166"/>
                <a:gd name="T6" fmla="*/ 17 w 116"/>
                <a:gd name="T7" fmla="*/ 71 h 1166"/>
                <a:gd name="T8" fmla="*/ 16 w 116"/>
                <a:gd name="T9" fmla="*/ 49 h 1166"/>
                <a:gd name="T10" fmla="*/ 14 w 116"/>
                <a:gd name="T11" fmla="*/ 34 h 1166"/>
                <a:gd name="T12" fmla="*/ 13 w 116"/>
                <a:gd name="T13" fmla="*/ 25 h 1166"/>
                <a:gd name="T14" fmla="*/ 12 w 116"/>
                <a:gd name="T15" fmla="*/ 18 h 1166"/>
                <a:gd name="T16" fmla="*/ 12 w 116"/>
                <a:gd name="T17" fmla="*/ 11 h 1166"/>
                <a:gd name="T18" fmla="*/ 11 w 116"/>
                <a:gd name="T19" fmla="*/ 6 h 1166"/>
                <a:gd name="T20" fmla="*/ 10 w 116"/>
                <a:gd name="T21" fmla="*/ 2 h 1166"/>
                <a:gd name="T22" fmla="*/ 9 w 116"/>
                <a:gd name="T23" fmla="*/ 0 h 1166"/>
                <a:gd name="T24" fmla="*/ 8 w 116"/>
                <a:gd name="T25" fmla="*/ 0 h 1166"/>
                <a:gd name="T26" fmla="*/ 7 w 116"/>
                <a:gd name="T27" fmla="*/ 2 h 1166"/>
                <a:gd name="T28" fmla="*/ 6 w 116"/>
                <a:gd name="T29" fmla="*/ 6 h 1166"/>
                <a:gd name="T30" fmla="*/ 5 w 116"/>
                <a:gd name="T31" fmla="*/ 11 h 1166"/>
                <a:gd name="T32" fmla="*/ 5 w 116"/>
                <a:gd name="T33" fmla="*/ 18 h 1166"/>
                <a:gd name="T34" fmla="*/ 4 w 116"/>
                <a:gd name="T35" fmla="*/ 26 h 1166"/>
                <a:gd name="T36" fmla="*/ 3 w 116"/>
                <a:gd name="T37" fmla="*/ 35 h 1166"/>
                <a:gd name="T38" fmla="*/ 3 w 116"/>
                <a:gd name="T39" fmla="*/ 45 h 1166"/>
                <a:gd name="T40" fmla="*/ 2 w 116"/>
                <a:gd name="T41" fmla="*/ 60 h 1166"/>
                <a:gd name="T42" fmla="*/ 1 w 116"/>
                <a:gd name="T43" fmla="*/ 94 h 1166"/>
                <a:gd name="T44" fmla="*/ 0 w 116"/>
                <a:gd name="T45" fmla="*/ 116 h 1166"/>
                <a:gd name="T46" fmla="*/ 0 w 116"/>
                <a:gd name="T47" fmla="*/ 126 h 1166"/>
                <a:gd name="T48" fmla="*/ 0 w 116"/>
                <a:gd name="T49" fmla="*/ 144 h 1166"/>
                <a:gd name="T50" fmla="*/ 1 w 116"/>
                <a:gd name="T51" fmla="*/ 161 h 1166"/>
                <a:gd name="T52" fmla="*/ 2 w 116"/>
                <a:gd name="T53" fmla="*/ 176 h 1166"/>
                <a:gd name="T54" fmla="*/ 3 w 116"/>
                <a:gd name="T55" fmla="*/ 190 h 1166"/>
                <a:gd name="T56" fmla="*/ 4 w 116"/>
                <a:gd name="T57" fmla="*/ 202 h 1166"/>
                <a:gd name="T58" fmla="*/ 5 w 116"/>
                <a:gd name="T59" fmla="*/ 207 h 1166"/>
                <a:gd name="T60" fmla="*/ 6 w 116"/>
                <a:gd name="T61" fmla="*/ 211 h 1166"/>
                <a:gd name="T62" fmla="*/ 6 w 116"/>
                <a:gd name="T63" fmla="*/ 214 h 1166"/>
                <a:gd name="T64" fmla="*/ 7 w 116"/>
                <a:gd name="T65" fmla="*/ 217 h 1166"/>
                <a:gd name="T66" fmla="*/ 8 w 116"/>
                <a:gd name="T67" fmla="*/ 219 h 1166"/>
                <a:gd name="T68" fmla="*/ 9 w 116"/>
                <a:gd name="T69" fmla="*/ 221 h 1166"/>
                <a:gd name="T70" fmla="*/ 10 w 116"/>
                <a:gd name="T71" fmla="*/ 221 h 1166"/>
                <a:gd name="T72" fmla="*/ 11 w 116"/>
                <a:gd name="T73" fmla="*/ 221 h 1166"/>
                <a:gd name="T74" fmla="*/ 12 w 116"/>
                <a:gd name="T75" fmla="*/ 219 h 1166"/>
                <a:gd name="T76" fmla="*/ 12 w 116"/>
                <a:gd name="T77" fmla="*/ 217 h 1166"/>
                <a:gd name="T78" fmla="*/ 14 w 116"/>
                <a:gd name="T79" fmla="*/ 212 h 1166"/>
                <a:gd name="T80" fmla="*/ 15 w 116"/>
                <a:gd name="T81" fmla="*/ 208 h 1166"/>
                <a:gd name="T82" fmla="*/ 16 w 116"/>
                <a:gd name="T83" fmla="*/ 204 h 1166"/>
                <a:gd name="T84" fmla="*/ 17 w 116"/>
                <a:gd name="T85" fmla="*/ 195 h 1166"/>
                <a:gd name="T86" fmla="*/ 18 w 116"/>
                <a:gd name="T87" fmla="*/ 183 h 1166"/>
                <a:gd name="T88" fmla="*/ 19 w 116"/>
                <a:gd name="T89" fmla="*/ 168 h 1166"/>
                <a:gd name="T90" fmla="*/ 20 w 116"/>
                <a:gd name="T91" fmla="*/ 151 h 1166"/>
                <a:gd name="T92" fmla="*/ 20 w 116"/>
                <a:gd name="T93" fmla="*/ 134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143">
              <a:extLst>
                <a:ext uri="{FF2B5EF4-FFF2-40B4-BE49-F238E27FC236}">
                  <a16:creationId xmlns:a16="http://schemas.microsoft.com/office/drawing/2014/main" id="{9BE99B40-CC04-461E-9C2C-78D7FD09760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103 w 582"/>
                <a:gd name="T1" fmla="*/ 52 h 276"/>
                <a:gd name="T2" fmla="*/ 103 w 582"/>
                <a:gd name="T3" fmla="*/ 51 h 276"/>
                <a:gd name="T4" fmla="*/ 103 w 582"/>
                <a:gd name="T5" fmla="*/ 51 h 276"/>
                <a:gd name="T6" fmla="*/ 103 w 582"/>
                <a:gd name="T7" fmla="*/ 50 h 276"/>
                <a:gd name="T8" fmla="*/ 103 w 582"/>
                <a:gd name="T9" fmla="*/ 49 h 276"/>
                <a:gd name="T10" fmla="*/ 103 w 582"/>
                <a:gd name="T11" fmla="*/ 46 h 276"/>
                <a:gd name="T12" fmla="*/ 102 w 582"/>
                <a:gd name="T13" fmla="*/ 44 h 276"/>
                <a:gd name="T14" fmla="*/ 102 w 582"/>
                <a:gd name="T15" fmla="*/ 40 h 276"/>
                <a:gd name="T16" fmla="*/ 102 w 582"/>
                <a:gd name="T17" fmla="*/ 36 h 276"/>
                <a:gd name="T18" fmla="*/ 101 w 582"/>
                <a:gd name="T19" fmla="*/ 31 h 276"/>
                <a:gd name="T20" fmla="*/ 101 w 582"/>
                <a:gd name="T21" fmla="*/ 27 h 276"/>
                <a:gd name="T22" fmla="*/ 100 w 582"/>
                <a:gd name="T23" fmla="*/ 22 h 276"/>
                <a:gd name="T24" fmla="*/ 101 w 582"/>
                <a:gd name="T25" fmla="*/ 17 h 276"/>
                <a:gd name="T26" fmla="*/ 101 w 582"/>
                <a:gd name="T27" fmla="*/ 12 h 276"/>
                <a:gd name="T28" fmla="*/ 101 w 582"/>
                <a:gd name="T29" fmla="*/ 8 h 276"/>
                <a:gd name="T30" fmla="*/ 101 w 582"/>
                <a:gd name="T31" fmla="*/ 7 h 276"/>
                <a:gd name="T32" fmla="*/ 101 w 582"/>
                <a:gd name="T33" fmla="*/ 5 h 276"/>
                <a:gd name="T34" fmla="*/ 101 w 582"/>
                <a:gd name="T35" fmla="*/ 4 h 276"/>
                <a:gd name="T36" fmla="*/ 101 w 582"/>
                <a:gd name="T37" fmla="*/ 2 h 276"/>
                <a:gd name="T38" fmla="*/ 101 w 582"/>
                <a:gd name="T39" fmla="*/ 1 h 276"/>
                <a:gd name="T40" fmla="*/ 101 w 582"/>
                <a:gd name="T41" fmla="*/ 1 h 276"/>
                <a:gd name="T42" fmla="*/ 100 w 582"/>
                <a:gd name="T43" fmla="*/ 0 h 276"/>
                <a:gd name="T44" fmla="*/ 99 w 582"/>
                <a:gd name="T45" fmla="*/ 0 h 276"/>
                <a:gd name="T46" fmla="*/ 0 w 582"/>
                <a:gd name="T47" fmla="*/ 1 h 276"/>
                <a:gd name="T48" fmla="*/ 1 w 582"/>
                <a:gd name="T49" fmla="*/ 24 h 276"/>
                <a:gd name="T50" fmla="*/ 103 w 582"/>
                <a:gd name="T51" fmla="*/ 52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144">
              <a:extLst>
                <a:ext uri="{FF2B5EF4-FFF2-40B4-BE49-F238E27FC236}">
                  <a16:creationId xmlns:a16="http://schemas.microsoft.com/office/drawing/2014/main" id="{35F9885F-02EE-44AB-AB01-1DCE0A95BCB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52 h 279"/>
                <a:gd name="T2" fmla="*/ 0 w 580"/>
                <a:gd name="T3" fmla="*/ 51 h 279"/>
                <a:gd name="T4" fmla="*/ 0 w 580"/>
                <a:gd name="T5" fmla="*/ 51 h 279"/>
                <a:gd name="T6" fmla="*/ 0 w 580"/>
                <a:gd name="T7" fmla="*/ 50 h 279"/>
                <a:gd name="T8" fmla="*/ 0 w 580"/>
                <a:gd name="T9" fmla="*/ 49 h 279"/>
                <a:gd name="T10" fmla="*/ 0 w 580"/>
                <a:gd name="T11" fmla="*/ 46 h 279"/>
                <a:gd name="T12" fmla="*/ 1 w 580"/>
                <a:gd name="T13" fmla="*/ 44 h 279"/>
                <a:gd name="T14" fmla="*/ 1 w 580"/>
                <a:gd name="T15" fmla="*/ 40 h 279"/>
                <a:gd name="T16" fmla="*/ 1 w 580"/>
                <a:gd name="T17" fmla="*/ 36 h 279"/>
                <a:gd name="T18" fmla="*/ 2 w 580"/>
                <a:gd name="T19" fmla="*/ 32 h 279"/>
                <a:gd name="T20" fmla="*/ 2 w 580"/>
                <a:gd name="T21" fmla="*/ 27 h 279"/>
                <a:gd name="T22" fmla="*/ 2 w 580"/>
                <a:gd name="T23" fmla="*/ 22 h 279"/>
                <a:gd name="T24" fmla="*/ 2 w 580"/>
                <a:gd name="T25" fmla="*/ 17 h 279"/>
                <a:gd name="T26" fmla="*/ 2 w 580"/>
                <a:gd name="T27" fmla="*/ 13 h 279"/>
                <a:gd name="T28" fmla="*/ 2 w 580"/>
                <a:gd name="T29" fmla="*/ 11 h 279"/>
                <a:gd name="T30" fmla="*/ 1 w 580"/>
                <a:gd name="T31" fmla="*/ 9 h 279"/>
                <a:gd name="T32" fmla="*/ 1 w 580"/>
                <a:gd name="T33" fmla="*/ 7 h 279"/>
                <a:gd name="T34" fmla="*/ 1 w 580"/>
                <a:gd name="T35" fmla="*/ 5 h 279"/>
                <a:gd name="T36" fmla="*/ 1 w 580"/>
                <a:gd name="T37" fmla="*/ 4 h 279"/>
                <a:gd name="T38" fmla="*/ 1 w 580"/>
                <a:gd name="T39" fmla="*/ 3 h 279"/>
                <a:gd name="T40" fmla="*/ 1 w 580"/>
                <a:gd name="T41" fmla="*/ 2 h 279"/>
                <a:gd name="T42" fmla="*/ 2 w 580"/>
                <a:gd name="T43" fmla="*/ 1 h 279"/>
                <a:gd name="T44" fmla="*/ 2 w 580"/>
                <a:gd name="T45" fmla="*/ 1 h 279"/>
                <a:gd name="T46" fmla="*/ 3 w 580"/>
                <a:gd name="T47" fmla="*/ 1 h 279"/>
                <a:gd name="T48" fmla="*/ 103 w 580"/>
                <a:gd name="T49" fmla="*/ 0 h 279"/>
                <a:gd name="T50" fmla="*/ 102 w 580"/>
                <a:gd name="T51" fmla="*/ 23 h 279"/>
                <a:gd name="T52" fmla="*/ 0 w 580"/>
                <a:gd name="T53" fmla="*/ 52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145">
              <a:extLst>
                <a:ext uri="{FF2B5EF4-FFF2-40B4-BE49-F238E27FC236}">
                  <a16:creationId xmlns:a16="http://schemas.microsoft.com/office/drawing/2014/main" id="{9C5D9D84-7377-42C1-A87E-B0C966CECF0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48 w 285"/>
                <a:gd name="T1" fmla="*/ 32 h 173"/>
                <a:gd name="T2" fmla="*/ 48 w 285"/>
                <a:gd name="T3" fmla="*/ 32 h 173"/>
                <a:gd name="T4" fmla="*/ 48 w 285"/>
                <a:gd name="T5" fmla="*/ 32 h 173"/>
                <a:gd name="T6" fmla="*/ 48 w 285"/>
                <a:gd name="T7" fmla="*/ 31 h 173"/>
                <a:gd name="T8" fmla="*/ 48 w 285"/>
                <a:gd name="T9" fmla="*/ 29 h 173"/>
                <a:gd name="T10" fmla="*/ 48 w 285"/>
                <a:gd name="T11" fmla="*/ 27 h 173"/>
                <a:gd name="T12" fmla="*/ 48 w 285"/>
                <a:gd name="T13" fmla="*/ 25 h 173"/>
                <a:gd name="T14" fmla="*/ 48 w 285"/>
                <a:gd name="T15" fmla="*/ 22 h 173"/>
                <a:gd name="T16" fmla="*/ 48 w 285"/>
                <a:gd name="T17" fmla="*/ 19 h 173"/>
                <a:gd name="T18" fmla="*/ 48 w 285"/>
                <a:gd name="T19" fmla="*/ 16 h 173"/>
                <a:gd name="T20" fmla="*/ 48 w 285"/>
                <a:gd name="T21" fmla="*/ 16 h 173"/>
                <a:gd name="T22" fmla="*/ 49 w 285"/>
                <a:gd name="T23" fmla="*/ 15 h 173"/>
                <a:gd name="T24" fmla="*/ 49 w 285"/>
                <a:gd name="T25" fmla="*/ 14 h 173"/>
                <a:gd name="T26" fmla="*/ 50 w 285"/>
                <a:gd name="T27" fmla="*/ 13 h 173"/>
                <a:gd name="T28" fmla="*/ 50 w 285"/>
                <a:gd name="T29" fmla="*/ 12 h 173"/>
                <a:gd name="T30" fmla="*/ 50 w 285"/>
                <a:gd name="T31" fmla="*/ 11 h 173"/>
                <a:gd name="T32" fmla="*/ 50 w 285"/>
                <a:gd name="T33" fmla="*/ 10 h 173"/>
                <a:gd name="T34" fmla="*/ 49 w 285"/>
                <a:gd name="T35" fmla="*/ 9 h 173"/>
                <a:gd name="T36" fmla="*/ 49 w 285"/>
                <a:gd name="T37" fmla="*/ 8 h 173"/>
                <a:gd name="T38" fmla="*/ 48 w 285"/>
                <a:gd name="T39" fmla="*/ 7 h 173"/>
                <a:gd name="T40" fmla="*/ 47 w 285"/>
                <a:gd name="T41" fmla="*/ 6 h 173"/>
                <a:gd name="T42" fmla="*/ 47 w 285"/>
                <a:gd name="T43" fmla="*/ 4 h 173"/>
                <a:gd name="T44" fmla="*/ 46 w 285"/>
                <a:gd name="T45" fmla="*/ 4 h 173"/>
                <a:gd name="T46" fmla="*/ 46 w 285"/>
                <a:gd name="T47" fmla="*/ 3 h 173"/>
                <a:gd name="T48" fmla="*/ 46 w 285"/>
                <a:gd name="T49" fmla="*/ 2 h 173"/>
                <a:gd name="T50" fmla="*/ 45 w 285"/>
                <a:gd name="T51" fmla="*/ 1 h 173"/>
                <a:gd name="T52" fmla="*/ 45 w 285"/>
                <a:gd name="T53" fmla="*/ 0 h 173"/>
                <a:gd name="T54" fmla="*/ 45 w 285"/>
                <a:gd name="T55" fmla="*/ 0 h 173"/>
                <a:gd name="T56" fmla="*/ 45 w 285"/>
                <a:gd name="T57" fmla="*/ 0 h 173"/>
                <a:gd name="T58" fmla="*/ 45 w 285"/>
                <a:gd name="T59" fmla="*/ 0 h 173"/>
                <a:gd name="T60" fmla="*/ 0 w 285"/>
                <a:gd name="T61" fmla="*/ 1 h 173"/>
                <a:gd name="T62" fmla="*/ 1 w 285"/>
                <a:gd name="T63" fmla="*/ 15 h 173"/>
                <a:gd name="T64" fmla="*/ 48 w 285"/>
                <a:gd name="T65" fmla="*/ 32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146">
              <a:extLst>
                <a:ext uri="{FF2B5EF4-FFF2-40B4-BE49-F238E27FC236}">
                  <a16:creationId xmlns:a16="http://schemas.microsoft.com/office/drawing/2014/main" id="{F3D7B31B-CFE8-45D7-A209-7CD6E047053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2 w 284"/>
                <a:gd name="T1" fmla="*/ 33 h 173"/>
                <a:gd name="T2" fmla="*/ 2 w 284"/>
                <a:gd name="T3" fmla="*/ 33 h 173"/>
                <a:gd name="T4" fmla="*/ 3 w 284"/>
                <a:gd name="T5" fmla="*/ 33 h 173"/>
                <a:gd name="T6" fmla="*/ 3 w 284"/>
                <a:gd name="T7" fmla="*/ 32 h 173"/>
                <a:gd name="T8" fmla="*/ 3 w 284"/>
                <a:gd name="T9" fmla="*/ 30 h 173"/>
                <a:gd name="T10" fmla="*/ 2 w 284"/>
                <a:gd name="T11" fmla="*/ 28 h 173"/>
                <a:gd name="T12" fmla="*/ 2 w 284"/>
                <a:gd name="T13" fmla="*/ 26 h 173"/>
                <a:gd name="T14" fmla="*/ 2 w 284"/>
                <a:gd name="T15" fmla="*/ 23 h 173"/>
                <a:gd name="T16" fmla="*/ 2 w 284"/>
                <a:gd name="T17" fmla="*/ 20 h 173"/>
                <a:gd name="T18" fmla="*/ 2 w 284"/>
                <a:gd name="T19" fmla="*/ 17 h 173"/>
                <a:gd name="T20" fmla="*/ 2 w 284"/>
                <a:gd name="T21" fmla="*/ 16 h 173"/>
                <a:gd name="T22" fmla="*/ 1 w 284"/>
                <a:gd name="T23" fmla="*/ 15 h 173"/>
                <a:gd name="T24" fmla="*/ 1 w 284"/>
                <a:gd name="T25" fmla="*/ 14 h 173"/>
                <a:gd name="T26" fmla="*/ 0 w 284"/>
                <a:gd name="T27" fmla="*/ 14 h 173"/>
                <a:gd name="T28" fmla="*/ 0 w 284"/>
                <a:gd name="T29" fmla="*/ 13 h 173"/>
                <a:gd name="T30" fmla="*/ 0 w 284"/>
                <a:gd name="T31" fmla="*/ 12 h 173"/>
                <a:gd name="T32" fmla="*/ 0 w 284"/>
                <a:gd name="T33" fmla="*/ 10 h 173"/>
                <a:gd name="T34" fmla="*/ 1 w 284"/>
                <a:gd name="T35" fmla="*/ 10 h 173"/>
                <a:gd name="T36" fmla="*/ 1 w 284"/>
                <a:gd name="T37" fmla="*/ 9 h 173"/>
                <a:gd name="T38" fmla="*/ 2 w 284"/>
                <a:gd name="T39" fmla="*/ 7 h 173"/>
                <a:gd name="T40" fmla="*/ 3 w 284"/>
                <a:gd name="T41" fmla="*/ 6 h 173"/>
                <a:gd name="T42" fmla="*/ 3 w 284"/>
                <a:gd name="T43" fmla="*/ 5 h 173"/>
                <a:gd name="T44" fmla="*/ 4 w 284"/>
                <a:gd name="T45" fmla="*/ 4 h 173"/>
                <a:gd name="T46" fmla="*/ 4 w 284"/>
                <a:gd name="T47" fmla="*/ 3 h 173"/>
                <a:gd name="T48" fmla="*/ 4 w 284"/>
                <a:gd name="T49" fmla="*/ 2 h 173"/>
                <a:gd name="T50" fmla="*/ 4 w 284"/>
                <a:gd name="T51" fmla="*/ 1 h 173"/>
                <a:gd name="T52" fmla="*/ 5 w 284"/>
                <a:gd name="T53" fmla="*/ 0 h 173"/>
                <a:gd name="T54" fmla="*/ 5 w 284"/>
                <a:gd name="T55" fmla="*/ 0 h 173"/>
                <a:gd name="T56" fmla="*/ 5 w 284"/>
                <a:gd name="T57" fmla="*/ 0 h 173"/>
                <a:gd name="T58" fmla="*/ 5 w 284"/>
                <a:gd name="T59" fmla="*/ 0 h 173"/>
                <a:gd name="T60" fmla="*/ 51 w 284"/>
                <a:gd name="T61" fmla="*/ 0 h 173"/>
                <a:gd name="T62" fmla="*/ 50 w 284"/>
                <a:gd name="T63" fmla="*/ 15 h 173"/>
                <a:gd name="T64" fmla="*/ 2 w 284"/>
                <a:gd name="T65" fmla="*/ 33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Line 147">
              <a:extLst>
                <a:ext uri="{FF2B5EF4-FFF2-40B4-BE49-F238E27FC236}">
                  <a16:creationId xmlns:a16="http://schemas.microsoft.com/office/drawing/2014/main" id="{DF2CCF1B-08FE-4273-814B-659DF935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7" name="Arc 148">
            <a:extLst>
              <a:ext uri="{FF2B5EF4-FFF2-40B4-BE49-F238E27FC236}">
                <a16:creationId xmlns:a16="http://schemas.microsoft.com/office/drawing/2014/main" id="{D4A29C23-C626-45A7-998D-2CBEC73A6FCB}"/>
              </a:ext>
            </a:extLst>
          </p:cNvPr>
          <p:cNvSpPr>
            <a:spLocks/>
          </p:cNvSpPr>
          <p:nvPr/>
        </p:nvSpPr>
        <p:spPr bwMode="auto">
          <a:xfrm flipV="1">
            <a:off x="8231188" y="3271311"/>
            <a:ext cx="495300" cy="558800"/>
          </a:xfrm>
          <a:custGeom>
            <a:avLst/>
            <a:gdLst>
              <a:gd name="T0" fmla="*/ 0 w 21600"/>
              <a:gd name="T1" fmla="*/ 0 h 21600"/>
              <a:gd name="T2" fmla="*/ 495300 w 21600"/>
              <a:gd name="T3" fmla="*/ 558800 h 21600"/>
              <a:gd name="T4" fmla="*/ 0 w 21600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8" name="Line 149">
            <a:extLst>
              <a:ext uri="{FF2B5EF4-FFF2-40B4-BE49-F238E27FC236}">
                <a16:creationId xmlns:a16="http://schemas.microsoft.com/office/drawing/2014/main" id="{8595B83D-8130-4081-97E3-3C6F3F8E3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325" y="3834874"/>
            <a:ext cx="420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9" name="Text Box 150">
            <a:extLst>
              <a:ext uri="{FF2B5EF4-FFF2-40B4-BE49-F238E27FC236}">
                <a16:creationId xmlns:a16="http://schemas.microsoft.com/office/drawing/2014/main" id="{1A6A3670-5955-4955-823C-D5E515C1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4926013"/>
            <a:ext cx="3505200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400" b="1" dirty="0"/>
              <a:t>Aus dem Normalflug, ziehe durch einen ¼ Looping in einen senkrechten Steigflug, fliege einen Turn in einen senkrechten Abwärtsflug, fliege einen ¼ Looping, Ausflug im Normalflug.</a:t>
            </a:r>
          </a:p>
        </p:txBody>
      </p:sp>
      <p:grpSp>
        <p:nvGrpSpPr>
          <p:cNvPr id="9230" name="Group 151">
            <a:extLst>
              <a:ext uri="{FF2B5EF4-FFF2-40B4-BE49-F238E27FC236}">
                <a16:creationId xmlns:a16="http://schemas.microsoft.com/office/drawing/2014/main" id="{5799BB39-AFA9-438B-BC3E-1183A862221C}"/>
              </a:ext>
            </a:extLst>
          </p:cNvPr>
          <p:cNvGrpSpPr>
            <a:grpSpLocks/>
          </p:cNvGrpSpPr>
          <p:nvPr/>
        </p:nvGrpSpPr>
        <p:grpSpPr bwMode="auto">
          <a:xfrm rot="15953265">
            <a:off x="7015957" y="3383230"/>
            <a:ext cx="311150" cy="490537"/>
            <a:chOff x="2820" y="264"/>
            <a:chExt cx="420" cy="1452"/>
          </a:xfrm>
        </p:grpSpPr>
        <p:sp>
          <p:nvSpPr>
            <p:cNvPr id="9270" name="Line 152">
              <a:extLst>
                <a:ext uri="{FF2B5EF4-FFF2-40B4-BE49-F238E27FC236}">
                  <a16:creationId xmlns:a16="http://schemas.microsoft.com/office/drawing/2014/main" id="{DA0A5732-7C33-43D0-A7FB-939CD4D12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71" name="Group 153">
              <a:extLst>
                <a:ext uri="{FF2B5EF4-FFF2-40B4-BE49-F238E27FC236}">
                  <a16:creationId xmlns:a16="http://schemas.microsoft.com/office/drawing/2014/main" id="{55997B90-6FBD-4A32-A1D1-4DF2B12F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72" name="Group 154">
                <a:extLst>
                  <a:ext uri="{FF2B5EF4-FFF2-40B4-BE49-F238E27FC236}">
                    <a16:creationId xmlns:a16="http://schemas.microsoft.com/office/drawing/2014/main" id="{CB27642B-6C25-4A7A-973C-FF59974455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75" name="Group 155">
                  <a:extLst>
                    <a:ext uri="{FF2B5EF4-FFF2-40B4-BE49-F238E27FC236}">
                      <a16:creationId xmlns:a16="http://schemas.microsoft.com/office/drawing/2014/main" id="{867D22E8-EB95-4034-9F42-5505C9653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77" name="Group 156">
                    <a:extLst>
                      <a:ext uri="{FF2B5EF4-FFF2-40B4-BE49-F238E27FC236}">
                        <a16:creationId xmlns:a16="http://schemas.microsoft.com/office/drawing/2014/main" id="{556B0F9F-4617-42FC-A348-0D51136DB6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80" name="Freeform 157">
                      <a:extLst>
                        <a:ext uri="{FF2B5EF4-FFF2-40B4-BE49-F238E27FC236}">
                          <a16:creationId xmlns:a16="http://schemas.microsoft.com/office/drawing/2014/main" id="{FA17A3DB-FBC5-45E3-B8C2-20E1A15DA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81" name="Freeform 158">
                      <a:extLst>
                        <a:ext uri="{FF2B5EF4-FFF2-40B4-BE49-F238E27FC236}">
                          <a16:creationId xmlns:a16="http://schemas.microsoft.com/office/drawing/2014/main" id="{77FBEDB6-EB05-4042-8BA0-84A6E3AA88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78" name="Freeform 159">
                    <a:extLst>
                      <a:ext uri="{FF2B5EF4-FFF2-40B4-BE49-F238E27FC236}">
                        <a16:creationId xmlns:a16="http://schemas.microsoft.com/office/drawing/2014/main" id="{7E9D2914-B2D9-4E3A-8990-5877D3AC9E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79" name="Freeform 160">
                    <a:extLst>
                      <a:ext uri="{FF2B5EF4-FFF2-40B4-BE49-F238E27FC236}">
                        <a16:creationId xmlns:a16="http://schemas.microsoft.com/office/drawing/2014/main" id="{87ABA216-AF13-4884-966D-93C54A5C9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76" name="Line 161">
                  <a:extLst>
                    <a:ext uri="{FF2B5EF4-FFF2-40B4-BE49-F238E27FC236}">
                      <a16:creationId xmlns:a16="http://schemas.microsoft.com/office/drawing/2014/main" id="{EB0D0BF3-5EE1-4CE6-8275-5F6870542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73" name="AutoShape 162">
                <a:extLst>
                  <a:ext uri="{FF2B5EF4-FFF2-40B4-BE49-F238E27FC236}">
                    <a16:creationId xmlns:a16="http://schemas.microsoft.com/office/drawing/2014/main" id="{97EAEAA8-21B8-462D-99C1-864A4EE23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74" name="Line 163">
                <a:extLst>
                  <a:ext uri="{FF2B5EF4-FFF2-40B4-BE49-F238E27FC236}">
                    <a16:creationId xmlns:a16="http://schemas.microsoft.com/office/drawing/2014/main" id="{8AD975DF-CB5D-4EF8-BEB4-C7E296874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31" name="Group 164">
            <a:extLst>
              <a:ext uri="{FF2B5EF4-FFF2-40B4-BE49-F238E27FC236}">
                <a16:creationId xmlns:a16="http://schemas.microsoft.com/office/drawing/2014/main" id="{54988A61-3E6E-44F9-99D3-75A9D869F238}"/>
              </a:ext>
            </a:extLst>
          </p:cNvPr>
          <p:cNvGrpSpPr>
            <a:grpSpLocks/>
          </p:cNvGrpSpPr>
          <p:nvPr/>
        </p:nvGrpSpPr>
        <p:grpSpPr bwMode="auto">
          <a:xfrm rot="21449099" flipH="1" flipV="1">
            <a:off x="8475118" y="1955856"/>
            <a:ext cx="311150" cy="490537"/>
            <a:chOff x="2820" y="264"/>
            <a:chExt cx="420" cy="1452"/>
          </a:xfrm>
        </p:grpSpPr>
        <p:sp>
          <p:nvSpPr>
            <p:cNvPr id="9258" name="Line 165">
              <a:extLst>
                <a:ext uri="{FF2B5EF4-FFF2-40B4-BE49-F238E27FC236}">
                  <a16:creationId xmlns:a16="http://schemas.microsoft.com/office/drawing/2014/main" id="{308D46FA-9AAC-46C4-A17A-B9FDF7A59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59" name="Group 166">
              <a:extLst>
                <a:ext uri="{FF2B5EF4-FFF2-40B4-BE49-F238E27FC236}">
                  <a16:creationId xmlns:a16="http://schemas.microsoft.com/office/drawing/2014/main" id="{18C358FC-1039-4A6E-AF1C-59D3807AF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60" name="Group 167">
                <a:extLst>
                  <a:ext uri="{FF2B5EF4-FFF2-40B4-BE49-F238E27FC236}">
                    <a16:creationId xmlns:a16="http://schemas.microsoft.com/office/drawing/2014/main" id="{B5CDB606-282C-40B8-82E9-3A1D9181F7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63" name="Group 168">
                  <a:extLst>
                    <a:ext uri="{FF2B5EF4-FFF2-40B4-BE49-F238E27FC236}">
                      <a16:creationId xmlns:a16="http://schemas.microsoft.com/office/drawing/2014/main" id="{4DA158AC-39C1-4C75-A62E-63B433188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65" name="Group 169">
                    <a:extLst>
                      <a:ext uri="{FF2B5EF4-FFF2-40B4-BE49-F238E27FC236}">
                        <a16:creationId xmlns:a16="http://schemas.microsoft.com/office/drawing/2014/main" id="{80B9E41F-3FB1-4AD0-8684-5CD3FE1424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68" name="Freeform 170">
                      <a:extLst>
                        <a:ext uri="{FF2B5EF4-FFF2-40B4-BE49-F238E27FC236}">
                          <a16:creationId xmlns:a16="http://schemas.microsoft.com/office/drawing/2014/main" id="{C3AA07E2-80D4-447C-8415-87244BFE61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69" name="Freeform 171">
                      <a:extLst>
                        <a:ext uri="{FF2B5EF4-FFF2-40B4-BE49-F238E27FC236}">
                          <a16:creationId xmlns:a16="http://schemas.microsoft.com/office/drawing/2014/main" id="{9BB91DFB-A5B2-451A-BE1B-76B390FD1A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66" name="Freeform 172">
                    <a:extLst>
                      <a:ext uri="{FF2B5EF4-FFF2-40B4-BE49-F238E27FC236}">
                        <a16:creationId xmlns:a16="http://schemas.microsoft.com/office/drawing/2014/main" id="{32C305B8-0299-499C-9E59-5E6D98B4D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67" name="Freeform 173">
                    <a:extLst>
                      <a:ext uri="{FF2B5EF4-FFF2-40B4-BE49-F238E27FC236}">
                        <a16:creationId xmlns:a16="http://schemas.microsoft.com/office/drawing/2014/main" id="{C8079A46-B600-4861-80EA-EF2132818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64" name="Line 174">
                  <a:extLst>
                    <a:ext uri="{FF2B5EF4-FFF2-40B4-BE49-F238E27FC236}">
                      <a16:creationId xmlns:a16="http://schemas.microsoft.com/office/drawing/2014/main" id="{7679D00C-55E4-4767-ABA8-7EF26FEF3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61" name="AutoShape 175">
                <a:extLst>
                  <a:ext uri="{FF2B5EF4-FFF2-40B4-BE49-F238E27FC236}">
                    <a16:creationId xmlns:a16="http://schemas.microsoft.com/office/drawing/2014/main" id="{BC4688FA-5E90-46BE-A3E9-AAA7896C0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62" name="Line 176">
                <a:extLst>
                  <a:ext uri="{FF2B5EF4-FFF2-40B4-BE49-F238E27FC236}">
                    <a16:creationId xmlns:a16="http://schemas.microsoft.com/office/drawing/2014/main" id="{9CD8EDA8-1145-4131-8486-999A80117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32" name="Group 177">
            <a:extLst>
              <a:ext uri="{FF2B5EF4-FFF2-40B4-BE49-F238E27FC236}">
                <a16:creationId xmlns:a16="http://schemas.microsoft.com/office/drawing/2014/main" id="{960420C1-6CFF-4E83-8828-1A0D41109BDD}"/>
              </a:ext>
            </a:extLst>
          </p:cNvPr>
          <p:cNvGrpSpPr>
            <a:grpSpLocks/>
          </p:cNvGrpSpPr>
          <p:nvPr/>
        </p:nvGrpSpPr>
        <p:grpSpPr bwMode="auto">
          <a:xfrm rot="5646735" flipH="1">
            <a:off x="7650957" y="3599130"/>
            <a:ext cx="311150" cy="490537"/>
            <a:chOff x="2820" y="264"/>
            <a:chExt cx="420" cy="1452"/>
          </a:xfrm>
        </p:grpSpPr>
        <p:sp>
          <p:nvSpPr>
            <p:cNvPr id="9246" name="Line 178">
              <a:extLst>
                <a:ext uri="{FF2B5EF4-FFF2-40B4-BE49-F238E27FC236}">
                  <a16:creationId xmlns:a16="http://schemas.microsoft.com/office/drawing/2014/main" id="{DB393F4E-2E27-44A6-B63B-36AF14786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47" name="Group 179">
              <a:extLst>
                <a:ext uri="{FF2B5EF4-FFF2-40B4-BE49-F238E27FC236}">
                  <a16:creationId xmlns:a16="http://schemas.microsoft.com/office/drawing/2014/main" id="{0B6A5F8B-9E29-49BC-934C-122568E79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48" name="Group 180">
                <a:extLst>
                  <a:ext uri="{FF2B5EF4-FFF2-40B4-BE49-F238E27FC236}">
                    <a16:creationId xmlns:a16="http://schemas.microsoft.com/office/drawing/2014/main" id="{5F5CE11F-1DB9-4E53-AD01-279D4F6777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51" name="Group 181">
                  <a:extLst>
                    <a:ext uri="{FF2B5EF4-FFF2-40B4-BE49-F238E27FC236}">
                      <a16:creationId xmlns:a16="http://schemas.microsoft.com/office/drawing/2014/main" id="{AB6B61E8-5129-4AE5-9D5E-5E57CE573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53" name="Group 182">
                    <a:extLst>
                      <a:ext uri="{FF2B5EF4-FFF2-40B4-BE49-F238E27FC236}">
                        <a16:creationId xmlns:a16="http://schemas.microsoft.com/office/drawing/2014/main" id="{A85588EE-DA0E-484D-BF66-7235ACBC30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56" name="Freeform 183">
                      <a:extLst>
                        <a:ext uri="{FF2B5EF4-FFF2-40B4-BE49-F238E27FC236}">
                          <a16:creationId xmlns:a16="http://schemas.microsoft.com/office/drawing/2014/main" id="{FE79F0AE-B3E2-419B-84DB-27AF7E404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57" name="Freeform 184">
                      <a:extLst>
                        <a:ext uri="{FF2B5EF4-FFF2-40B4-BE49-F238E27FC236}">
                          <a16:creationId xmlns:a16="http://schemas.microsoft.com/office/drawing/2014/main" id="{721CB5C0-8A19-4ECC-973D-FEEA70750D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54" name="Freeform 185">
                    <a:extLst>
                      <a:ext uri="{FF2B5EF4-FFF2-40B4-BE49-F238E27FC236}">
                        <a16:creationId xmlns:a16="http://schemas.microsoft.com/office/drawing/2014/main" id="{54C3CB7E-8282-4D99-A1AE-5E90E1ED3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55" name="Freeform 186">
                    <a:extLst>
                      <a:ext uri="{FF2B5EF4-FFF2-40B4-BE49-F238E27FC236}">
                        <a16:creationId xmlns:a16="http://schemas.microsoft.com/office/drawing/2014/main" id="{E0458904-9BF1-4105-930D-612DC62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52" name="Line 187">
                  <a:extLst>
                    <a:ext uri="{FF2B5EF4-FFF2-40B4-BE49-F238E27FC236}">
                      <a16:creationId xmlns:a16="http://schemas.microsoft.com/office/drawing/2014/main" id="{6E8B18EF-B826-4E86-8524-A4AED7A24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49" name="AutoShape 188">
                <a:extLst>
                  <a:ext uri="{FF2B5EF4-FFF2-40B4-BE49-F238E27FC236}">
                    <a16:creationId xmlns:a16="http://schemas.microsoft.com/office/drawing/2014/main" id="{8A2AFBE5-BF27-4F94-BEF9-A86986A95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50" name="Line 189">
                <a:extLst>
                  <a:ext uri="{FF2B5EF4-FFF2-40B4-BE49-F238E27FC236}">
                    <a16:creationId xmlns:a16="http://schemas.microsoft.com/office/drawing/2014/main" id="{41C45406-0C81-4A27-934B-2E8E6F461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33" name="Group 190">
            <a:extLst>
              <a:ext uri="{FF2B5EF4-FFF2-40B4-BE49-F238E27FC236}">
                <a16:creationId xmlns:a16="http://schemas.microsoft.com/office/drawing/2014/main" id="{B8E8EFD8-FFBC-4763-88DD-6A6993105D36}"/>
              </a:ext>
            </a:extLst>
          </p:cNvPr>
          <p:cNvGrpSpPr>
            <a:grpSpLocks/>
          </p:cNvGrpSpPr>
          <p:nvPr/>
        </p:nvGrpSpPr>
        <p:grpSpPr bwMode="auto">
          <a:xfrm rot="46055" flipH="1">
            <a:off x="8604260" y="2589114"/>
            <a:ext cx="311150" cy="490538"/>
            <a:chOff x="2820" y="264"/>
            <a:chExt cx="420" cy="1452"/>
          </a:xfrm>
        </p:grpSpPr>
        <p:sp>
          <p:nvSpPr>
            <p:cNvPr id="9234" name="Line 191">
              <a:extLst>
                <a:ext uri="{FF2B5EF4-FFF2-40B4-BE49-F238E27FC236}">
                  <a16:creationId xmlns:a16="http://schemas.microsoft.com/office/drawing/2014/main" id="{42A58B4C-0263-49E8-8B02-16C140655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5" name="Group 192">
              <a:extLst>
                <a:ext uri="{FF2B5EF4-FFF2-40B4-BE49-F238E27FC236}">
                  <a16:creationId xmlns:a16="http://schemas.microsoft.com/office/drawing/2014/main" id="{123AB190-0829-4814-B70F-3B268851C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36" name="Group 193">
                <a:extLst>
                  <a:ext uri="{FF2B5EF4-FFF2-40B4-BE49-F238E27FC236}">
                    <a16:creationId xmlns:a16="http://schemas.microsoft.com/office/drawing/2014/main" id="{06B72E97-7B52-4B62-ACF8-E41F20232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39" name="Group 194">
                  <a:extLst>
                    <a:ext uri="{FF2B5EF4-FFF2-40B4-BE49-F238E27FC236}">
                      <a16:creationId xmlns:a16="http://schemas.microsoft.com/office/drawing/2014/main" id="{61238AD6-2D50-44C0-85E4-6CFC8BCA76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41" name="Group 195">
                    <a:extLst>
                      <a:ext uri="{FF2B5EF4-FFF2-40B4-BE49-F238E27FC236}">
                        <a16:creationId xmlns:a16="http://schemas.microsoft.com/office/drawing/2014/main" id="{9394D7D8-9FA1-4FB5-904B-E203912EA7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44" name="Freeform 196">
                      <a:extLst>
                        <a:ext uri="{FF2B5EF4-FFF2-40B4-BE49-F238E27FC236}">
                          <a16:creationId xmlns:a16="http://schemas.microsoft.com/office/drawing/2014/main" id="{CE4E345A-4D9E-412C-BFAA-E3CDC67F1D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45" name="Freeform 197">
                      <a:extLst>
                        <a:ext uri="{FF2B5EF4-FFF2-40B4-BE49-F238E27FC236}">
                          <a16:creationId xmlns:a16="http://schemas.microsoft.com/office/drawing/2014/main" id="{B8AD6C90-C105-4448-B07E-0952A960C1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42" name="Freeform 198">
                    <a:extLst>
                      <a:ext uri="{FF2B5EF4-FFF2-40B4-BE49-F238E27FC236}">
                        <a16:creationId xmlns:a16="http://schemas.microsoft.com/office/drawing/2014/main" id="{B4527CD8-96DA-468C-B0F4-F6D3BD8F3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43" name="Freeform 199">
                    <a:extLst>
                      <a:ext uri="{FF2B5EF4-FFF2-40B4-BE49-F238E27FC236}">
                        <a16:creationId xmlns:a16="http://schemas.microsoft.com/office/drawing/2014/main" id="{8E0E28C2-E9D9-4FE3-B14D-FD5E4C8D3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40" name="Line 200">
                  <a:extLst>
                    <a:ext uri="{FF2B5EF4-FFF2-40B4-BE49-F238E27FC236}">
                      <a16:creationId xmlns:a16="http://schemas.microsoft.com/office/drawing/2014/main" id="{5A57CF1A-BEF5-437D-9D7B-9F983239C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37" name="AutoShape 201">
                <a:extLst>
                  <a:ext uri="{FF2B5EF4-FFF2-40B4-BE49-F238E27FC236}">
                    <a16:creationId xmlns:a16="http://schemas.microsoft.com/office/drawing/2014/main" id="{68C31CCD-4C15-4D0B-B9B8-D54E00480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38" name="Line 202">
                <a:extLst>
                  <a:ext uri="{FF2B5EF4-FFF2-40B4-BE49-F238E27FC236}">
                    <a16:creationId xmlns:a16="http://schemas.microsoft.com/office/drawing/2014/main" id="{E91731A8-3CBF-47B0-BEC7-7B0D73886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289B4B6A-72AF-49DE-9913-60B3084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C-24.04. Turn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18E1AEB0-E201-4FBC-B01E-61C2D5C7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F3A-C.04.02</a:t>
            </a:r>
            <a:endParaRPr lang="de-DE" altLang="de-DE" sz="1200" b="1" dirty="0"/>
          </a:p>
        </p:txBody>
      </p:sp>
      <p:sp>
        <p:nvSpPr>
          <p:cNvPr id="9220" name="Line 620">
            <a:extLst>
              <a:ext uri="{FF2B5EF4-FFF2-40B4-BE49-F238E27FC236}">
                <a16:creationId xmlns:a16="http://schemas.microsoft.com/office/drawing/2014/main" id="{8208BA39-302C-4C93-A4AC-713288D06B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6475" y="1617136"/>
            <a:ext cx="0" cy="145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" name="Line 624">
            <a:extLst>
              <a:ext uri="{FF2B5EF4-FFF2-40B4-BE49-F238E27FC236}">
                <a16:creationId xmlns:a16="http://schemas.microsoft.com/office/drawing/2014/main" id="{EC173CCA-C969-413A-9F38-04015C42D9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5838" y="3623736"/>
            <a:ext cx="795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Arc 80">
            <a:extLst>
              <a:ext uri="{FF2B5EF4-FFF2-40B4-BE49-F238E27FC236}">
                <a16:creationId xmlns:a16="http://schemas.microsoft.com/office/drawing/2014/main" id="{B4F94B24-3635-4608-A983-10634D9DDD1E}"/>
              </a:ext>
            </a:extLst>
          </p:cNvPr>
          <p:cNvSpPr>
            <a:spLocks/>
          </p:cNvSpPr>
          <p:nvPr/>
        </p:nvSpPr>
        <p:spPr bwMode="auto">
          <a:xfrm flipV="1">
            <a:off x="8129588" y="3068111"/>
            <a:ext cx="495300" cy="558800"/>
          </a:xfrm>
          <a:custGeom>
            <a:avLst/>
            <a:gdLst>
              <a:gd name="T0" fmla="*/ 0 w 21600"/>
              <a:gd name="T1" fmla="*/ 0 h 21600"/>
              <a:gd name="T2" fmla="*/ 495300 w 21600"/>
              <a:gd name="T3" fmla="*/ 558800 h 21600"/>
              <a:gd name="T4" fmla="*/ 0 w 21600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Line 620">
            <a:extLst>
              <a:ext uri="{FF2B5EF4-FFF2-40B4-BE49-F238E27FC236}">
                <a16:creationId xmlns:a16="http://schemas.microsoft.com/office/drawing/2014/main" id="{6E785B6B-9F08-47A0-B638-387581445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5958" y="1757366"/>
            <a:ext cx="0" cy="154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4" name="AutoShape 96">
            <a:extLst>
              <a:ext uri="{FF2B5EF4-FFF2-40B4-BE49-F238E27FC236}">
                <a16:creationId xmlns:a16="http://schemas.microsoft.com/office/drawing/2014/main" id="{1E26A69B-7B66-439D-97DF-A6C655F480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75550" y="354436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5" name="AutoShape 139">
            <a:extLst>
              <a:ext uri="{FF2B5EF4-FFF2-40B4-BE49-F238E27FC236}">
                <a16:creationId xmlns:a16="http://schemas.microsoft.com/office/drawing/2014/main" id="{B0FEA93F-231C-4A37-BDA0-103CAA04E17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936832" y="378101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7" name="Arc 148">
            <a:extLst>
              <a:ext uri="{FF2B5EF4-FFF2-40B4-BE49-F238E27FC236}">
                <a16:creationId xmlns:a16="http://schemas.microsoft.com/office/drawing/2014/main" id="{D4A29C23-C626-45A7-998D-2CBEC73A6FCB}"/>
              </a:ext>
            </a:extLst>
          </p:cNvPr>
          <p:cNvSpPr>
            <a:spLocks/>
          </p:cNvSpPr>
          <p:nvPr/>
        </p:nvSpPr>
        <p:spPr bwMode="auto">
          <a:xfrm flipV="1">
            <a:off x="8231188" y="3271311"/>
            <a:ext cx="495300" cy="558800"/>
          </a:xfrm>
          <a:custGeom>
            <a:avLst/>
            <a:gdLst>
              <a:gd name="T0" fmla="*/ 0 w 21600"/>
              <a:gd name="T1" fmla="*/ 0 h 21600"/>
              <a:gd name="T2" fmla="*/ 495300 w 21600"/>
              <a:gd name="T3" fmla="*/ 558800 h 21600"/>
              <a:gd name="T4" fmla="*/ 0 w 21600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8" name="Line 149">
            <a:extLst>
              <a:ext uri="{FF2B5EF4-FFF2-40B4-BE49-F238E27FC236}">
                <a16:creationId xmlns:a16="http://schemas.microsoft.com/office/drawing/2014/main" id="{8595B83D-8130-4081-97E3-3C6F3F8E3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325" y="3826407"/>
            <a:ext cx="420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230" name="Group 151">
            <a:extLst>
              <a:ext uri="{FF2B5EF4-FFF2-40B4-BE49-F238E27FC236}">
                <a16:creationId xmlns:a16="http://schemas.microsoft.com/office/drawing/2014/main" id="{5799BB39-AFA9-438B-BC3E-1183A862221C}"/>
              </a:ext>
            </a:extLst>
          </p:cNvPr>
          <p:cNvGrpSpPr>
            <a:grpSpLocks/>
          </p:cNvGrpSpPr>
          <p:nvPr/>
        </p:nvGrpSpPr>
        <p:grpSpPr bwMode="auto">
          <a:xfrm rot="15953265">
            <a:off x="7015957" y="3383230"/>
            <a:ext cx="311150" cy="490537"/>
            <a:chOff x="2820" y="264"/>
            <a:chExt cx="420" cy="1452"/>
          </a:xfrm>
        </p:grpSpPr>
        <p:sp>
          <p:nvSpPr>
            <p:cNvPr id="9270" name="Line 152">
              <a:extLst>
                <a:ext uri="{FF2B5EF4-FFF2-40B4-BE49-F238E27FC236}">
                  <a16:creationId xmlns:a16="http://schemas.microsoft.com/office/drawing/2014/main" id="{DA0A5732-7C33-43D0-A7FB-939CD4D12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71" name="Group 153">
              <a:extLst>
                <a:ext uri="{FF2B5EF4-FFF2-40B4-BE49-F238E27FC236}">
                  <a16:creationId xmlns:a16="http://schemas.microsoft.com/office/drawing/2014/main" id="{55997B90-6FBD-4A32-A1D1-4DF2B12F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72" name="Group 154">
                <a:extLst>
                  <a:ext uri="{FF2B5EF4-FFF2-40B4-BE49-F238E27FC236}">
                    <a16:creationId xmlns:a16="http://schemas.microsoft.com/office/drawing/2014/main" id="{CB27642B-6C25-4A7A-973C-FF59974455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75" name="Group 155">
                  <a:extLst>
                    <a:ext uri="{FF2B5EF4-FFF2-40B4-BE49-F238E27FC236}">
                      <a16:creationId xmlns:a16="http://schemas.microsoft.com/office/drawing/2014/main" id="{867D22E8-EB95-4034-9F42-5505C9653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77" name="Group 156">
                    <a:extLst>
                      <a:ext uri="{FF2B5EF4-FFF2-40B4-BE49-F238E27FC236}">
                        <a16:creationId xmlns:a16="http://schemas.microsoft.com/office/drawing/2014/main" id="{556B0F9F-4617-42FC-A348-0D51136DB6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80" name="Freeform 157">
                      <a:extLst>
                        <a:ext uri="{FF2B5EF4-FFF2-40B4-BE49-F238E27FC236}">
                          <a16:creationId xmlns:a16="http://schemas.microsoft.com/office/drawing/2014/main" id="{FA17A3DB-FBC5-45E3-B8C2-20E1A15DA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81" name="Freeform 158">
                      <a:extLst>
                        <a:ext uri="{FF2B5EF4-FFF2-40B4-BE49-F238E27FC236}">
                          <a16:creationId xmlns:a16="http://schemas.microsoft.com/office/drawing/2014/main" id="{77FBEDB6-EB05-4042-8BA0-84A6E3AA88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78" name="Freeform 159">
                    <a:extLst>
                      <a:ext uri="{FF2B5EF4-FFF2-40B4-BE49-F238E27FC236}">
                        <a16:creationId xmlns:a16="http://schemas.microsoft.com/office/drawing/2014/main" id="{7E9D2914-B2D9-4E3A-8990-5877D3AC9E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79" name="Freeform 160">
                    <a:extLst>
                      <a:ext uri="{FF2B5EF4-FFF2-40B4-BE49-F238E27FC236}">
                        <a16:creationId xmlns:a16="http://schemas.microsoft.com/office/drawing/2014/main" id="{87ABA216-AF13-4884-966D-93C54A5C9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76" name="Line 161">
                  <a:extLst>
                    <a:ext uri="{FF2B5EF4-FFF2-40B4-BE49-F238E27FC236}">
                      <a16:creationId xmlns:a16="http://schemas.microsoft.com/office/drawing/2014/main" id="{EB0D0BF3-5EE1-4CE6-8275-5F6870542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73" name="AutoShape 162">
                <a:extLst>
                  <a:ext uri="{FF2B5EF4-FFF2-40B4-BE49-F238E27FC236}">
                    <a16:creationId xmlns:a16="http://schemas.microsoft.com/office/drawing/2014/main" id="{97EAEAA8-21B8-462D-99C1-864A4EE23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74" name="Line 163">
                <a:extLst>
                  <a:ext uri="{FF2B5EF4-FFF2-40B4-BE49-F238E27FC236}">
                    <a16:creationId xmlns:a16="http://schemas.microsoft.com/office/drawing/2014/main" id="{8AD975DF-CB5D-4EF8-BEB4-C7E296874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32" name="Group 177">
            <a:extLst>
              <a:ext uri="{FF2B5EF4-FFF2-40B4-BE49-F238E27FC236}">
                <a16:creationId xmlns:a16="http://schemas.microsoft.com/office/drawing/2014/main" id="{960420C1-6CFF-4E83-8828-1A0D41109BDD}"/>
              </a:ext>
            </a:extLst>
          </p:cNvPr>
          <p:cNvGrpSpPr>
            <a:grpSpLocks/>
          </p:cNvGrpSpPr>
          <p:nvPr/>
        </p:nvGrpSpPr>
        <p:grpSpPr bwMode="auto">
          <a:xfrm rot="5646735" flipH="1">
            <a:off x="7650957" y="3599130"/>
            <a:ext cx="311150" cy="490537"/>
            <a:chOff x="2820" y="264"/>
            <a:chExt cx="420" cy="1452"/>
          </a:xfrm>
        </p:grpSpPr>
        <p:sp>
          <p:nvSpPr>
            <p:cNvPr id="9246" name="Line 178">
              <a:extLst>
                <a:ext uri="{FF2B5EF4-FFF2-40B4-BE49-F238E27FC236}">
                  <a16:creationId xmlns:a16="http://schemas.microsoft.com/office/drawing/2014/main" id="{DB393F4E-2E27-44A6-B63B-36AF14786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47" name="Group 179">
              <a:extLst>
                <a:ext uri="{FF2B5EF4-FFF2-40B4-BE49-F238E27FC236}">
                  <a16:creationId xmlns:a16="http://schemas.microsoft.com/office/drawing/2014/main" id="{0B6A5F8B-9E29-49BC-934C-122568E79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48" name="Group 180">
                <a:extLst>
                  <a:ext uri="{FF2B5EF4-FFF2-40B4-BE49-F238E27FC236}">
                    <a16:creationId xmlns:a16="http://schemas.microsoft.com/office/drawing/2014/main" id="{5F5CE11F-1DB9-4E53-AD01-279D4F6777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51" name="Group 181">
                  <a:extLst>
                    <a:ext uri="{FF2B5EF4-FFF2-40B4-BE49-F238E27FC236}">
                      <a16:creationId xmlns:a16="http://schemas.microsoft.com/office/drawing/2014/main" id="{AB6B61E8-5129-4AE5-9D5E-5E57CE573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53" name="Group 182">
                    <a:extLst>
                      <a:ext uri="{FF2B5EF4-FFF2-40B4-BE49-F238E27FC236}">
                        <a16:creationId xmlns:a16="http://schemas.microsoft.com/office/drawing/2014/main" id="{A85588EE-DA0E-484D-BF66-7235ACBC30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56" name="Freeform 183">
                      <a:extLst>
                        <a:ext uri="{FF2B5EF4-FFF2-40B4-BE49-F238E27FC236}">
                          <a16:creationId xmlns:a16="http://schemas.microsoft.com/office/drawing/2014/main" id="{FE79F0AE-B3E2-419B-84DB-27AF7E404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57" name="Freeform 184">
                      <a:extLst>
                        <a:ext uri="{FF2B5EF4-FFF2-40B4-BE49-F238E27FC236}">
                          <a16:creationId xmlns:a16="http://schemas.microsoft.com/office/drawing/2014/main" id="{721CB5C0-8A19-4ECC-973D-FEEA70750D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54" name="Freeform 185">
                    <a:extLst>
                      <a:ext uri="{FF2B5EF4-FFF2-40B4-BE49-F238E27FC236}">
                        <a16:creationId xmlns:a16="http://schemas.microsoft.com/office/drawing/2014/main" id="{54C3CB7E-8282-4D99-A1AE-5E90E1ED3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55" name="Freeform 186">
                    <a:extLst>
                      <a:ext uri="{FF2B5EF4-FFF2-40B4-BE49-F238E27FC236}">
                        <a16:creationId xmlns:a16="http://schemas.microsoft.com/office/drawing/2014/main" id="{E0458904-9BF1-4105-930D-612DC62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52" name="Line 187">
                  <a:extLst>
                    <a:ext uri="{FF2B5EF4-FFF2-40B4-BE49-F238E27FC236}">
                      <a16:creationId xmlns:a16="http://schemas.microsoft.com/office/drawing/2014/main" id="{6E8B18EF-B826-4E86-8524-A4AED7A24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49" name="AutoShape 188">
                <a:extLst>
                  <a:ext uri="{FF2B5EF4-FFF2-40B4-BE49-F238E27FC236}">
                    <a16:creationId xmlns:a16="http://schemas.microsoft.com/office/drawing/2014/main" id="{8A2AFBE5-BF27-4F94-BEF9-A86986A95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50" name="Line 189">
                <a:extLst>
                  <a:ext uri="{FF2B5EF4-FFF2-40B4-BE49-F238E27FC236}">
                    <a16:creationId xmlns:a16="http://schemas.microsoft.com/office/drawing/2014/main" id="{41C45406-0C81-4A27-934B-2E8E6F461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3" name="Oval 56">
            <a:extLst>
              <a:ext uri="{FF2B5EF4-FFF2-40B4-BE49-F238E27FC236}">
                <a16:creationId xmlns:a16="http://schemas.microsoft.com/office/drawing/2014/main" id="{A0779DD1-8C7F-4AE9-B0BC-AF6DE16D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950" y="32512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4" name="Oval 56">
            <a:extLst>
              <a:ext uri="{FF2B5EF4-FFF2-40B4-BE49-F238E27FC236}">
                <a16:creationId xmlns:a16="http://schemas.microsoft.com/office/drawing/2014/main" id="{D31018E5-1883-4585-AC4E-FE0B2B964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866" y="37493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5" name="Oval 56">
            <a:extLst>
              <a:ext uri="{FF2B5EF4-FFF2-40B4-BE49-F238E27FC236}">
                <a16:creationId xmlns:a16="http://schemas.microsoft.com/office/drawing/2014/main" id="{0112274E-60D5-4FDF-94EF-0DD3F4DA3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37" y="35242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6" name="Oval 56">
            <a:extLst>
              <a:ext uri="{FF2B5EF4-FFF2-40B4-BE49-F238E27FC236}">
                <a16:creationId xmlns:a16="http://schemas.microsoft.com/office/drawing/2014/main" id="{88DB48BF-1DFC-4454-81C3-7DFD2536E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124" y="30607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8" name="Text Box 622">
            <a:extLst>
              <a:ext uri="{FF2B5EF4-FFF2-40B4-BE49-F238E27FC236}">
                <a16:creationId xmlns:a16="http://schemas.microsoft.com/office/drawing/2014/main" id="{00D84F34-8E03-4EB8-9EBB-7FFA5353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166" y="1003798"/>
            <a:ext cx="30564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Drehen um den Schwerpunkt</a:t>
            </a:r>
          </a:p>
        </p:txBody>
      </p:sp>
      <p:sp>
        <p:nvSpPr>
          <p:cNvPr id="79" name="Text Box 623">
            <a:extLst>
              <a:ext uri="{FF2B5EF4-FFF2-40B4-BE49-F238E27FC236}">
                <a16:creationId xmlns:a16="http://schemas.microsoft.com/office/drawing/2014/main" id="{88830711-801C-459A-9012-B934557D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56" y="1819454"/>
            <a:ext cx="2446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Stopp vor dem Drehen</a:t>
            </a:r>
          </a:p>
        </p:txBody>
      </p:sp>
      <p:pic>
        <p:nvPicPr>
          <p:cNvPr id="80" name="Picture 300" descr="messerflugflieger2">
            <a:extLst>
              <a:ext uri="{FF2B5EF4-FFF2-40B4-BE49-F238E27FC236}">
                <a16:creationId xmlns:a16="http://schemas.microsoft.com/office/drawing/2014/main" id="{6A2F7E55-1388-43E0-B3E3-E8DA6DD4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6679">
            <a:off x="8157103" y="1098142"/>
            <a:ext cx="895981" cy="11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Oval 56">
            <a:extLst>
              <a:ext uri="{FF2B5EF4-FFF2-40B4-BE49-F238E27FC236}">
                <a16:creationId xmlns:a16="http://schemas.microsoft.com/office/drawing/2014/main" id="{03057A16-2284-4D0E-9153-5EDC3727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095" y="155549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" name="Text Box 56">
            <a:extLst>
              <a:ext uri="{FF2B5EF4-FFF2-40B4-BE49-F238E27FC236}">
                <a16:creationId xmlns:a16="http://schemas.microsoft.com/office/drawing/2014/main" id="{5DD5454E-C9BD-4AF5-89DF-FDC5889C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986" y="2317268"/>
            <a:ext cx="21048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66FF"/>
                </a:solidFill>
              </a:rPr>
              <a:t>Ein-und </a:t>
            </a:r>
            <a:r>
              <a:rPr lang="en-GB" altLang="de-DE" sz="1600" b="1" dirty="0" err="1">
                <a:solidFill>
                  <a:srgbClr val="0066FF"/>
                </a:solidFill>
              </a:rPr>
              <a:t>Ausflug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müssen</a:t>
            </a:r>
            <a:r>
              <a:rPr lang="en-GB" altLang="de-DE" sz="1600" b="1" dirty="0">
                <a:solidFill>
                  <a:srgbClr val="0066FF"/>
                </a:solidFill>
              </a:rPr>
              <a:t> auf </a:t>
            </a:r>
            <a:r>
              <a:rPr lang="en-GB" altLang="de-DE" sz="1600" b="1" dirty="0" err="1">
                <a:solidFill>
                  <a:srgbClr val="0066FF"/>
                </a:solidFill>
              </a:rPr>
              <a:t>gleicher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Höhe</a:t>
            </a:r>
            <a:r>
              <a:rPr lang="en-GB" altLang="de-DE" sz="1600" b="1" dirty="0">
                <a:solidFill>
                  <a:srgbClr val="0066FF"/>
                </a:solidFill>
              </a:rPr>
              <a:t> sein.</a:t>
            </a:r>
            <a:endParaRPr lang="de-DE" altLang="de-DE" sz="1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allAtOnce"/>
      <p:bldP spid="79" grpId="0" build="allAtOnce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A777BD58-E534-4623-8D82-61981DE2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C-24.05 </a:t>
            </a:r>
            <a:r>
              <a:rPr lang="de-DE" b="1" dirty="0"/>
              <a:t>Kubanische Acht</a:t>
            </a:r>
            <a:endParaRPr lang="de-DE" altLang="de-DE" b="1" dirty="0"/>
          </a:p>
        </p:txBody>
      </p:sp>
      <p:sp>
        <p:nvSpPr>
          <p:cNvPr id="18435" name="Text Box 105">
            <a:extLst>
              <a:ext uri="{FF2B5EF4-FFF2-40B4-BE49-F238E27FC236}">
                <a16:creationId xmlns:a16="http://schemas.microsoft.com/office/drawing/2014/main" id="{E77EEBC7-88E6-412D-B25E-0B5CDB11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F3A-C.05.01</a:t>
            </a:r>
            <a:endParaRPr lang="de-DE" altLang="de-DE" sz="1200" b="1" dirty="0"/>
          </a:p>
        </p:txBody>
      </p:sp>
      <p:sp>
        <p:nvSpPr>
          <p:cNvPr id="18446" name="Text Box 189">
            <a:extLst>
              <a:ext uri="{FF2B5EF4-FFF2-40B4-BE49-F238E27FC236}">
                <a16:creationId xmlns:a16="http://schemas.microsoft.com/office/drawing/2014/main" id="{B00E4D29-A396-4E2A-8C27-32DC287C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973" y="4957078"/>
            <a:ext cx="4830762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sz="1400" b="1" dirty="0"/>
              <a:t>Aus dem Normalflug, ziehe durch einen ⅝ Looping in einen 45° Abwärtsflug, fliege eine ½ Rolle, ziehe durch einen ¾ Looping in eine 45° Abwärtsflug, fliege eine ½ Rolle, ziehe durch einen ⅛ Looping, Ausflug im Normalflug.</a:t>
            </a:r>
          </a:p>
        </p:txBody>
      </p:sp>
      <p:grpSp>
        <p:nvGrpSpPr>
          <p:cNvPr id="88" name="Group 532">
            <a:extLst>
              <a:ext uri="{FF2B5EF4-FFF2-40B4-BE49-F238E27FC236}">
                <a16:creationId xmlns:a16="http://schemas.microsoft.com/office/drawing/2014/main" id="{117CE894-560B-49A6-AB93-AB7055189CA1}"/>
              </a:ext>
            </a:extLst>
          </p:cNvPr>
          <p:cNvGrpSpPr>
            <a:grpSpLocks/>
          </p:cNvGrpSpPr>
          <p:nvPr/>
        </p:nvGrpSpPr>
        <p:grpSpPr bwMode="auto">
          <a:xfrm>
            <a:off x="2054225" y="2368550"/>
            <a:ext cx="5414963" cy="2025650"/>
            <a:chOff x="1294" y="1492"/>
            <a:chExt cx="3411" cy="1276"/>
          </a:xfrm>
        </p:grpSpPr>
        <p:sp>
          <p:nvSpPr>
            <p:cNvPr id="89" name="Arc 347">
              <a:extLst>
                <a:ext uri="{FF2B5EF4-FFF2-40B4-BE49-F238E27FC236}">
                  <a16:creationId xmlns:a16="http://schemas.microsoft.com/office/drawing/2014/main" id="{193499CD-7FE0-4187-ACB8-A54EF99C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499"/>
              <a:ext cx="907" cy="1084"/>
            </a:xfrm>
            <a:custGeom>
              <a:avLst/>
              <a:gdLst>
                <a:gd name="G0" fmla="+- 16221 0 0"/>
                <a:gd name="G1" fmla="+- 21600 0 0"/>
                <a:gd name="G2" fmla="+- 21600 0 0"/>
                <a:gd name="T0" fmla="*/ 0 w 37821"/>
                <a:gd name="T1" fmla="*/ 7337 h 43200"/>
                <a:gd name="T2" fmla="*/ 282 w 37821"/>
                <a:gd name="T3" fmla="*/ 36178 h 43200"/>
                <a:gd name="T4" fmla="*/ 16221 w 378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821" h="43200" fill="none" extrusionOk="0">
                  <a:moveTo>
                    <a:pt x="-1" y="7336"/>
                  </a:moveTo>
                  <a:cubicBezTo>
                    <a:pt x="4100" y="2673"/>
                    <a:pt x="10010" y="0"/>
                    <a:pt x="16221" y="0"/>
                  </a:cubicBezTo>
                  <a:cubicBezTo>
                    <a:pt x="28150" y="0"/>
                    <a:pt x="37821" y="9670"/>
                    <a:pt x="37821" y="21600"/>
                  </a:cubicBezTo>
                  <a:cubicBezTo>
                    <a:pt x="37821" y="33529"/>
                    <a:pt x="28150" y="43200"/>
                    <a:pt x="16221" y="43200"/>
                  </a:cubicBezTo>
                  <a:cubicBezTo>
                    <a:pt x="10157" y="43199"/>
                    <a:pt x="4374" y="40651"/>
                    <a:pt x="282" y="36177"/>
                  </a:cubicBezTo>
                </a:path>
                <a:path w="37821" h="43200" stroke="0" extrusionOk="0">
                  <a:moveTo>
                    <a:pt x="-1" y="7336"/>
                  </a:moveTo>
                  <a:cubicBezTo>
                    <a:pt x="4100" y="2673"/>
                    <a:pt x="10010" y="0"/>
                    <a:pt x="16221" y="0"/>
                  </a:cubicBezTo>
                  <a:cubicBezTo>
                    <a:pt x="28150" y="0"/>
                    <a:pt x="37821" y="9670"/>
                    <a:pt x="37821" y="21600"/>
                  </a:cubicBezTo>
                  <a:cubicBezTo>
                    <a:pt x="37821" y="33529"/>
                    <a:pt x="28150" y="43200"/>
                    <a:pt x="16221" y="43200"/>
                  </a:cubicBezTo>
                  <a:cubicBezTo>
                    <a:pt x="10157" y="43199"/>
                    <a:pt x="4374" y="40651"/>
                    <a:pt x="282" y="36177"/>
                  </a:cubicBezTo>
                  <a:lnTo>
                    <a:pt x="1622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348">
              <a:extLst>
                <a:ext uri="{FF2B5EF4-FFF2-40B4-BE49-F238E27FC236}">
                  <a16:creationId xmlns:a16="http://schemas.microsoft.com/office/drawing/2014/main" id="{FBB17E6B-CF00-4F07-87BD-E61D52B3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1707"/>
              <a:ext cx="664" cy="7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Arc 350">
              <a:extLst>
                <a:ext uri="{FF2B5EF4-FFF2-40B4-BE49-F238E27FC236}">
                  <a16:creationId xmlns:a16="http://schemas.microsoft.com/office/drawing/2014/main" id="{E548123A-504D-441A-8E00-33722DCCBF8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12" y="1492"/>
              <a:ext cx="921" cy="1086"/>
            </a:xfrm>
            <a:custGeom>
              <a:avLst/>
              <a:gdLst>
                <a:gd name="G0" fmla="+- 17068 0 0"/>
                <a:gd name="G1" fmla="+- 21416 0 0"/>
                <a:gd name="G2" fmla="+- 21600 0 0"/>
                <a:gd name="T0" fmla="*/ 19881 w 38668"/>
                <a:gd name="T1" fmla="*/ 0 h 43016"/>
                <a:gd name="T2" fmla="*/ 0 w 38668"/>
                <a:gd name="T3" fmla="*/ 34654 h 43016"/>
                <a:gd name="T4" fmla="*/ 17068 w 38668"/>
                <a:gd name="T5" fmla="*/ 21416 h 4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8" h="43016" fill="none" extrusionOk="0">
                  <a:moveTo>
                    <a:pt x="19881" y="-1"/>
                  </a:moveTo>
                  <a:cubicBezTo>
                    <a:pt x="30630" y="1411"/>
                    <a:pt x="38668" y="10574"/>
                    <a:pt x="38668" y="21416"/>
                  </a:cubicBezTo>
                  <a:cubicBezTo>
                    <a:pt x="38668" y="33345"/>
                    <a:pt x="28997" y="43016"/>
                    <a:pt x="17068" y="43016"/>
                  </a:cubicBezTo>
                  <a:cubicBezTo>
                    <a:pt x="10392" y="43015"/>
                    <a:pt x="4091" y="39929"/>
                    <a:pt x="0" y="34653"/>
                  </a:cubicBezTo>
                </a:path>
                <a:path w="38668" h="43016" stroke="0" extrusionOk="0">
                  <a:moveTo>
                    <a:pt x="19881" y="-1"/>
                  </a:moveTo>
                  <a:cubicBezTo>
                    <a:pt x="30630" y="1411"/>
                    <a:pt x="38668" y="10574"/>
                    <a:pt x="38668" y="21416"/>
                  </a:cubicBezTo>
                  <a:cubicBezTo>
                    <a:pt x="38668" y="33345"/>
                    <a:pt x="28997" y="43016"/>
                    <a:pt x="17068" y="43016"/>
                  </a:cubicBezTo>
                  <a:cubicBezTo>
                    <a:pt x="10392" y="43015"/>
                    <a:pt x="4091" y="39929"/>
                    <a:pt x="0" y="34653"/>
                  </a:cubicBezTo>
                  <a:lnTo>
                    <a:pt x="17068" y="214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Line 351">
              <a:extLst>
                <a:ext uri="{FF2B5EF4-FFF2-40B4-BE49-F238E27FC236}">
                  <a16:creationId xmlns:a16="http://schemas.microsoft.com/office/drawing/2014/main" id="{1600A88E-EA74-4D18-BDDA-2E7F42968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2580"/>
              <a:ext cx="21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352">
              <a:extLst>
                <a:ext uri="{FF2B5EF4-FFF2-40B4-BE49-F238E27FC236}">
                  <a16:creationId xmlns:a16="http://schemas.microsoft.com/office/drawing/2014/main" id="{755B171A-7280-406A-B446-CCC958520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5" y="1678"/>
              <a:ext cx="716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353">
              <a:extLst>
                <a:ext uri="{FF2B5EF4-FFF2-40B4-BE49-F238E27FC236}">
                  <a16:creationId xmlns:a16="http://schemas.microsoft.com/office/drawing/2014/main" id="{FFFE68CC-4CE8-4C63-8B42-98CE7F1D4F3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4453" y="2421"/>
              <a:ext cx="196" cy="309"/>
              <a:chOff x="2820" y="264"/>
              <a:chExt cx="420" cy="1452"/>
            </a:xfrm>
          </p:grpSpPr>
          <p:sp>
            <p:nvSpPr>
              <p:cNvPr id="111" name="Line 354">
                <a:extLst>
                  <a:ext uri="{FF2B5EF4-FFF2-40B4-BE49-F238E27FC236}">
                    <a16:creationId xmlns:a16="http://schemas.microsoft.com/office/drawing/2014/main" id="{0A770F68-AAA9-4F34-BCEC-6EC2B1E0D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2" name="Group 355">
                <a:extLst>
                  <a:ext uri="{FF2B5EF4-FFF2-40B4-BE49-F238E27FC236}">
                    <a16:creationId xmlns:a16="http://schemas.microsoft.com/office/drawing/2014/main" id="{83BA5E3F-9B36-48D0-8E36-AA399CD8E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3" name="Group 356">
                  <a:extLst>
                    <a:ext uri="{FF2B5EF4-FFF2-40B4-BE49-F238E27FC236}">
                      <a16:creationId xmlns:a16="http://schemas.microsoft.com/office/drawing/2014/main" id="{93F4B678-E921-4461-AB2C-28F8DC581C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6" name="Group 357">
                    <a:extLst>
                      <a:ext uri="{FF2B5EF4-FFF2-40B4-BE49-F238E27FC236}">
                        <a16:creationId xmlns:a16="http://schemas.microsoft.com/office/drawing/2014/main" id="{8E84743F-9FBE-4521-A8F8-BC6AABE9F0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8" name="Group 358">
                      <a:extLst>
                        <a:ext uri="{FF2B5EF4-FFF2-40B4-BE49-F238E27FC236}">
                          <a16:creationId xmlns:a16="http://schemas.microsoft.com/office/drawing/2014/main" id="{962EC6C1-CD7C-4BBB-9597-2F22A343B8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21" name="Freeform 359">
                        <a:extLst>
                          <a:ext uri="{FF2B5EF4-FFF2-40B4-BE49-F238E27FC236}">
                            <a16:creationId xmlns:a16="http://schemas.microsoft.com/office/drawing/2014/main" id="{E85D19EE-4945-4DCC-B1F3-DFA64A16B55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" name="Freeform 360">
                        <a:extLst>
                          <a:ext uri="{FF2B5EF4-FFF2-40B4-BE49-F238E27FC236}">
                            <a16:creationId xmlns:a16="http://schemas.microsoft.com/office/drawing/2014/main" id="{78CEF07A-3394-46AE-A9EF-297F52D14F5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9" name="Freeform 361">
                      <a:extLst>
                        <a:ext uri="{FF2B5EF4-FFF2-40B4-BE49-F238E27FC236}">
                          <a16:creationId xmlns:a16="http://schemas.microsoft.com/office/drawing/2014/main" id="{2C4D6F97-F74E-4FFB-B3EB-5D9C3F6ABB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362">
                      <a:extLst>
                        <a:ext uri="{FF2B5EF4-FFF2-40B4-BE49-F238E27FC236}">
                          <a16:creationId xmlns:a16="http://schemas.microsoft.com/office/drawing/2014/main" id="{BE00787F-6113-4C53-A0FD-4B7D8EBA2C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Line 363">
                    <a:extLst>
                      <a:ext uri="{FF2B5EF4-FFF2-40B4-BE49-F238E27FC236}">
                        <a16:creationId xmlns:a16="http://schemas.microsoft.com/office/drawing/2014/main" id="{55165E9C-F934-4E42-93B9-8532B258B3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AutoShape 364">
                  <a:extLst>
                    <a:ext uri="{FF2B5EF4-FFF2-40B4-BE49-F238E27FC236}">
                      <a16:creationId xmlns:a16="http://schemas.microsoft.com/office/drawing/2014/main" id="{9CA87983-FC5F-4805-9160-093AD53A1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365">
                  <a:extLst>
                    <a:ext uri="{FF2B5EF4-FFF2-40B4-BE49-F238E27FC236}">
                      <a16:creationId xmlns:a16="http://schemas.microsoft.com/office/drawing/2014/main" id="{8B6D6C5C-AD3B-44CD-93D8-919197D53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5" name="AutoShape 366">
              <a:extLst>
                <a:ext uri="{FF2B5EF4-FFF2-40B4-BE49-F238E27FC236}">
                  <a16:creationId xmlns:a16="http://schemas.microsoft.com/office/drawing/2014/main" id="{B91E8C3B-A696-41AD-B33A-6415051733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54" y="2516"/>
              <a:ext cx="294" cy="114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" name="Group 433">
              <a:extLst>
                <a:ext uri="{FF2B5EF4-FFF2-40B4-BE49-F238E27FC236}">
                  <a16:creationId xmlns:a16="http://schemas.microsoft.com/office/drawing/2014/main" id="{80B48590-45C2-4031-8084-C89B939DDE2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1721" y="2515"/>
              <a:ext cx="196" cy="309"/>
              <a:chOff x="2820" y="264"/>
              <a:chExt cx="420" cy="1452"/>
            </a:xfrm>
          </p:grpSpPr>
          <p:sp>
            <p:nvSpPr>
              <p:cNvPr id="99" name="Line 434">
                <a:extLst>
                  <a:ext uri="{FF2B5EF4-FFF2-40B4-BE49-F238E27FC236}">
                    <a16:creationId xmlns:a16="http://schemas.microsoft.com/office/drawing/2014/main" id="{B90A055B-237E-45A1-A219-79CF82824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0" name="Group 435">
                <a:extLst>
                  <a:ext uri="{FF2B5EF4-FFF2-40B4-BE49-F238E27FC236}">
                    <a16:creationId xmlns:a16="http://schemas.microsoft.com/office/drawing/2014/main" id="{3836E79C-A456-4F43-8209-F08840158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01" name="Group 436">
                  <a:extLst>
                    <a:ext uri="{FF2B5EF4-FFF2-40B4-BE49-F238E27FC236}">
                      <a16:creationId xmlns:a16="http://schemas.microsoft.com/office/drawing/2014/main" id="{399A1486-1979-4069-ABD8-B17DD68A1D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04" name="Group 437">
                    <a:extLst>
                      <a:ext uri="{FF2B5EF4-FFF2-40B4-BE49-F238E27FC236}">
                        <a16:creationId xmlns:a16="http://schemas.microsoft.com/office/drawing/2014/main" id="{91D444D2-CCB3-42B9-8D50-B453436AE5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06" name="Group 438">
                      <a:extLst>
                        <a:ext uri="{FF2B5EF4-FFF2-40B4-BE49-F238E27FC236}">
                          <a16:creationId xmlns:a16="http://schemas.microsoft.com/office/drawing/2014/main" id="{834B4D5A-65F6-4966-A603-CFD2B7C3F0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09" name="Freeform 439">
                        <a:extLst>
                          <a:ext uri="{FF2B5EF4-FFF2-40B4-BE49-F238E27FC236}">
                            <a16:creationId xmlns:a16="http://schemas.microsoft.com/office/drawing/2014/main" id="{89B18BBC-5ECC-402C-BAA9-891C85FFB9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0" name="Freeform 440">
                        <a:extLst>
                          <a:ext uri="{FF2B5EF4-FFF2-40B4-BE49-F238E27FC236}">
                            <a16:creationId xmlns:a16="http://schemas.microsoft.com/office/drawing/2014/main" id="{961ABB0A-F609-4E08-88D9-A7C8B61EA9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7" name="Freeform 441">
                      <a:extLst>
                        <a:ext uri="{FF2B5EF4-FFF2-40B4-BE49-F238E27FC236}">
                          <a16:creationId xmlns:a16="http://schemas.microsoft.com/office/drawing/2014/main" id="{4D507488-AAD3-4E8C-A07D-6977FC6624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442">
                      <a:extLst>
                        <a:ext uri="{FF2B5EF4-FFF2-40B4-BE49-F238E27FC236}">
                          <a16:creationId xmlns:a16="http://schemas.microsoft.com/office/drawing/2014/main" id="{531FE846-6416-412D-AAB3-B3D05C66B8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Line 443">
                    <a:extLst>
                      <a:ext uri="{FF2B5EF4-FFF2-40B4-BE49-F238E27FC236}">
                        <a16:creationId xmlns:a16="http://schemas.microsoft.com/office/drawing/2014/main" id="{51C6D6CE-C373-42AC-8907-47F5A2185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2" name="AutoShape 444">
                  <a:extLst>
                    <a:ext uri="{FF2B5EF4-FFF2-40B4-BE49-F238E27FC236}">
                      <a16:creationId xmlns:a16="http://schemas.microsoft.com/office/drawing/2014/main" id="{56A787D5-C5FF-4ADC-AD78-7ABB33806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3" name="Line 445">
                  <a:extLst>
                    <a:ext uri="{FF2B5EF4-FFF2-40B4-BE49-F238E27FC236}">
                      <a16:creationId xmlns:a16="http://schemas.microsoft.com/office/drawing/2014/main" id="{713B5DA4-5666-4368-B5C9-727116A79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7" name="AutoShape 446">
              <a:extLst>
                <a:ext uri="{FF2B5EF4-FFF2-40B4-BE49-F238E27FC236}">
                  <a16:creationId xmlns:a16="http://schemas.microsoft.com/office/drawing/2014/main" id="{C2083683-3CC4-416D-8A75-88D37AD263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4" y="2612"/>
              <a:ext cx="294" cy="114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Arc 478">
              <a:extLst>
                <a:ext uri="{FF2B5EF4-FFF2-40B4-BE49-F238E27FC236}">
                  <a16:creationId xmlns:a16="http://schemas.microsoft.com/office/drawing/2014/main" id="{97F9CF8C-2CF8-46E6-89DA-29BC9DD12C4D}"/>
                </a:ext>
              </a:extLst>
            </p:cNvPr>
            <p:cNvSpPr>
              <a:spLocks/>
            </p:cNvSpPr>
            <p:nvPr/>
          </p:nvSpPr>
          <p:spPr bwMode="auto">
            <a:xfrm rot="-3601700" flipH="1" flipV="1">
              <a:off x="1919" y="2203"/>
              <a:ext cx="478" cy="541"/>
            </a:xfrm>
            <a:custGeom>
              <a:avLst/>
              <a:gdLst>
                <a:gd name="G0" fmla="+- 0 0 0"/>
                <a:gd name="G1" fmla="+- 21416 0 0"/>
                <a:gd name="G2" fmla="+- 21600 0 0"/>
                <a:gd name="T0" fmla="*/ 2813 w 20072"/>
                <a:gd name="T1" fmla="*/ 0 h 21416"/>
                <a:gd name="T2" fmla="*/ 20072 w 20072"/>
                <a:gd name="T3" fmla="*/ 13437 h 21416"/>
                <a:gd name="T4" fmla="*/ 0 w 20072"/>
                <a:gd name="T5" fmla="*/ 21416 h 2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72" h="21416" fill="none" extrusionOk="0">
                  <a:moveTo>
                    <a:pt x="2813" y="-1"/>
                  </a:moveTo>
                  <a:cubicBezTo>
                    <a:pt x="10576" y="1019"/>
                    <a:pt x="17179" y="6160"/>
                    <a:pt x="20072" y="13436"/>
                  </a:cubicBezTo>
                </a:path>
                <a:path w="20072" h="21416" stroke="0" extrusionOk="0">
                  <a:moveTo>
                    <a:pt x="2813" y="-1"/>
                  </a:moveTo>
                  <a:cubicBezTo>
                    <a:pt x="10576" y="1019"/>
                    <a:pt x="17179" y="6160"/>
                    <a:pt x="20072" y="13436"/>
                  </a:cubicBezTo>
                  <a:lnTo>
                    <a:pt x="0" y="214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" name="Group 407">
            <a:extLst>
              <a:ext uri="{FF2B5EF4-FFF2-40B4-BE49-F238E27FC236}">
                <a16:creationId xmlns:a16="http://schemas.microsoft.com/office/drawing/2014/main" id="{321E1AB6-A382-4376-B9E3-74A1AC7F2AB4}"/>
              </a:ext>
            </a:extLst>
          </p:cNvPr>
          <p:cNvGrpSpPr>
            <a:grpSpLocks/>
          </p:cNvGrpSpPr>
          <p:nvPr/>
        </p:nvGrpSpPr>
        <p:grpSpPr bwMode="auto">
          <a:xfrm rot="10713100" flipH="1">
            <a:off x="2414588" y="3027363"/>
            <a:ext cx="311150" cy="490537"/>
            <a:chOff x="2820" y="264"/>
            <a:chExt cx="420" cy="1452"/>
          </a:xfrm>
        </p:grpSpPr>
        <p:sp>
          <p:nvSpPr>
            <p:cNvPr id="124" name="Line 408">
              <a:extLst>
                <a:ext uri="{FF2B5EF4-FFF2-40B4-BE49-F238E27FC236}">
                  <a16:creationId xmlns:a16="http://schemas.microsoft.com/office/drawing/2014/main" id="{0CE4F664-817C-4E78-A648-BD2B94DB1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5" name="Group 409">
              <a:extLst>
                <a:ext uri="{FF2B5EF4-FFF2-40B4-BE49-F238E27FC236}">
                  <a16:creationId xmlns:a16="http://schemas.microsoft.com/office/drawing/2014/main" id="{DA3B20C3-2C4C-492A-B9BD-01391E283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6" name="Group 410">
                <a:extLst>
                  <a:ext uri="{FF2B5EF4-FFF2-40B4-BE49-F238E27FC236}">
                    <a16:creationId xmlns:a16="http://schemas.microsoft.com/office/drawing/2014/main" id="{A35560AC-BA47-4807-8634-5AE1CC8989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9" name="Group 411">
                  <a:extLst>
                    <a:ext uri="{FF2B5EF4-FFF2-40B4-BE49-F238E27FC236}">
                      <a16:creationId xmlns:a16="http://schemas.microsoft.com/office/drawing/2014/main" id="{CFD1A27E-F726-41F5-BFFC-1E87333D61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1" name="Group 412">
                    <a:extLst>
                      <a:ext uri="{FF2B5EF4-FFF2-40B4-BE49-F238E27FC236}">
                        <a16:creationId xmlns:a16="http://schemas.microsoft.com/office/drawing/2014/main" id="{B08BDA2B-D741-403C-98AF-71EA2ED132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4" name="Freeform 413">
                      <a:extLst>
                        <a:ext uri="{FF2B5EF4-FFF2-40B4-BE49-F238E27FC236}">
                          <a16:creationId xmlns:a16="http://schemas.microsoft.com/office/drawing/2014/main" id="{409F7A80-A5A9-44B5-80AB-CAF2DE33C9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5" name="Freeform 414">
                      <a:extLst>
                        <a:ext uri="{FF2B5EF4-FFF2-40B4-BE49-F238E27FC236}">
                          <a16:creationId xmlns:a16="http://schemas.microsoft.com/office/drawing/2014/main" id="{3E6F7B41-1D1E-4CCA-9695-4FEA6846F8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2" name="Freeform 415">
                    <a:extLst>
                      <a:ext uri="{FF2B5EF4-FFF2-40B4-BE49-F238E27FC236}">
                        <a16:creationId xmlns:a16="http://schemas.microsoft.com/office/drawing/2014/main" id="{7DC4A27F-AEE2-40E6-8D40-7292E087D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3" name="Freeform 416">
                    <a:extLst>
                      <a:ext uri="{FF2B5EF4-FFF2-40B4-BE49-F238E27FC236}">
                        <a16:creationId xmlns:a16="http://schemas.microsoft.com/office/drawing/2014/main" id="{999DC5F1-C647-4A88-A0D0-8EE559CC6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0" name="Line 417">
                  <a:extLst>
                    <a:ext uri="{FF2B5EF4-FFF2-40B4-BE49-F238E27FC236}">
                      <a16:creationId xmlns:a16="http://schemas.microsoft.com/office/drawing/2014/main" id="{8D258159-2C49-4676-9EC4-BA6C63A49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7" name="AutoShape 418">
                <a:extLst>
                  <a:ext uri="{FF2B5EF4-FFF2-40B4-BE49-F238E27FC236}">
                    <a16:creationId xmlns:a16="http://schemas.microsoft.com/office/drawing/2014/main" id="{E530C366-55C0-479C-8A15-0FA253B3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419">
                <a:extLst>
                  <a:ext uri="{FF2B5EF4-FFF2-40B4-BE49-F238E27FC236}">
                    <a16:creationId xmlns:a16="http://schemas.microsoft.com/office/drawing/2014/main" id="{FBA2EA47-AD44-4757-946A-D33BAC0C8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6" name="Group 420">
            <a:extLst>
              <a:ext uri="{FF2B5EF4-FFF2-40B4-BE49-F238E27FC236}">
                <a16:creationId xmlns:a16="http://schemas.microsoft.com/office/drawing/2014/main" id="{46103AB1-975C-424E-A53D-938FFA2D441A}"/>
              </a:ext>
            </a:extLst>
          </p:cNvPr>
          <p:cNvGrpSpPr>
            <a:grpSpLocks/>
          </p:cNvGrpSpPr>
          <p:nvPr/>
        </p:nvGrpSpPr>
        <p:grpSpPr bwMode="auto">
          <a:xfrm rot="16299470" flipH="1">
            <a:off x="3226594" y="2126456"/>
            <a:ext cx="311150" cy="490538"/>
            <a:chOff x="2820" y="264"/>
            <a:chExt cx="420" cy="1452"/>
          </a:xfrm>
        </p:grpSpPr>
        <p:sp>
          <p:nvSpPr>
            <p:cNvPr id="137" name="Line 421">
              <a:extLst>
                <a:ext uri="{FF2B5EF4-FFF2-40B4-BE49-F238E27FC236}">
                  <a16:creationId xmlns:a16="http://schemas.microsoft.com/office/drawing/2014/main" id="{5648EC60-6275-499C-8556-FFF83496F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22">
              <a:extLst>
                <a:ext uri="{FF2B5EF4-FFF2-40B4-BE49-F238E27FC236}">
                  <a16:creationId xmlns:a16="http://schemas.microsoft.com/office/drawing/2014/main" id="{FE4C4F66-0D12-441A-A133-CFF6EF658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23">
                <a:extLst>
                  <a:ext uri="{FF2B5EF4-FFF2-40B4-BE49-F238E27FC236}">
                    <a16:creationId xmlns:a16="http://schemas.microsoft.com/office/drawing/2014/main" id="{BFCD01A0-FA46-44DA-BE8C-6201880556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24">
                  <a:extLst>
                    <a:ext uri="{FF2B5EF4-FFF2-40B4-BE49-F238E27FC236}">
                      <a16:creationId xmlns:a16="http://schemas.microsoft.com/office/drawing/2014/main" id="{B10EAEFA-C88B-4CD8-81B4-C564F7D421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25">
                    <a:extLst>
                      <a:ext uri="{FF2B5EF4-FFF2-40B4-BE49-F238E27FC236}">
                        <a16:creationId xmlns:a16="http://schemas.microsoft.com/office/drawing/2014/main" id="{AB9EF17B-705B-4DE4-8B22-34AFA5A824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26">
                      <a:extLst>
                        <a:ext uri="{FF2B5EF4-FFF2-40B4-BE49-F238E27FC236}">
                          <a16:creationId xmlns:a16="http://schemas.microsoft.com/office/drawing/2014/main" id="{3DAD6774-CDA3-407E-98B0-8EE0CD7F4B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27">
                      <a:extLst>
                        <a:ext uri="{FF2B5EF4-FFF2-40B4-BE49-F238E27FC236}">
                          <a16:creationId xmlns:a16="http://schemas.microsoft.com/office/drawing/2014/main" id="{9854F283-AD02-48A6-9CFC-02CD2631E1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28">
                    <a:extLst>
                      <a:ext uri="{FF2B5EF4-FFF2-40B4-BE49-F238E27FC236}">
                        <a16:creationId xmlns:a16="http://schemas.microsoft.com/office/drawing/2014/main" id="{217DA711-9783-480B-9680-6A0EC12378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29">
                    <a:extLst>
                      <a:ext uri="{FF2B5EF4-FFF2-40B4-BE49-F238E27FC236}">
                        <a16:creationId xmlns:a16="http://schemas.microsoft.com/office/drawing/2014/main" id="{21CC401A-10D2-4CFF-BE52-84154AE25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30">
                  <a:extLst>
                    <a:ext uri="{FF2B5EF4-FFF2-40B4-BE49-F238E27FC236}">
                      <a16:creationId xmlns:a16="http://schemas.microsoft.com/office/drawing/2014/main" id="{A10DC11E-3F59-41DB-B834-0D2B901B27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31">
                <a:extLst>
                  <a:ext uri="{FF2B5EF4-FFF2-40B4-BE49-F238E27FC236}">
                    <a16:creationId xmlns:a16="http://schemas.microsoft.com/office/drawing/2014/main" id="{C7DEC2D8-727F-42B7-85B9-CA4737FD1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32">
                <a:extLst>
                  <a:ext uri="{FF2B5EF4-FFF2-40B4-BE49-F238E27FC236}">
                    <a16:creationId xmlns:a16="http://schemas.microsoft.com/office/drawing/2014/main" id="{48B380C8-0FF0-477B-B72B-430BB52E1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367">
            <a:extLst>
              <a:ext uri="{FF2B5EF4-FFF2-40B4-BE49-F238E27FC236}">
                <a16:creationId xmlns:a16="http://schemas.microsoft.com/office/drawing/2014/main" id="{EC229881-D15E-4D6F-847D-F1A72FFB9C21}"/>
              </a:ext>
            </a:extLst>
          </p:cNvPr>
          <p:cNvGrpSpPr>
            <a:grpSpLocks/>
          </p:cNvGrpSpPr>
          <p:nvPr/>
        </p:nvGrpSpPr>
        <p:grpSpPr bwMode="auto">
          <a:xfrm rot="7918733" flipH="1" flipV="1">
            <a:off x="4832750" y="3501546"/>
            <a:ext cx="311150" cy="490538"/>
            <a:chOff x="2820" y="264"/>
            <a:chExt cx="420" cy="1452"/>
          </a:xfrm>
        </p:grpSpPr>
        <p:sp>
          <p:nvSpPr>
            <p:cNvPr id="150" name="Line 368">
              <a:extLst>
                <a:ext uri="{FF2B5EF4-FFF2-40B4-BE49-F238E27FC236}">
                  <a16:creationId xmlns:a16="http://schemas.microsoft.com/office/drawing/2014/main" id="{BD8BDA53-4628-4262-84AA-C82ED115C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369">
              <a:extLst>
                <a:ext uri="{FF2B5EF4-FFF2-40B4-BE49-F238E27FC236}">
                  <a16:creationId xmlns:a16="http://schemas.microsoft.com/office/drawing/2014/main" id="{DFCA90E4-2BA5-4EEC-9548-29EDF80EC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370">
                <a:extLst>
                  <a:ext uri="{FF2B5EF4-FFF2-40B4-BE49-F238E27FC236}">
                    <a16:creationId xmlns:a16="http://schemas.microsoft.com/office/drawing/2014/main" id="{A493E6BF-61F7-42C8-BA3C-B041852763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371">
                  <a:extLst>
                    <a:ext uri="{FF2B5EF4-FFF2-40B4-BE49-F238E27FC236}">
                      <a16:creationId xmlns:a16="http://schemas.microsoft.com/office/drawing/2014/main" id="{36EF12DE-7C5A-4414-A949-0003B3487D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372">
                    <a:extLst>
                      <a:ext uri="{FF2B5EF4-FFF2-40B4-BE49-F238E27FC236}">
                        <a16:creationId xmlns:a16="http://schemas.microsoft.com/office/drawing/2014/main" id="{E80A5D73-F7FB-46DD-A150-29CC98B2E58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373">
                      <a:extLst>
                        <a:ext uri="{FF2B5EF4-FFF2-40B4-BE49-F238E27FC236}">
                          <a16:creationId xmlns:a16="http://schemas.microsoft.com/office/drawing/2014/main" id="{62E79BBB-6089-4C84-9ACC-98466C9904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374">
                      <a:extLst>
                        <a:ext uri="{FF2B5EF4-FFF2-40B4-BE49-F238E27FC236}">
                          <a16:creationId xmlns:a16="http://schemas.microsoft.com/office/drawing/2014/main" id="{D9D116D0-9996-4375-9869-3DB19CB380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375">
                    <a:extLst>
                      <a:ext uri="{FF2B5EF4-FFF2-40B4-BE49-F238E27FC236}">
                        <a16:creationId xmlns:a16="http://schemas.microsoft.com/office/drawing/2014/main" id="{E9A4952A-A0AA-43BA-B60C-D84FEB6534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376">
                    <a:extLst>
                      <a:ext uri="{FF2B5EF4-FFF2-40B4-BE49-F238E27FC236}">
                        <a16:creationId xmlns:a16="http://schemas.microsoft.com/office/drawing/2014/main" id="{9A28F2B5-E0EE-485E-8D3E-2E84CC2A75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377">
                  <a:extLst>
                    <a:ext uri="{FF2B5EF4-FFF2-40B4-BE49-F238E27FC236}">
                      <a16:creationId xmlns:a16="http://schemas.microsoft.com/office/drawing/2014/main" id="{67AEBD72-ECDE-47F5-A344-68EE33998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378">
                <a:extLst>
                  <a:ext uri="{FF2B5EF4-FFF2-40B4-BE49-F238E27FC236}">
                    <a16:creationId xmlns:a16="http://schemas.microsoft.com/office/drawing/2014/main" id="{D355C774-9223-4B09-AAA8-394A20251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379">
                <a:extLst>
                  <a:ext uri="{FF2B5EF4-FFF2-40B4-BE49-F238E27FC236}">
                    <a16:creationId xmlns:a16="http://schemas.microsoft.com/office/drawing/2014/main" id="{9B082A41-1F83-4A3B-A95C-B4BFAD7DA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2" name="Group 481">
            <a:extLst>
              <a:ext uri="{FF2B5EF4-FFF2-40B4-BE49-F238E27FC236}">
                <a16:creationId xmlns:a16="http://schemas.microsoft.com/office/drawing/2014/main" id="{079BCB3F-810C-461E-92C0-81F7A57D8622}"/>
              </a:ext>
            </a:extLst>
          </p:cNvPr>
          <p:cNvGrpSpPr>
            <a:grpSpLocks/>
          </p:cNvGrpSpPr>
          <p:nvPr/>
        </p:nvGrpSpPr>
        <p:grpSpPr bwMode="auto">
          <a:xfrm rot="6129" flipH="1" flipV="1">
            <a:off x="6322258" y="2958175"/>
            <a:ext cx="311150" cy="490537"/>
            <a:chOff x="2820" y="264"/>
            <a:chExt cx="420" cy="1452"/>
          </a:xfrm>
        </p:grpSpPr>
        <p:sp>
          <p:nvSpPr>
            <p:cNvPr id="163" name="Line 482">
              <a:extLst>
                <a:ext uri="{FF2B5EF4-FFF2-40B4-BE49-F238E27FC236}">
                  <a16:creationId xmlns:a16="http://schemas.microsoft.com/office/drawing/2014/main" id="{B4D12ECE-CCDA-4591-A262-0D25973E1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483">
              <a:extLst>
                <a:ext uri="{FF2B5EF4-FFF2-40B4-BE49-F238E27FC236}">
                  <a16:creationId xmlns:a16="http://schemas.microsoft.com/office/drawing/2014/main" id="{025C48EC-43E3-434D-A58E-A37EE0933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484">
                <a:extLst>
                  <a:ext uri="{FF2B5EF4-FFF2-40B4-BE49-F238E27FC236}">
                    <a16:creationId xmlns:a16="http://schemas.microsoft.com/office/drawing/2014/main" id="{110C47CC-D773-4E5A-9047-ED8F66C57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485">
                  <a:extLst>
                    <a:ext uri="{FF2B5EF4-FFF2-40B4-BE49-F238E27FC236}">
                      <a16:creationId xmlns:a16="http://schemas.microsoft.com/office/drawing/2014/main" id="{FAA5E246-0193-41D2-95BC-BC3E7D7AC0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486">
                    <a:extLst>
                      <a:ext uri="{FF2B5EF4-FFF2-40B4-BE49-F238E27FC236}">
                        <a16:creationId xmlns:a16="http://schemas.microsoft.com/office/drawing/2014/main" id="{EEEC976B-D327-4EE8-947A-17EB7A5F8E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487">
                      <a:extLst>
                        <a:ext uri="{FF2B5EF4-FFF2-40B4-BE49-F238E27FC236}">
                          <a16:creationId xmlns:a16="http://schemas.microsoft.com/office/drawing/2014/main" id="{46A6EA08-BFB7-4551-A8E6-E6D505578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488">
                      <a:extLst>
                        <a:ext uri="{FF2B5EF4-FFF2-40B4-BE49-F238E27FC236}">
                          <a16:creationId xmlns:a16="http://schemas.microsoft.com/office/drawing/2014/main" id="{0347E051-637B-49D2-9D97-EA0B04C126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489">
                    <a:extLst>
                      <a:ext uri="{FF2B5EF4-FFF2-40B4-BE49-F238E27FC236}">
                        <a16:creationId xmlns:a16="http://schemas.microsoft.com/office/drawing/2014/main" id="{D29A5264-CAF0-4D1C-A6A4-F6716DA94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490">
                    <a:extLst>
                      <a:ext uri="{FF2B5EF4-FFF2-40B4-BE49-F238E27FC236}">
                        <a16:creationId xmlns:a16="http://schemas.microsoft.com/office/drawing/2014/main" id="{A5F0AED2-E6AB-4F44-8C7D-713231FF0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491">
                  <a:extLst>
                    <a:ext uri="{FF2B5EF4-FFF2-40B4-BE49-F238E27FC236}">
                      <a16:creationId xmlns:a16="http://schemas.microsoft.com/office/drawing/2014/main" id="{3BA7F783-FB7F-4950-AD7D-E389A5451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492">
                <a:extLst>
                  <a:ext uri="{FF2B5EF4-FFF2-40B4-BE49-F238E27FC236}">
                    <a16:creationId xmlns:a16="http://schemas.microsoft.com/office/drawing/2014/main" id="{7595EA1A-DD2B-4166-AB85-A7D6BAA26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493">
                <a:extLst>
                  <a:ext uri="{FF2B5EF4-FFF2-40B4-BE49-F238E27FC236}">
                    <a16:creationId xmlns:a16="http://schemas.microsoft.com/office/drawing/2014/main" id="{9EC08FA9-A5AE-404F-9AAA-3657F9E84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5" name="Group 494">
            <a:extLst>
              <a:ext uri="{FF2B5EF4-FFF2-40B4-BE49-F238E27FC236}">
                <a16:creationId xmlns:a16="http://schemas.microsoft.com/office/drawing/2014/main" id="{DF422018-723B-4833-8679-FFEB94752988}"/>
              </a:ext>
            </a:extLst>
          </p:cNvPr>
          <p:cNvGrpSpPr>
            <a:grpSpLocks/>
          </p:cNvGrpSpPr>
          <p:nvPr/>
        </p:nvGrpSpPr>
        <p:grpSpPr bwMode="auto">
          <a:xfrm rot="5174220">
            <a:off x="5557044" y="2167731"/>
            <a:ext cx="311150" cy="490538"/>
            <a:chOff x="2820" y="264"/>
            <a:chExt cx="420" cy="1452"/>
          </a:xfrm>
        </p:grpSpPr>
        <p:sp>
          <p:nvSpPr>
            <p:cNvPr id="176" name="Line 495">
              <a:extLst>
                <a:ext uri="{FF2B5EF4-FFF2-40B4-BE49-F238E27FC236}">
                  <a16:creationId xmlns:a16="http://schemas.microsoft.com/office/drawing/2014/main" id="{E5A96B05-E300-432D-A297-5ED749FA4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7" name="Group 496">
              <a:extLst>
                <a:ext uri="{FF2B5EF4-FFF2-40B4-BE49-F238E27FC236}">
                  <a16:creationId xmlns:a16="http://schemas.microsoft.com/office/drawing/2014/main" id="{721748D0-6976-47DE-B080-73B5236B3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8" name="Group 497">
                <a:extLst>
                  <a:ext uri="{FF2B5EF4-FFF2-40B4-BE49-F238E27FC236}">
                    <a16:creationId xmlns:a16="http://schemas.microsoft.com/office/drawing/2014/main" id="{28B19D96-1242-4B76-811E-A4987E19A5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1" name="Group 498">
                  <a:extLst>
                    <a:ext uri="{FF2B5EF4-FFF2-40B4-BE49-F238E27FC236}">
                      <a16:creationId xmlns:a16="http://schemas.microsoft.com/office/drawing/2014/main" id="{F5652C7A-1027-4218-97E3-C84F9C53C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3" name="Group 499">
                    <a:extLst>
                      <a:ext uri="{FF2B5EF4-FFF2-40B4-BE49-F238E27FC236}">
                        <a16:creationId xmlns:a16="http://schemas.microsoft.com/office/drawing/2014/main" id="{59C115E2-C956-45D1-ACB8-E78CB871B2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6" name="Freeform 500">
                      <a:extLst>
                        <a:ext uri="{FF2B5EF4-FFF2-40B4-BE49-F238E27FC236}">
                          <a16:creationId xmlns:a16="http://schemas.microsoft.com/office/drawing/2014/main" id="{A822C93E-AC2C-469B-8558-7D803BB608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" name="Freeform 501">
                      <a:extLst>
                        <a:ext uri="{FF2B5EF4-FFF2-40B4-BE49-F238E27FC236}">
                          <a16:creationId xmlns:a16="http://schemas.microsoft.com/office/drawing/2014/main" id="{310EC2CB-5583-4833-9DCB-613F816BBD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4" name="Freeform 502">
                    <a:extLst>
                      <a:ext uri="{FF2B5EF4-FFF2-40B4-BE49-F238E27FC236}">
                        <a16:creationId xmlns:a16="http://schemas.microsoft.com/office/drawing/2014/main" id="{E75BB07F-AA6A-45EF-9417-3CBC3A0171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5" name="Freeform 503">
                    <a:extLst>
                      <a:ext uri="{FF2B5EF4-FFF2-40B4-BE49-F238E27FC236}">
                        <a16:creationId xmlns:a16="http://schemas.microsoft.com/office/drawing/2014/main" id="{F344EEC5-E708-4E25-96E8-EF2DF08FE9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2" name="Line 504">
                  <a:extLst>
                    <a:ext uri="{FF2B5EF4-FFF2-40B4-BE49-F238E27FC236}">
                      <a16:creationId xmlns:a16="http://schemas.microsoft.com/office/drawing/2014/main" id="{223A4A2C-C66F-42C3-8940-C1A8D0407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9" name="AutoShape 505">
                <a:extLst>
                  <a:ext uri="{FF2B5EF4-FFF2-40B4-BE49-F238E27FC236}">
                    <a16:creationId xmlns:a16="http://schemas.microsoft.com/office/drawing/2014/main" id="{38E5D9EB-DC90-498C-8D63-41636468E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0" name="Line 506">
                <a:extLst>
                  <a:ext uri="{FF2B5EF4-FFF2-40B4-BE49-F238E27FC236}">
                    <a16:creationId xmlns:a16="http://schemas.microsoft.com/office/drawing/2014/main" id="{E2815FE8-0B66-4A60-9290-4A46169F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8" name="Group 507">
            <a:extLst>
              <a:ext uri="{FF2B5EF4-FFF2-40B4-BE49-F238E27FC236}">
                <a16:creationId xmlns:a16="http://schemas.microsoft.com/office/drawing/2014/main" id="{4A6B5A0A-E7C3-4EDE-9D98-B593F15C6E2D}"/>
              </a:ext>
            </a:extLst>
          </p:cNvPr>
          <p:cNvGrpSpPr>
            <a:grpSpLocks/>
          </p:cNvGrpSpPr>
          <p:nvPr/>
        </p:nvGrpSpPr>
        <p:grpSpPr bwMode="auto">
          <a:xfrm rot="13400795" flipV="1">
            <a:off x="3868738" y="3551238"/>
            <a:ext cx="311150" cy="490537"/>
            <a:chOff x="2820" y="264"/>
            <a:chExt cx="420" cy="1452"/>
          </a:xfrm>
        </p:grpSpPr>
        <p:sp>
          <p:nvSpPr>
            <p:cNvPr id="189" name="Line 508">
              <a:extLst>
                <a:ext uri="{FF2B5EF4-FFF2-40B4-BE49-F238E27FC236}">
                  <a16:creationId xmlns:a16="http://schemas.microsoft.com/office/drawing/2014/main" id="{5796A06C-5D1D-4E1E-B6FC-8FC713F50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0" name="Group 509">
              <a:extLst>
                <a:ext uri="{FF2B5EF4-FFF2-40B4-BE49-F238E27FC236}">
                  <a16:creationId xmlns:a16="http://schemas.microsoft.com/office/drawing/2014/main" id="{377F46EF-A4E6-46EE-9A2C-5F0ACD058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1" name="Group 510">
                <a:extLst>
                  <a:ext uri="{FF2B5EF4-FFF2-40B4-BE49-F238E27FC236}">
                    <a16:creationId xmlns:a16="http://schemas.microsoft.com/office/drawing/2014/main" id="{E0EB0D42-9878-4103-9A8A-3FB49BC35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4" name="Group 511">
                  <a:extLst>
                    <a:ext uri="{FF2B5EF4-FFF2-40B4-BE49-F238E27FC236}">
                      <a16:creationId xmlns:a16="http://schemas.microsoft.com/office/drawing/2014/main" id="{B1C52991-ABEF-45FB-9D2C-0542B81C94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6" name="Group 512">
                    <a:extLst>
                      <a:ext uri="{FF2B5EF4-FFF2-40B4-BE49-F238E27FC236}">
                        <a16:creationId xmlns:a16="http://schemas.microsoft.com/office/drawing/2014/main" id="{6BF7659B-DEDA-49A5-9E68-3C6379C30A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9" name="Freeform 513">
                      <a:extLst>
                        <a:ext uri="{FF2B5EF4-FFF2-40B4-BE49-F238E27FC236}">
                          <a16:creationId xmlns:a16="http://schemas.microsoft.com/office/drawing/2014/main" id="{F56FCE29-48E2-4B9B-86BC-C89DC24EC7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" name="Freeform 514">
                      <a:extLst>
                        <a:ext uri="{FF2B5EF4-FFF2-40B4-BE49-F238E27FC236}">
                          <a16:creationId xmlns:a16="http://schemas.microsoft.com/office/drawing/2014/main" id="{0ADF0444-7B61-4BC7-A9BF-E370154380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7" name="Freeform 515">
                    <a:extLst>
                      <a:ext uri="{FF2B5EF4-FFF2-40B4-BE49-F238E27FC236}">
                        <a16:creationId xmlns:a16="http://schemas.microsoft.com/office/drawing/2014/main" id="{FC41BC33-143B-4CB2-BB38-DE6AFCB99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" name="Freeform 516">
                    <a:extLst>
                      <a:ext uri="{FF2B5EF4-FFF2-40B4-BE49-F238E27FC236}">
                        <a16:creationId xmlns:a16="http://schemas.microsoft.com/office/drawing/2014/main" id="{33D5E12B-73F3-430F-8774-163808B1F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5" name="Line 517">
                  <a:extLst>
                    <a:ext uri="{FF2B5EF4-FFF2-40B4-BE49-F238E27FC236}">
                      <a16:creationId xmlns:a16="http://schemas.microsoft.com/office/drawing/2014/main" id="{CE569887-148C-43D3-8ADC-74E563C755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2" name="AutoShape 518">
                <a:extLst>
                  <a:ext uri="{FF2B5EF4-FFF2-40B4-BE49-F238E27FC236}">
                    <a16:creationId xmlns:a16="http://schemas.microsoft.com/office/drawing/2014/main" id="{71A205B0-CB63-4879-9393-7E615BE9F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3" name="Line 519">
                <a:extLst>
                  <a:ext uri="{FF2B5EF4-FFF2-40B4-BE49-F238E27FC236}">
                    <a16:creationId xmlns:a16="http://schemas.microsoft.com/office/drawing/2014/main" id="{EBFA8683-A7F7-47A5-9FF2-BF08E8E8C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4" name="Group 20">
            <a:extLst>
              <a:ext uri="{FF2B5EF4-FFF2-40B4-BE49-F238E27FC236}">
                <a16:creationId xmlns:a16="http://schemas.microsoft.com/office/drawing/2014/main" id="{23085D14-9778-4854-A5D2-A244F5BE4FF1}"/>
              </a:ext>
            </a:extLst>
          </p:cNvPr>
          <p:cNvGrpSpPr>
            <a:grpSpLocks/>
          </p:cNvGrpSpPr>
          <p:nvPr/>
        </p:nvGrpSpPr>
        <p:grpSpPr bwMode="auto">
          <a:xfrm rot="20628312" flipV="1">
            <a:off x="3912666" y="2977851"/>
            <a:ext cx="711200" cy="246063"/>
            <a:chOff x="4875" y="7237"/>
            <a:chExt cx="4230" cy="1883"/>
          </a:xfrm>
        </p:grpSpPr>
        <p:sp>
          <p:nvSpPr>
            <p:cNvPr id="215" name="Arc 21">
              <a:extLst>
                <a:ext uri="{FF2B5EF4-FFF2-40B4-BE49-F238E27FC236}">
                  <a16:creationId xmlns:a16="http://schemas.microsoft.com/office/drawing/2014/main" id="{60E98AB5-3CBD-4ED5-B61A-B57C5670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216" name="AutoShape 22">
              <a:extLst>
                <a:ext uri="{FF2B5EF4-FFF2-40B4-BE49-F238E27FC236}">
                  <a16:creationId xmlns:a16="http://schemas.microsoft.com/office/drawing/2014/main" id="{F2BA70A5-531A-46C8-B059-D2E6198F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217" name="Text Box 68">
            <a:extLst>
              <a:ext uri="{FF2B5EF4-FFF2-40B4-BE49-F238E27FC236}">
                <a16:creationId xmlns:a16="http://schemas.microsoft.com/office/drawing/2014/main" id="{E765B093-7951-4D6A-B9AA-105FA28C2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09" y="2954938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grpSp>
        <p:nvGrpSpPr>
          <p:cNvPr id="218" name="Group 20">
            <a:extLst>
              <a:ext uri="{FF2B5EF4-FFF2-40B4-BE49-F238E27FC236}">
                <a16:creationId xmlns:a16="http://schemas.microsoft.com/office/drawing/2014/main" id="{200A7683-00E7-41C4-AB66-96A1CD1AFE7B}"/>
              </a:ext>
            </a:extLst>
          </p:cNvPr>
          <p:cNvGrpSpPr>
            <a:grpSpLocks/>
          </p:cNvGrpSpPr>
          <p:nvPr/>
        </p:nvGrpSpPr>
        <p:grpSpPr bwMode="auto">
          <a:xfrm rot="4694749" flipV="1">
            <a:off x="4311300" y="2885276"/>
            <a:ext cx="711200" cy="246063"/>
            <a:chOff x="4875" y="7237"/>
            <a:chExt cx="4230" cy="1883"/>
          </a:xfrm>
        </p:grpSpPr>
        <p:sp>
          <p:nvSpPr>
            <p:cNvPr id="219" name="Arc 21">
              <a:extLst>
                <a:ext uri="{FF2B5EF4-FFF2-40B4-BE49-F238E27FC236}">
                  <a16:creationId xmlns:a16="http://schemas.microsoft.com/office/drawing/2014/main" id="{C405D82B-5EE2-456F-8BAA-47C4F2C5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220" name="AutoShape 22">
              <a:extLst>
                <a:ext uri="{FF2B5EF4-FFF2-40B4-BE49-F238E27FC236}">
                  <a16:creationId xmlns:a16="http://schemas.microsoft.com/office/drawing/2014/main" id="{9C234563-C750-4501-AACD-84C0194D6B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221" name="Text Box 68">
            <a:extLst>
              <a:ext uri="{FF2B5EF4-FFF2-40B4-BE49-F238E27FC236}">
                <a16:creationId xmlns:a16="http://schemas.microsoft.com/office/drawing/2014/main" id="{0BAB61C4-04CD-4838-9526-86F91ED7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439" y="2947605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A777BD58-E534-4623-8D82-61981DE2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C-24.05 </a:t>
            </a:r>
            <a:r>
              <a:rPr lang="de-DE" b="1" dirty="0"/>
              <a:t>Kubanische Acht</a:t>
            </a:r>
            <a:endParaRPr lang="de-DE" altLang="de-DE" b="1" dirty="0"/>
          </a:p>
        </p:txBody>
      </p:sp>
      <p:sp>
        <p:nvSpPr>
          <p:cNvPr id="18435" name="Text Box 105">
            <a:extLst>
              <a:ext uri="{FF2B5EF4-FFF2-40B4-BE49-F238E27FC236}">
                <a16:creationId xmlns:a16="http://schemas.microsoft.com/office/drawing/2014/main" id="{E77EEBC7-88E6-412D-B25E-0B5CDB11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F3A-C.05.02</a:t>
            </a:r>
            <a:endParaRPr lang="de-DE" altLang="de-DE" sz="1200" b="1" dirty="0"/>
          </a:p>
        </p:txBody>
      </p:sp>
      <p:grpSp>
        <p:nvGrpSpPr>
          <p:cNvPr id="88" name="Group 532">
            <a:extLst>
              <a:ext uri="{FF2B5EF4-FFF2-40B4-BE49-F238E27FC236}">
                <a16:creationId xmlns:a16="http://schemas.microsoft.com/office/drawing/2014/main" id="{117CE894-560B-49A6-AB93-AB7055189CA1}"/>
              </a:ext>
            </a:extLst>
          </p:cNvPr>
          <p:cNvGrpSpPr>
            <a:grpSpLocks/>
          </p:cNvGrpSpPr>
          <p:nvPr/>
        </p:nvGrpSpPr>
        <p:grpSpPr bwMode="auto">
          <a:xfrm>
            <a:off x="2054225" y="2368550"/>
            <a:ext cx="5414963" cy="2025650"/>
            <a:chOff x="1294" y="1492"/>
            <a:chExt cx="3411" cy="1276"/>
          </a:xfrm>
        </p:grpSpPr>
        <p:sp>
          <p:nvSpPr>
            <p:cNvPr id="89" name="Arc 347">
              <a:extLst>
                <a:ext uri="{FF2B5EF4-FFF2-40B4-BE49-F238E27FC236}">
                  <a16:creationId xmlns:a16="http://schemas.microsoft.com/office/drawing/2014/main" id="{193499CD-7FE0-4187-ACB8-A54EF99C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499"/>
              <a:ext cx="907" cy="1084"/>
            </a:xfrm>
            <a:custGeom>
              <a:avLst/>
              <a:gdLst>
                <a:gd name="G0" fmla="+- 16221 0 0"/>
                <a:gd name="G1" fmla="+- 21600 0 0"/>
                <a:gd name="G2" fmla="+- 21600 0 0"/>
                <a:gd name="T0" fmla="*/ 0 w 37821"/>
                <a:gd name="T1" fmla="*/ 7337 h 43200"/>
                <a:gd name="T2" fmla="*/ 282 w 37821"/>
                <a:gd name="T3" fmla="*/ 36178 h 43200"/>
                <a:gd name="T4" fmla="*/ 16221 w 378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821" h="43200" fill="none" extrusionOk="0">
                  <a:moveTo>
                    <a:pt x="-1" y="7336"/>
                  </a:moveTo>
                  <a:cubicBezTo>
                    <a:pt x="4100" y="2673"/>
                    <a:pt x="10010" y="0"/>
                    <a:pt x="16221" y="0"/>
                  </a:cubicBezTo>
                  <a:cubicBezTo>
                    <a:pt x="28150" y="0"/>
                    <a:pt x="37821" y="9670"/>
                    <a:pt x="37821" y="21600"/>
                  </a:cubicBezTo>
                  <a:cubicBezTo>
                    <a:pt x="37821" y="33529"/>
                    <a:pt x="28150" y="43200"/>
                    <a:pt x="16221" y="43200"/>
                  </a:cubicBezTo>
                  <a:cubicBezTo>
                    <a:pt x="10157" y="43199"/>
                    <a:pt x="4374" y="40651"/>
                    <a:pt x="282" y="36177"/>
                  </a:cubicBezTo>
                </a:path>
                <a:path w="37821" h="43200" stroke="0" extrusionOk="0">
                  <a:moveTo>
                    <a:pt x="-1" y="7336"/>
                  </a:moveTo>
                  <a:cubicBezTo>
                    <a:pt x="4100" y="2673"/>
                    <a:pt x="10010" y="0"/>
                    <a:pt x="16221" y="0"/>
                  </a:cubicBezTo>
                  <a:cubicBezTo>
                    <a:pt x="28150" y="0"/>
                    <a:pt x="37821" y="9670"/>
                    <a:pt x="37821" y="21600"/>
                  </a:cubicBezTo>
                  <a:cubicBezTo>
                    <a:pt x="37821" y="33529"/>
                    <a:pt x="28150" y="43200"/>
                    <a:pt x="16221" y="43200"/>
                  </a:cubicBezTo>
                  <a:cubicBezTo>
                    <a:pt x="10157" y="43199"/>
                    <a:pt x="4374" y="40651"/>
                    <a:pt x="282" y="36177"/>
                  </a:cubicBezTo>
                  <a:lnTo>
                    <a:pt x="1622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348">
              <a:extLst>
                <a:ext uri="{FF2B5EF4-FFF2-40B4-BE49-F238E27FC236}">
                  <a16:creationId xmlns:a16="http://schemas.microsoft.com/office/drawing/2014/main" id="{FBB17E6B-CF00-4F07-87BD-E61D52B3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1707"/>
              <a:ext cx="664" cy="7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Arc 350">
              <a:extLst>
                <a:ext uri="{FF2B5EF4-FFF2-40B4-BE49-F238E27FC236}">
                  <a16:creationId xmlns:a16="http://schemas.microsoft.com/office/drawing/2014/main" id="{E548123A-504D-441A-8E00-33722DCCBF8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12" y="1492"/>
              <a:ext cx="921" cy="1086"/>
            </a:xfrm>
            <a:custGeom>
              <a:avLst/>
              <a:gdLst>
                <a:gd name="G0" fmla="+- 17068 0 0"/>
                <a:gd name="G1" fmla="+- 21416 0 0"/>
                <a:gd name="G2" fmla="+- 21600 0 0"/>
                <a:gd name="T0" fmla="*/ 19881 w 38668"/>
                <a:gd name="T1" fmla="*/ 0 h 43016"/>
                <a:gd name="T2" fmla="*/ 0 w 38668"/>
                <a:gd name="T3" fmla="*/ 34654 h 43016"/>
                <a:gd name="T4" fmla="*/ 17068 w 38668"/>
                <a:gd name="T5" fmla="*/ 21416 h 4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8" h="43016" fill="none" extrusionOk="0">
                  <a:moveTo>
                    <a:pt x="19881" y="-1"/>
                  </a:moveTo>
                  <a:cubicBezTo>
                    <a:pt x="30630" y="1411"/>
                    <a:pt x="38668" y="10574"/>
                    <a:pt x="38668" y="21416"/>
                  </a:cubicBezTo>
                  <a:cubicBezTo>
                    <a:pt x="38668" y="33345"/>
                    <a:pt x="28997" y="43016"/>
                    <a:pt x="17068" y="43016"/>
                  </a:cubicBezTo>
                  <a:cubicBezTo>
                    <a:pt x="10392" y="43015"/>
                    <a:pt x="4091" y="39929"/>
                    <a:pt x="0" y="34653"/>
                  </a:cubicBezTo>
                </a:path>
                <a:path w="38668" h="43016" stroke="0" extrusionOk="0">
                  <a:moveTo>
                    <a:pt x="19881" y="-1"/>
                  </a:moveTo>
                  <a:cubicBezTo>
                    <a:pt x="30630" y="1411"/>
                    <a:pt x="38668" y="10574"/>
                    <a:pt x="38668" y="21416"/>
                  </a:cubicBezTo>
                  <a:cubicBezTo>
                    <a:pt x="38668" y="33345"/>
                    <a:pt x="28997" y="43016"/>
                    <a:pt x="17068" y="43016"/>
                  </a:cubicBezTo>
                  <a:cubicBezTo>
                    <a:pt x="10392" y="43015"/>
                    <a:pt x="4091" y="39929"/>
                    <a:pt x="0" y="34653"/>
                  </a:cubicBezTo>
                  <a:lnTo>
                    <a:pt x="17068" y="214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Line 351">
              <a:extLst>
                <a:ext uri="{FF2B5EF4-FFF2-40B4-BE49-F238E27FC236}">
                  <a16:creationId xmlns:a16="http://schemas.microsoft.com/office/drawing/2014/main" id="{1600A88E-EA74-4D18-BDDA-2E7F42968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2580"/>
              <a:ext cx="21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352">
              <a:extLst>
                <a:ext uri="{FF2B5EF4-FFF2-40B4-BE49-F238E27FC236}">
                  <a16:creationId xmlns:a16="http://schemas.microsoft.com/office/drawing/2014/main" id="{755B171A-7280-406A-B446-CCC958520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5" y="1678"/>
              <a:ext cx="716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353">
              <a:extLst>
                <a:ext uri="{FF2B5EF4-FFF2-40B4-BE49-F238E27FC236}">
                  <a16:creationId xmlns:a16="http://schemas.microsoft.com/office/drawing/2014/main" id="{FFFE68CC-4CE8-4C63-8B42-98CE7F1D4F3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4453" y="2421"/>
              <a:ext cx="196" cy="309"/>
              <a:chOff x="2820" y="264"/>
              <a:chExt cx="420" cy="1452"/>
            </a:xfrm>
          </p:grpSpPr>
          <p:sp>
            <p:nvSpPr>
              <p:cNvPr id="111" name="Line 354">
                <a:extLst>
                  <a:ext uri="{FF2B5EF4-FFF2-40B4-BE49-F238E27FC236}">
                    <a16:creationId xmlns:a16="http://schemas.microsoft.com/office/drawing/2014/main" id="{0A770F68-AAA9-4F34-BCEC-6EC2B1E0D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2" name="Group 355">
                <a:extLst>
                  <a:ext uri="{FF2B5EF4-FFF2-40B4-BE49-F238E27FC236}">
                    <a16:creationId xmlns:a16="http://schemas.microsoft.com/office/drawing/2014/main" id="{83BA5E3F-9B36-48D0-8E36-AA399CD8E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3" name="Group 356">
                  <a:extLst>
                    <a:ext uri="{FF2B5EF4-FFF2-40B4-BE49-F238E27FC236}">
                      <a16:creationId xmlns:a16="http://schemas.microsoft.com/office/drawing/2014/main" id="{93F4B678-E921-4461-AB2C-28F8DC581C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6" name="Group 357">
                    <a:extLst>
                      <a:ext uri="{FF2B5EF4-FFF2-40B4-BE49-F238E27FC236}">
                        <a16:creationId xmlns:a16="http://schemas.microsoft.com/office/drawing/2014/main" id="{8E84743F-9FBE-4521-A8F8-BC6AABE9F0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8" name="Group 358">
                      <a:extLst>
                        <a:ext uri="{FF2B5EF4-FFF2-40B4-BE49-F238E27FC236}">
                          <a16:creationId xmlns:a16="http://schemas.microsoft.com/office/drawing/2014/main" id="{962EC6C1-CD7C-4BBB-9597-2F22A343B8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21" name="Freeform 359">
                        <a:extLst>
                          <a:ext uri="{FF2B5EF4-FFF2-40B4-BE49-F238E27FC236}">
                            <a16:creationId xmlns:a16="http://schemas.microsoft.com/office/drawing/2014/main" id="{E85D19EE-4945-4DCC-B1F3-DFA64A16B55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" name="Freeform 360">
                        <a:extLst>
                          <a:ext uri="{FF2B5EF4-FFF2-40B4-BE49-F238E27FC236}">
                            <a16:creationId xmlns:a16="http://schemas.microsoft.com/office/drawing/2014/main" id="{78CEF07A-3394-46AE-A9EF-297F52D14F5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9" name="Freeform 361">
                      <a:extLst>
                        <a:ext uri="{FF2B5EF4-FFF2-40B4-BE49-F238E27FC236}">
                          <a16:creationId xmlns:a16="http://schemas.microsoft.com/office/drawing/2014/main" id="{2C4D6F97-F74E-4FFB-B3EB-5D9C3F6ABB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362">
                      <a:extLst>
                        <a:ext uri="{FF2B5EF4-FFF2-40B4-BE49-F238E27FC236}">
                          <a16:creationId xmlns:a16="http://schemas.microsoft.com/office/drawing/2014/main" id="{BE00787F-6113-4C53-A0FD-4B7D8EBA2C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Line 363">
                    <a:extLst>
                      <a:ext uri="{FF2B5EF4-FFF2-40B4-BE49-F238E27FC236}">
                        <a16:creationId xmlns:a16="http://schemas.microsoft.com/office/drawing/2014/main" id="{55165E9C-F934-4E42-93B9-8532B258B3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AutoShape 364">
                  <a:extLst>
                    <a:ext uri="{FF2B5EF4-FFF2-40B4-BE49-F238E27FC236}">
                      <a16:creationId xmlns:a16="http://schemas.microsoft.com/office/drawing/2014/main" id="{9CA87983-FC5F-4805-9160-093AD53A1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365">
                  <a:extLst>
                    <a:ext uri="{FF2B5EF4-FFF2-40B4-BE49-F238E27FC236}">
                      <a16:creationId xmlns:a16="http://schemas.microsoft.com/office/drawing/2014/main" id="{8B6D6C5C-AD3B-44CD-93D8-919197D53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5" name="AutoShape 366">
              <a:extLst>
                <a:ext uri="{FF2B5EF4-FFF2-40B4-BE49-F238E27FC236}">
                  <a16:creationId xmlns:a16="http://schemas.microsoft.com/office/drawing/2014/main" id="{B91E8C3B-A696-41AD-B33A-6415051733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54" y="2516"/>
              <a:ext cx="294" cy="114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" name="Group 433">
              <a:extLst>
                <a:ext uri="{FF2B5EF4-FFF2-40B4-BE49-F238E27FC236}">
                  <a16:creationId xmlns:a16="http://schemas.microsoft.com/office/drawing/2014/main" id="{80B48590-45C2-4031-8084-C89B939DDE2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1721" y="2515"/>
              <a:ext cx="196" cy="309"/>
              <a:chOff x="2820" y="264"/>
              <a:chExt cx="420" cy="1452"/>
            </a:xfrm>
          </p:grpSpPr>
          <p:sp>
            <p:nvSpPr>
              <p:cNvPr id="99" name="Line 434">
                <a:extLst>
                  <a:ext uri="{FF2B5EF4-FFF2-40B4-BE49-F238E27FC236}">
                    <a16:creationId xmlns:a16="http://schemas.microsoft.com/office/drawing/2014/main" id="{B90A055B-237E-45A1-A219-79CF82824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0" name="Group 435">
                <a:extLst>
                  <a:ext uri="{FF2B5EF4-FFF2-40B4-BE49-F238E27FC236}">
                    <a16:creationId xmlns:a16="http://schemas.microsoft.com/office/drawing/2014/main" id="{3836E79C-A456-4F43-8209-F08840158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01" name="Group 436">
                  <a:extLst>
                    <a:ext uri="{FF2B5EF4-FFF2-40B4-BE49-F238E27FC236}">
                      <a16:creationId xmlns:a16="http://schemas.microsoft.com/office/drawing/2014/main" id="{399A1486-1979-4069-ABD8-B17DD68A1D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04" name="Group 437">
                    <a:extLst>
                      <a:ext uri="{FF2B5EF4-FFF2-40B4-BE49-F238E27FC236}">
                        <a16:creationId xmlns:a16="http://schemas.microsoft.com/office/drawing/2014/main" id="{91D444D2-CCB3-42B9-8D50-B453436AE5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06" name="Group 438">
                      <a:extLst>
                        <a:ext uri="{FF2B5EF4-FFF2-40B4-BE49-F238E27FC236}">
                          <a16:creationId xmlns:a16="http://schemas.microsoft.com/office/drawing/2014/main" id="{834B4D5A-65F6-4966-A603-CFD2B7C3F0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09" name="Freeform 439">
                        <a:extLst>
                          <a:ext uri="{FF2B5EF4-FFF2-40B4-BE49-F238E27FC236}">
                            <a16:creationId xmlns:a16="http://schemas.microsoft.com/office/drawing/2014/main" id="{89B18BBC-5ECC-402C-BAA9-891C85FFB9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0" name="Freeform 440">
                        <a:extLst>
                          <a:ext uri="{FF2B5EF4-FFF2-40B4-BE49-F238E27FC236}">
                            <a16:creationId xmlns:a16="http://schemas.microsoft.com/office/drawing/2014/main" id="{961ABB0A-F609-4E08-88D9-A7C8B61EA9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7" name="Freeform 441">
                      <a:extLst>
                        <a:ext uri="{FF2B5EF4-FFF2-40B4-BE49-F238E27FC236}">
                          <a16:creationId xmlns:a16="http://schemas.microsoft.com/office/drawing/2014/main" id="{4D507488-AAD3-4E8C-A07D-6977FC6624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Freeform 442">
                      <a:extLst>
                        <a:ext uri="{FF2B5EF4-FFF2-40B4-BE49-F238E27FC236}">
                          <a16:creationId xmlns:a16="http://schemas.microsoft.com/office/drawing/2014/main" id="{531FE846-6416-412D-AAB3-B3D05C66B8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" name="Line 443">
                    <a:extLst>
                      <a:ext uri="{FF2B5EF4-FFF2-40B4-BE49-F238E27FC236}">
                        <a16:creationId xmlns:a16="http://schemas.microsoft.com/office/drawing/2014/main" id="{51C6D6CE-C373-42AC-8907-47F5A2185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2" name="AutoShape 444">
                  <a:extLst>
                    <a:ext uri="{FF2B5EF4-FFF2-40B4-BE49-F238E27FC236}">
                      <a16:creationId xmlns:a16="http://schemas.microsoft.com/office/drawing/2014/main" id="{56A787D5-C5FF-4ADC-AD78-7ABB33806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3" name="Line 445">
                  <a:extLst>
                    <a:ext uri="{FF2B5EF4-FFF2-40B4-BE49-F238E27FC236}">
                      <a16:creationId xmlns:a16="http://schemas.microsoft.com/office/drawing/2014/main" id="{713B5DA4-5666-4368-B5C9-727116A79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7" name="AutoShape 446">
              <a:extLst>
                <a:ext uri="{FF2B5EF4-FFF2-40B4-BE49-F238E27FC236}">
                  <a16:creationId xmlns:a16="http://schemas.microsoft.com/office/drawing/2014/main" id="{C2083683-3CC4-416D-8A75-88D37AD263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4" y="2612"/>
              <a:ext cx="294" cy="114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Arc 478">
              <a:extLst>
                <a:ext uri="{FF2B5EF4-FFF2-40B4-BE49-F238E27FC236}">
                  <a16:creationId xmlns:a16="http://schemas.microsoft.com/office/drawing/2014/main" id="{97F9CF8C-2CF8-46E6-89DA-29BC9DD12C4D}"/>
                </a:ext>
              </a:extLst>
            </p:cNvPr>
            <p:cNvSpPr>
              <a:spLocks/>
            </p:cNvSpPr>
            <p:nvPr/>
          </p:nvSpPr>
          <p:spPr bwMode="auto">
            <a:xfrm rot="-3601700" flipH="1" flipV="1">
              <a:off x="1919" y="2203"/>
              <a:ext cx="478" cy="541"/>
            </a:xfrm>
            <a:custGeom>
              <a:avLst/>
              <a:gdLst>
                <a:gd name="G0" fmla="+- 0 0 0"/>
                <a:gd name="G1" fmla="+- 21416 0 0"/>
                <a:gd name="G2" fmla="+- 21600 0 0"/>
                <a:gd name="T0" fmla="*/ 2813 w 20072"/>
                <a:gd name="T1" fmla="*/ 0 h 21416"/>
                <a:gd name="T2" fmla="*/ 20072 w 20072"/>
                <a:gd name="T3" fmla="*/ 13437 h 21416"/>
                <a:gd name="T4" fmla="*/ 0 w 20072"/>
                <a:gd name="T5" fmla="*/ 21416 h 2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72" h="21416" fill="none" extrusionOk="0">
                  <a:moveTo>
                    <a:pt x="2813" y="-1"/>
                  </a:moveTo>
                  <a:cubicBezTo>
                    <a:pt x="10576" y="1019"/>
                    <a:pt x="17179" y="6160"/>
                    <a:pt x="20072" y="13436"/>
                  </a:cubicBezTo>
                </a:path>
                <a:path w="20072" h="21416" stroke="0" extrusionOk="0">
                  <a:moveTo>
                    <a:pt x="2813" y="-1"/>
                  </a:moveTo>
                  <a:cubicBezTo>
                    <a:pt x="10576" y="1019"/>
                    <a:pt x="17179" y="6160"/>
                    <a:pt x="20072" y="13436"/>
                  </a:cubicBezTo>
                  <a:lnTo>
                    <a:pt x="0" y="214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4" name="Group 20">
            <a:extLst>
              <a:ext uri="{FF2B5EF4-FFF2-40B4-BE49-F238E27FC236}">
                <a16:creationId xmlns:a16="http://schemas.microsoft.com/office/drawing/2014/main" id="{23085D14-9778-4854-A5D2-A244F5BE4FF1}"/>
              </a:ext>
            </a:extLst>
          </p:cNvPr>
          <p:cNvGrpSpPr>
            <a:grpSpLocks/>
          </p:cNvGrpSpPr>
          <p:nvPr/>
        </p:nvGrpSpPr>
        <p:grpSpPr bwMode="auto">
          <a:xfrm rot="20628312" flipV="1">
            <a:off x="3912666" y="2977851"/>
            <a:ext cx="711200" cy="246063"/>
            <a:chOff x="4875" y="7237"/>
            <a:chExt cx="4230" cy="1883"/>
          </a:xfrm>
        </p:grpSpPr>
        <p:sp>
          <p:nvSpPr>
            <p:cNvPr id="215" name="Arc 21">
              <a:extLst>
                <a:ext uri="{FF2B5EF4-FFF2-40B4-BE49-F238E27FC236}">
                  <a16:creationId xmlns:a16="http://schemas.microsoft.com/office/drawing/2014/main" id="{60E98AB5-3CBD-4ED5-B61A-B57C5670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216" name="AutoShape 22">
              <a:extLst>
                <a:ext uri="{FF2B5EF4-FFF2-40B4-BE49-F238E27FC236}">
                  <a16:creationId xmlns:a16="http://schemas.microsoft.com/office/drawing/2014/main" id="{F2BA70A5-531A-46C8-B059-D2E6198F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218" name="Group 20">
            <a:extLst>
              <a:ext uri="{FF2B5EF4-FFF2-40B4-BE49-F238E27FC236}">
                <a16:creationId xmlns:a16="http://schemas.microsoft.com/office/drawing/2014/main" id="{200A7683-00E7-41C4-AB66-96A1CD1AFE7B}"/>
              </a:ext>
            </a:extLst>
          </p:cNvPr>
          <p:cNvGrpSpPr>
            <a:grpSpLocks/>
          </p:cNvGrpSpPr>
          <p:nvPr/>
        </p:nvGrpSpPr>
        <p:grpSpPr bwMode="auto">
          <a:xfrm rot="4694749" flipV="1">
            <a:off x="4311300" y="2885276"/>
            <a:ext cx="711200" cy="246063"/>
            <a:chOff x="4875" y="7237"/>
            <a:chExt cx="4230" cy="1883"/>
          </a:xfrm>
        </p:grpSpPr>
        <p:sp>
          <p:nvSpPr>
            <p:cNvPr id="219" name="Arc 21">
              <a:extLst>
                <a:ext uri="{FF2B5EF4-FFF2-40B4-BE49-F238E27FC236}">
                  <a16:creationId xmlns:a16="http://schemas.microsoft.com/office/drawing/2014/main" id="{C405D82B-5EE2-456F-8BAA-47C4F2C5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220" name="AutoShape 22">
              <a:extLst>
                <a:ext uri="{FF2B5EF4-FFF2-40B4-BE49-F238E27FC236}">
                  <a16:creationId xmlns:a16="http://schemas.microsoft.com/office/drawing/2014/main" id="{9C234563-C750-4501-AACD-84C0194D6B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201" name="Text Box 8">
            <a:extLst>
              <a:ext uri="{FF2B5EF4-FFF2-40B4-BE49-F238E27FC236}">
                <a16:creationId xmlns:a16="http://schemas.microsoft.com/office/drawing/2014/main" id="{DA40FE67-2B93-464D-BBAC-6D6B2062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1458913"/>
            <a:ext cx="241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Halbe Rollen in der Mitte der Strecken.</a:t>
            </a:r>
          </a:p>
        </p:txBody>
      </p:sp>
      <p:sp>
        <p:nvSpPr>
          <p:cNvPr id="202" name="Oval 135">
            <a:extLst>
              <a:ext uri="{FF2B5EF4-FFF2-40B4-BE49-F238E27FC236}">
                <a16:creationId xmlns:a16="http://schemas.microsoft.com/office/drawing/2014/main" id="{A7E8CAF9-08CE-4742-A944-26AF75AA34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81275" y="2400300"/>
            <a:ext cx="1638300" cy="1676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" name="Oval 136">
            <a:extLst>
              <a:ext uri="{FF2B5EF4-FFF2-40B4-BE49-F238E27FC236}">
                <a16:creationId xmlns:a16="http://schemas.microsoft.com/office/drawing/2014/main" id="{8356BF8C-F425-410D-8C23-2D2F49CDDD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16475" y="2413000"/>
            <a:ext cx="1638300" cy="1676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" name="Oval 138">
            <a:extLst>
              <a:ext uri="{FF2B5EF4-FFF2-40B4-BE49-F238E27FC236}">
                <a16:creationId xmlns:a16="http://schemas.microsoft.com/office/drawing/2014/main" id="{EF4E21F0-1E18-4326-948C-DDED207C63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66975" y="2501900"/>
            <a:ext cx="1638300" cy="1676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" name="Text Box 141">
            <a:extLst>
              <a:ext uri="{FF2B5EF4-FFF2-40B4-BE49-F238E27FC236}">
                <a16:creationId xmlns:a16="http://schemas.microsoft.com/office/drawing/2014/main" id="{B4FBCCEA-A761-4999-A27F-B2514211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338" y="3521075"/>
            <a:ext cx="2562225" cy="338554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Alle Radien sind gleich.</a:t>
            </a:r>
          </a:p>
        </p:txBody>
      </p:sp>
      <p:sp>
        <p:nvSpPr>
          <p:cNvPr id="206" name="Text Box 156">
            <a:extLst>
              <a:ext uri="{FF2B5EF4-FFF2-40B4-BE49-F238E27FC236}">
                <a16:creationId xmlns:a16="http://schemas.microsoft.com/office/drawing/2014/main" id="{7575DD42-C02E-41E6-B9A4-E33FA9FB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42" y="4448692"/>
            <a:ext cx="284797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Ein- und Ausflug müssen auf gleicher Höhe sein</a:t>
            </a:r>
            <a:r>
              <a:rPr lang="de-DE" altLang="de-DE" b="1" dirty="0">
                <a:solidFill>
                  <a:srgbClr val="0066FF"/>
                </a:solidFill>
              </a:rPr>
              <a:t>.</a:t>
            </a:r>
            <a:endParaRPr lang="de-DE" altLang="de-DE" sz="1600" b="1" dirty="0">
              <a:solidFill>
                <a:srgbClr val="0066FF"/>
              </a:solidFill>
            </a:endParaRPr>
          </a:p>
        </p:txBody>
      </p:sp>
      <p:sp>
        <p:nvSpPr>
          <p:cNvPr id="207" name="Oval 56">
            <a:extLst>
              <a:ext uri="{FF2B5EF4-FFF2-40B4-BE49-F238E27FC236}">
                <a16:creationId xmlns:a16="http://schemas.microsoft.com/office/drawing/2014/main" id="{2FE1997C-AF7B-4FA6-B627-CD05676CD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107" y="37248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8" name="Oval 56">
            <a:extLst>
              <a:ext uri="{FF2B5EF4-FFF2-40B4-BE49-F238E27FC236}">
                <a16:creationId xmlns:a16="http://schemas.microsoft.com/office/drawing/2014/main" id="{7A60F2CC-C554-4365-AE50-C1FECBAC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198" y="25019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9" name="Oval 56">
            <a:extLst>
              <a:ext uri="{FF2B5EF4-FFF2-40B4-BE49-F238E27FC236}">
                <a16:creationId xmlns:a16="http://schemas.microsoft.com/office/drawing/2014/main" id="{713317CC-7A92-4B31-BB7D-A4957058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7576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0" name="Oval 56">
            <a:extLst>
              <a:ext uri="{FF2B5EF4-FFF2-40B4-BE49-F238E27FC236}">
                <a16:creationId xmlns:a16="http://schemas.microsoft.com/office/drawing/2014/main" id="{AA29C5F9-677C-4F84-9593-751352ED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24800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1" name="Oval 56">
            <a:extLst>
              <a:ext uri="{FF2B5EF4-FFF2-40B4-BE49-F238E27FC236}">
                <a16:creationId xmlns:a16="http://schemas.microsoft.com/office/drawing/2014/main" id="{613EC1E9-BC77-4F24-88F0-EDA31E0A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27" y="39878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08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utoUpdateAnimBg="0"/>
      <p:bldP spid="205" grpId="0" animBg="1" autoUpdateAnimBg="0"/>
      <p:bldP spid="2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6368B333-55EC-46B1-8AA3-AF1B7577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C-24.05 Rückenflug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1C4CD9F1-6C08-486F-821A-4823D269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F3A-C.06,01</a:t>
            </a:r>
            <a:endParaRPr lang="de-DE" altLang="de-DE" sz="1200" b="1" dirty="0"/>
          </a:p>
        </p:txBody>
      </p:sp>
      <p:grpSp>
        <p:nvGrpSpPr>
          <p:cNvPr id="11273" name="Group 36">
            <a:extLst>
              <a:ext uri="{FF2B5EF4-FFF2-40B4-BE49-F238E27FC236}">
                <a16:creationId xmlns:a16="http://schemas.microsoft.com/office/drawing/2014/main" id="{71CB0B70-551F-4AF2-89A1-0E3B945ABCC8}"/>
              </a:ext>
            </a:extLst>
          </p:cNvPr>
          <p:cNvGrpSpPr>
            <a:grpSpLocks/>
          </p:cNvGrpSpPr>
          <p:nvPr/>
        </p:nvGrpSpPr>
        <p:grpSpPr bwMode="auto">
          <a:xfrm rot="2990109">
            <a:off x="4928825" y="3405982"/>
            <a:ext cx="711200" cy="246062"/>
            <a:chOff x="4875" y="7237"/>
            <a:chExt cx="4230" cy="1883"/>
          </a:xfrm>
        </p:grpSpPr>
        <p:sp>
          <p:nvSpPr>
            <p:cNvPr id="11293" name="Arc 37">
              <a:extLst>
                <a:ext uri="{FF2B5EF4-FFF2-40B4-BE49-F238E27FC236}">
                  <a16:creationId xmlns:a16="http://schemas.microsoft.com/office/drawing/2014/main" id="{A32DE7CF-D41D-477C-B355-E97535ACA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11294" name="AutoShape 38">
              <a:extLst>
                <a:ext uri="{FF2B5EF4-FFF2-40B4-BE49-F238E27FC236}">
                  <a16:creationId xmlns:a16="http://schemas.microsoft.com/office/drawing/2014/main" id="{A4F46428-2B4A-45AA-A523-13E1E9CF4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644E21-F0A4-483B-9667-E1E437E953F7}"/>
              </a:ext>
            </a:extLst>
          </p:cNvPr>
          <p:cNvGrpSpPr/>
          <p:nvPr/>
        </p:nvGrpSpPr>
        <p:grpSpPr>
          <a:xfrm>
            <a:off x="2018143" y="3271838"/>
            <a:ext cx="5038726" cy="711200"/>
            <a:chOff x="2018143" y="3271838"/>
            <a:chExt cx="5038726" cy="711200"/>
          </a:xfrm>
        </p:grpSpPr>
        <p:sp>
          <p:nvSpPr>
            <p:cNvPr id="11268" name="AutoShape 4">
              <a:extLst>
                <a:ext uri="{FF2B5EF4-FFF2-40B4-BE49-F238E27FC236}">
                  <a16:creationId xmlns:a16="http://schemas.microsoft.com/office/drawing/2014/main" id="{984F552A-0840-44AB-9852-14CA922A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131" y="34559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11269" name="Group 5">
              <a:extLst>
                <a:ext uri="{FF2B5EF4-FFF2-40B4-BE49-F238E27FC236}">
                  <a16:creationId xmlns:a16="http://schemas.microsoft.com/office/drawing/2014/main" id="{FC6872F5-0E8E-44E9-9046-B4BFDA1CC5AB}"/>
                </a:ext>
              </a:extLst>
            </p:cNvPr>
            <p:cNvGrpSpPr>
              <a:grpSpLocks/>
            </p:cNvGrpSpPr>
            <p:nvPr/>
          </p:nvGrpSpPr>
          <p:grpSpPr bwMode="auto">
            <a:xfrm rot="16177943">
              <a:off x="2107837" y="3280569"/>
              <a:ext cx="311150" cy="490537"/>
              <a:chOff x="2820" y="264"/>
              <a:chExt cx="420" cy="1452"/>
            </a:xfrm>
          </p:grpSpPr>
          <p:sp>
            <p:nvSpPr>
              <p:cNvPr id="11309" name="Line 6">
                <a:extLst>
                  <a:ext uri="{FF2B5EF4-FFF2-40B4-BE49-F238E27FC236}">
                    <a16:creationId xmlns:a16="http://schemas.microsoft.com/office/drawing/2014/main" id="{B65F6055-F99E-4618-8E6C-6B438381E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310" name="Group 7">
                <a:extLst>
                  <a:ext uri="{FF2B5EF4-FFF2-40B4-BE49-F238E27FC236}">
                    <a16:creationId xmlns:a16="http://schemas.microsoft.com/office/drawing/2014/main" id="{8DEDFCF9-F1DE-4885-92E5-DAECFBC27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311" name="Group 8">
                  <a:extLst>
                    <a:ext uri="{FF2B5EF4-FFF2-40B4-BE49-F238E27FC236}">
                      <a16:creationId xmlns:a16="http://schemas.microsoft.com/office/drawing/2014/main" id="{7EDC589C-4FFE-4096-A6E0-968EE57B58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314" name="Group 9">
                    <a:extLst>
                      <a:ext uri="{FF2B5EF4-FFF2-40B4-BE49-F238E27FC236}">
                        <a16:creationId xmlns:a16="http://schemas.microsoft.com/office/drawing/2014/main" id="{1F625423-0157-4B00-9050-3CBB56FCC8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316" name="Group 10">
                      <a:extLst>
                        <a:ext uri="{FF2B5EF4-FFF2-40B4-BE49-F238E27FC236}">
                          <a16:creationId xmlns:a16="http://schemas.microsoft.com/office/drawing/2014/main" id="{9B9D9023-D7C6-40AB-BC00-02FA049712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319" name="Freeform 11">
                        <a:extLst>
                          <a:ext uri="{FF2B5EF4-FFF2-40B4-BE49-F238E27FC236}">
                            <a16:creationId xmlns:a16="http://schemas.microsoft.com/office/drawing/2014/main" id="{09C2A720-3A72-4AC3-B71A-65AED1086CE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20" name="Freeform 12">
                        <a:extLst>
                          <a:ext uri="{FF2B5EF4-FFF2-40B4-BE49-F238E27FC236}">
                            <a16:creationId xmlns:a16="http://schemas.microsoft.com/office/drawing/2014/main" id="{697C8ADD-CC2F-45BB-9132-8887D04B711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317" name="Freeform 13">
                      <a:extLst>
                        <a:ext uri="{FF2B5EF4-FFF2-40B4-BE49-F238E27FC236}">
                          <a16:creationId xmlns:a16="http://schemas.microsoft.com/office/drawing/2014/main" id="{806C813E-7153-42CD-BA9E-DBA898C661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18" name="Freeform 14">
                      <a:extLst>
                        <a:ext uri="{FF2B5EF4-FFF2-40B4-BE49-F238E27FC236}">
                          <a16:creationId xmlns:a16="http://schemas.microsoft.com/office/drawing/2014/main" id="{430C3AD9-66DB-481B-8D14-50BA5B2EA3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15" name="Line 15">
                    <a:extLst>
                      <a:ext uri="{FF2B5EF4-FFF2-40B4-BE49-F238E27FC236}">
                        <a16:creationId xmlns:a16="http://schemas.microsoft.com/office/drawing/2014/main" id="{E23DAD6A-2A31-4FF7-95B9-90EC9699F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12" name="AutoShape 16">
                  <a:extLst>
                    <a:ext uri="{FF2B5EF4-FFF2-40B4-BE49-F238E27FC236}">
                      <a16:creationId xmlns:a16="http://schemas.microsoft.com/office/drawing/2014/main" id="{93589F71-11F7-49EF-AB12-80E1A6752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313" name="Line 17">
                  <a:extLst>
                    <a:ext uri="{FF2B5EF4-FFF2-40B4-BE49-F238E27FC236}">
                      <a16:creationId xmlns:a16="http://schemas.microsoft.com/office/drawing/2014/main" id="{975A13D7-1DE7-4916-95B6-65248BCBE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1270" name="Line 19">
              <a:extLst>
                <a:ext uri="{FF2B5EF4-FFF2-40B4-BE49-F238E27FC236}">
                  <a16:creationId xmlns:a16="http://schemas.microsoft.com/office/drawing/2014/main" id="{D7F6FF59-869B-415E-8798-DEE4FAEC2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0669" y="3556000"/>
              <a:ext cx="3492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271" name="Group 20">
              <a:extLst>
                <a:ext uri="{FF2B5EF4-FFF2-40B4-BE49-F238E27FC236}">
                  <a16:creationId xmlns:a16="http://schemas.microsoft.com/office/drawing/2014/main" id="{A7CAEC1E-6582-4D8D-99FC-E0F79ACF49D4}"/>
                </a:ext>
              </a:extLst>
            </p:cNvPr>
            <p:cNvGrpSpPr>
              <a:grpSpLocks/>
            </p:cNvGrpSpPr>
            <p:nvPr/>
          </p:nvGrpSpPr>
          <p:grpSpPr bwMode="auto">
            <a:xfrm rot="18068584" flipV="1">
              <a:off x="3244487" y="3504406"/>
              <a:ext cx="711200" cy="246063"/>
              <a:chOff x="4875" y="7237"/>
              <a:chExt cx="4230" cy="1883"/>
            </a:xfrm>
          </p:grpSpPr>
          <p:sp>
            <p:nvSpPr>
              <p:cNvPr id="11307" name="Arc 21">
                <a:extLst>
                  <a:ext uri="{FF2B5EF4-FFF2-40B4-BE49-F238E27FC236}">
                    <a16:creationId xmlns:a16="http://schemas.microsoft.com/office/drawing/2014/main" id="{BC55DDB7-F81F-4FA5-9769-35E42C0D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3029 w 21600"/>
                  <a:gd name="T1" fmla="*/ 0 h 14058"/>
                  <a:gd name="T2" fmla="*/ 3990 w 21600"/>
                  <a:gd name="T3" fmla="*/ 1343 h 14058"/>
                  <a:gd name="T4" fmla="*/ 0 w 21600"/>
                  <a:gd name="T5" fmla="*/ 1343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lIns="91429" tIns="45715" rIns="91429" bIns="45715"/>
              <a:lstStyle/>
              <a:p>
                <a:endParaRPr lang="de-DE"/>
              </a:p>
            </p:txBody>
          </p:sp>
          <p:sp>
            <p:nvSpPr>
              <p:cNvPr id="11308" name="AutoShape 22">
                <a:extLst>
                  <a:ext uri="{FF2B5EF4-FFF2-40B4-BE49-F238E27FC236}">
                    <a16:creationId xmlns:a16="http://schemas.microsoft.com/office/drawing/2014/main" id="{4C9E1643-2C74-41B7-9F29-509604B1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1272" name="Group 23">
              <a:extLst>
                <a:ext uri="{FF2B5EF4-FFF2-40B4-BE49-F238E27FC236}">
                  <a16:creationId xmlns:a16="http://schemas.microsoft.com/office/drawing/2014/main" id="{12561DB4-BD46-4EAC-A6B4-1A2E6C4488C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378757" y="3287713"/>
              <a:ext cx="382587" cy="541338"/>
              <a:chOff x="2820" y="264"/>
              <a:chExt cx="420" cy="1452"/>
            </a:xfrm>
          </p:grpSpPr>
          <p:sp>
            <p:nvSpPr>
              <p:cNvPr id="11295" name="Line 24">
                <a:extLst>
                  <a:ext uri="{FF2B5EF4-FFF2-40B4-BE49-F238E27FC236}">
                    <a16:creationId xmlns:a16="http://schemas.microsoft.com/office/drawing/2014/main" id="{E22C39C3-8559-494C-97C3-A853B8F57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296" name="Group 25">
                <a:extLst>
                  <a:ext uri="{FF2B5EF4-FFF2-40B4-BE49-F238E27FC236}">
                    <a16:creationId xmlns:a16="http://schemas.microsoft.com/office/drawing/2014/main" id="{1A4EB08F-1B52-4F65-8C40-BB1A48DAA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297" name="Group 26">
                  <a:extLst>
                    <a:ext uri="{FF2B5EF4-FFF2-40B4-BE49-F238E27FC236}">
                      <a16:creationId xmlns:a16="http://schemas.microsoft.com/office/drawing/2014/main" id="{D46ABD3B-AF4D-4611-AA39-396A9A71A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300" name="Group 27">
                    <a:extLst>
                      <a:ext uri="{FF2B5EF4-FFF2-40B4-BE49-F238E27FC236}">
                        <a16:creationId xmlns:a16="http://schemas.microsoft.com/office/drawing/2014/main" id="{223AF8EE-C206-4108-85DA-ED9909FB86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302" name="Group 28">
                      <a:extLst>
                        <a:ext uri="{FF2B5EF4-FFF2-40B4-BE49-F238E27FC236}">
                          <a16:creationId xmlns:a16="http://schemas.microsoft.com/office/drawing/2014/main" id="{DD33AC10-8E97-4A3D-B2B0-BE757EC062E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305" name="Freeform 29">
                        <a:extLst>
                          <a:ext uri="{FF2B5EF4-FFF2-40B4-BE49-F238E27FC236}">
                            <a16:creationId xmlns:a16="http://schemas.microsoft.com/office/drawing/2014/main" id="{25F07DF4-75F2-4611-943E-B082360C23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06" name="Freeform 30">
                        <a:extLst>
                          <a:ext uri="{FF2B5EF4-FFF2-40B4-BE49-F238E27FC236}">
                            <a16:creationId xmlns:a16="http://schemas.microsoft.com/office/drawing/2014/main" id="{12CAF850-B29A-478F-8FBC-B88F333FAAF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303" name="Freeform 31">
                      <a:extLst>
                        <a:ext uri="{FF2B5EF4-FFF2-40B4-BE49-F238E27FC236}">
                          <a16:creationId xmlns:a16="http://schemas.microsoft.com/office/drawing/2014/main" id="{A68B28FA-F192-49B9-A4A7-ED3BF84E91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04" name="Freeform 32">
                      <a:extLst>
                        <a:ext uri="{FF2B5EF4-FFF2-40B4-BE49-F238E27FC236}">
                          <a16:creationId xmlns:a16="http://schemas.microsoft.com/office/drawing/2014/main" id="{8FAD3823-EC53-41ED-A9BA-88072D5DCE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01" name="Line 33">
                    <a:extLst>
                      <a:ext uri="{FF2B5EF4-FFF2-40B4-BE49-F238E27FC236}">
                        <a16:creationId xmlns:a16="http://schemas.microsoft.com/office/drawing/2014/main" id="{0C366B44-39B1-4CCD-8FF7-2069905C31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98" name="AutoShape 34">
                  <a:extLst>
                    <a:ext uri="{FF2B5EF4-FFF2-40B4-BE49-F238E27FC236}">
                      <a16:creationId xmlns:a16="http://schemas.microsoft.com/office/drawing/2014/main" id="{4D76775B-255A-4FAB-82CE-E71B877DB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299" name="Line 35">
                  <a:extLst>
                    <a:ext uri="{FF2B5EF4-FFF2-40B4-BE49-F238E27FC236}">
                      <a16:creationId xmlns:a16="http://schemas.microsoft.com/office/drawing/2014/main" id="{96A024FE-C56D-4333-8D7A-E55C27E28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1274" name="Group 39">
              <a:extLst>
                <a:ext uri="{FF2B5EF4-FFF2-40B4-BE49-F238E27FC236}">
                  <a16:creationId xmlns:a16="http://schemas.microsoft.com/office/drawing/2014/main" id="{2E54E5C9-4BB1-4066-B7B9-805E77A84AFB}"/>
                </a:ext>
              </a:extLst>
            </p:cNvPr>
            <p:cNvGrpSpPr>
              <a:grpSpLocks/>
            </p:cNvGrpSpPr>
            <p:nvPr/>
          </p:nvGrpSpPr>
          <p:grpSpPr bwMode="auto">
            <a:xfrm rot="16177943">
              <a:off x="6051187" y="3309144"/>
              <a:ext cx="311150" cy="490537"/>
              <a:chOff x="2820" y="264"/>
              <a:chExt cx="420" cy="1452"/>
            </a:xfrm>
          </p:grpSpPr>
          <p:sp>
            <p:nvSpPr>
              <p:cNvPr id="11281" name="Line 40">
                <a:extLst>
                  <a:ext uri="{FF2B5EF4-FFF2-40B4-BE49-F238E27FC236}">
                    <a16:creationId xmlns:a16="http://schemas.microsoft.com/office/drawing/2014/main" id="{0343BEA4-CBF8-4463-8847-C9C921F0D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282" name="Group 41">
                <a:extLst>
                  <a:ext uri="{FF2B5EF4-FFF2-40B4-BE49-F238E27FC236}">
                    <a16:creationId xmlns:a16="http://schemas.microsoft.com/office/drawing/2014/main" id="{0C40FFD2-F307-4EDA-AAC2-AF1C0DD12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283" name="Group 42">
                  <a:extLst>
                    <a:ext uri="{FF2B5EF4-FFF2-40B4-BE49-F238E27FC236}">
                      <a16:creationId xmlns:a16="http://schemas.microsoft.com/office/drawing/2014/main" id="{FE82A4EA-E44D-47C2-AFF3-034BD70971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286" name="Group 43">
                    <a:extLst>
                      <a:ext uri="{FF2B5EF4-FFF2-40B4-BE49-F238E27FC236}">
                        <a16:creationId xmlns:a16="http://schemas.microsoft.com/office/drawing/2014/main" id="{E883FE94-2887-4B47-894B-C999DD12DE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288" name="Group 44">
                      <a:extLst>
                        <a:ext uri="{FF2B5EF4-FFF2-40B4-BE49-F238E27FC236}">
                          <a16:creationId xmlns:a16="http://schemas.microsoft.com/office/drawing/2014/main" id="{A7368532-E5DF-4AE5-91D2-960189E924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291" name="Freeform 45">
                        <a:extLst>
                          <a:ext uri="{FF2B5EF4-FFF2-40B4-BE49-F238E27FC236}">
                            <a16:creationId xmlns:a16="http://schemas.microsoft.com/office/drawing/2014/main" id="{39FB63FD-01ED-4681-9D63-8F91A85999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292" name="Freeform 46">
                        <a:extLst>
                          <a:ext uri="{FF2B5EF4-FFF2-40B4-BE49-F238E27FC236}">
                            <a16:creationId xmlns:a16="http://schemas.microsoft.com/office/drawing/2014/main" id="{D35B18A1-3C8F-43D9-85C6-B707EA52F7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289" name="Freeform 47">
                      <a:extLst>
                        <a:ext uri="{FF2B5EF4-FFF2-40B4-BE49-F238E27FC236}">
                          <a16:creationId xmlns:a16="http://schemas.microsoft.com/office/drawing/2014/main" id="{099D799B-C6C5-4E4C-85D8-CB1CD72997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90" name="Freeform 48">
                      <a:extLst>
                        <a:ext uri="{FF2B5EF4-FFF2-40B4-BE49-F238E27FC236}">
                          <a16:creationId xmlns:a16="http://schemas.microsoft.com/office/drawing/2014/main" id="{60F1A808-F0A4-4E42-B8E9-1E4588FA17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287" name="Line 49">
                    <a:extLst>
                      <a:ext uri="{FF2B5EF4-FFF2-40B4-BE49-F238E27FC236}">
                        <a16:creationId xmlns:a16="http://schemas.microsoft.com/office/drawing/2014/main" id="{11B864B1-8842-4613-B0B7-E3145BA718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84" name="AutoShape 50">
                  <a:extLst>
                    <a:ext uri="{FF2B5EF4-FFF2-40B4-BE49-F238E27FC236}">
                      <a16:creationId xmlns:a16="http://schemas.microsoft.com/office/drawing/2014/main" id="{A4049B9E-93D4-45F9-8FCD-4A849859E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285" name="Line 51">
                  <a:extLst>
                    <a:ext uri="{FF2B5EF4-FFF2-40B4-BE49-F238E27FC236}">
                      <a16:creationId xmlns:a16="http://schemas.microsoft.com/office/drawing/2014/main" id="{3AA29257-97D2-4957-9C6B-423A9FC62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1275" name="AutoShape 52">
              <a:extLst>
                <a:ext uri="{FF2B5EF4-FFF2-40B4-BE49-F238E27FC236}">
                  <a16:creationId xmlns:a16="http://schemas.microsoft.com/office/drawing/2014/main" id="{45CC2AB9-3EA2-4755-8367-0F7CD078E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144" y="3473450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57" name="Text Box 68">
            <a:extLst>
              <a:ext uri="{FF2B5EF4-FFF2-40B4-BE49-F238E27FC236}">
                <a16:creationId xmlns:a16="http://schemas.microsoft.com/office/drawing/2014/main" id="{FD1EB499-4030-4E4C-8FFB-1AF23983FAC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27171" y="2871676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C7D70F92-6DF3-4213-8504-B3FA4395C32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10405" y="3986330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59" name="Text Box 93">
            <a:extLst>
              <a:ext uri="{FF2B5EF4-FFF2-40B4-BE49-F238E27FC236}">
                <a16:creationId xmlns:a16="http://schemas.microsoft.com/office/drawing/2014/main" id="{E39503AA-939C-4CE2-8262-B37A8A20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407025"/>
            <a:ext cx="297497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sz="1400" b="1" dirty="0"/>
              <a:t>Aus dem Normalflug, fliege eine ½ Rolle, fliege eine Strecke im Rückenflug, fliege eine ½ Rolle, Ausflug im Normalflug.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6368B333-55EC-46B1-8AA3-AF1B7577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 err="1"/>
              <a:t>C.18.03</a:t>
            </a:r>
            <a:r>
              <a:rPr lang="de-DE" altLang="de-DE" b="1" dirty="0"/>
              <a:t> ½ Rolle, Rückenflug, ½ Rolle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1C4CD9F1-6C08-486F-821A-4823D269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F3A-C.06.02</a:t>
            </a:r>
            <a:endParaRPr lang="de-DE" altLang="de-DE" sz="1200" b="1" dirty="0"/>
          </a:p>
        </p:txBody>
      </p:sp>
      <p:sp>
        <p:nvSpPr>
          <p:cNvPr id="109622" name="Text Box 54">
            <a:extLst>
              <a:ext uri="{FF2B5EF4-FFF2-40B4-BE49-F238E27FC236}">
                <a16:creationId xmlns:a16="http://schemas.microsoft.com/office/drawing/2014/main" id="{5505280C-E5CA-4967-8B75-29E406AF9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3783013"/>
            <a:ext cx="30622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b="1">
                <a:solidFill>
                  <a:srgbClr val="0066FF"/>
                </a:solidFill>
              </a:rPr>
              <a:t>Ein- und Ausflug erfolgen auf gleicher Höhe.</a:t>
            </a:r>
          </a:p>
        </p:txBody>
      </p:sp>
      <p:sp>
        <p:nvSpPr>
          <p:cNvPr id="109623" name="Text Box 55">
            <a:extLst>
              <a:ext uri="{FF2B5EF4-FFF2-40B4-BE49-F238E27FC236}">
                <a16:creationId xmlns:a16="http://schemas.microsoft.com/office/drawing/2014/main" id="{4E67AE3E-2604-44E3-BC8A-AE2B68B6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2509838"/>
            <a:ext cx="3252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b="1">
                <a:solidFill>
                  <a:srgbClr val="0066FF"/>
                </a:solidFill>
              </a:rPr>
              <a:t>Der Rückenflug ist in der Mitte des Flugraumes zentriert.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7AD6AF7-D5FE-4C52-87A0-44819F01544C}"/>
              </a:ext>
            </a:extLst>
          </p:cNvPr>
          <p:cNvGrpSpPr/>
          <p:nvPr/>
        </p:nvGrpSpPr>
        <p:grpSpPr>
          <a:xfrm flipH="1">
            <a:off x="2038926" y="3173413"/>
            <a:ext cx="5038725" cy="809625"/>
            <a:chOff x="2184400" y="3173413"/>
            <a:chExt cx="5038725" cy="809625"/>
          </a:xfrm>
        </p:grpSpPr>
        <p:sp>
          <p:nvSpPr>
            <p:cNvPr id="11268" name="AutoShape 4">
              <a:extLst>
                <a:ext uri="{FF2B5EF4-FFF2-40B4-BE49-F238E27FC236}">
                  <a16:creationId xmlns:a16="http://schemas.microsoft.com/office/drawing/2014/main" id="{984F552A-0840-44AB-9852-14CA922A72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94413" y="34559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11269" name="Group 5">
              <a:extLst>
                <a:ext uri="{FF2B5EF4-FFF2-40B4-BE49-F238E27FC236}">
                  <a16:creationId xmlns:a16="http://schemas.microsoft.com/office/drawing/2014/main" id="{FC6872F5-0E8E-44E9-9046-B4BFDA1CC5AB}"/>
                </a:ext>
              </a:extLst>
            </p:cNvPr>
            <p:cNvGrpSpPr>
              <a:grpSpLocks/>
            </p:cNvGrpSpPr>
            <p:nvPr/>
          </p:nvGrpSpPr>
          <p:grpSpPr bwMode="auto">
            <a:xfrm rot="5422057" flipH="1">
              <a:off x="6822282" y="3280569"/>
              <a:ext cx="311150" cy="490537"/>
              <a:chOff x="2820" y="264"/>
              <a:chExt cx="420" cy="1452"/>
            </a:xfrm>
          </p:grpSpPr>
          <p:sp>
            <p:nvSpPr>
              <p:cNvPr id="11309" name="Line 6">
                <a:extLst>
                  <a:ext uri="{FF2B5EF4-FFF2-40B4-BE49-F238E27FC236}">
                    <a16:creationId xmlns:a16="http://schemas.microsoft.com/office/drawing/2014/main" id="{B65F6055-F99E-4618-8E6C-6B438381E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310" name="Group 7">
                <a:extLst>
                  <a:ext uri="{FF2B5EF4-FFF2-40B4-BE49-F238E27FC236}">
                    <a16:creationId xmlns:a16="http://schemas.microsoft.com/office/drawing/2014/main" id="{8DEDFCF9-F1DE-4885-92E5-DAECFBC27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311" name="Group 8">
                  <a:extLst>
                    <a:ext uri="{FF2B5EF4-FFF2-40B4-BE49-F238E27FC236}">
                      <a16:creationId xmlns:a16="http://schemas.microsoft.com/office/drawing/2014/main" id="{7EDC589C-4FFE-4096-A6E0-968EE57B58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314" name="Group 9">
                    <a:extLst>
                      <a:ext uri="{FF2B5EF4-FFF2-40B4-BE49-F238E27FC236}">
                        <a16:creationId xmlns:a16="http://schemas.microsoft.com/office/drawing/2014/main" id="{1F625423-0157-4B00-9050-3CBB56FCC8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316" name="Group 10">
                      <a:extLst>
                        <a:ext uri="{FF2B5EF4-FFF2-40B4-BE49-F238E27FC236}">
                          <a16:creationId xmlns:a16="http://schemas.microsoft.com/office/drawing/2014/main" id="{9B9D9023-D7C6-40AB-BC00-02FA049712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319" name="Freeform 11">
                        <a:extLst>
                          <a:ext uri="{FF2B5EF4-FFF2-40B4-BE49-F238E27FC236}">
                            <a16:creationId xmlns:a16="http://schemas.microsoft.com/office/drawing/2014/main" id="{09C2A720-3A72-4AC3-B71A-65AED1086CE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20" name="Freeform 12">
                        <a:extLst>
                          <a:ext uri="{FF2B5EF4-FFF2-40B4-BE49-F238E27FC236}">
                            <a16:creationId xmlns:a16="http://schemas.microsoft.com/office/drawing/2014/main" id="{697C8ADD-CC2F-45BB-9132-8887D04B711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317" name="Freeform 13">
                      <a:extLst>
                        <a:ext uri="{FF2B5EF4-FFF2-40B4-BE49-F238E27FC236}">
                          <a16:creationId xmlns:a16="http://schemas.microsoft.com/office/drawing/2014/main" id="{806C813E-7153-42CD-BA9E-DBA898C661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18" name="Freeform 14">
                      <a:extLst>
                        <a:ext uri="{FF2B5EF4-FFF2-40B4-BE49-F238E27FC236}">
                          <a16:creationId xmlns:a16="http://schemas.microsoft.com/office/drawing/2014/main" id="{430C3AD9-66DB-481B-8D14-50BA5B2EA3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15" name="Line 15">
                    <a:extLst>
                      <a:ext uri="{FF2B5EF4-FFF2-40B4-BE49-F238E27FC236}">
                        <a16:creationId xmlns:a16="http://schemas.microsoft.com/office/drawing/2014/main" id="{E23DAD6A-2A31-4FF7-95B9-90EC9699F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12" name="AutoShape 16">
                  <a:extLst>
                    <a:ext uri="{FF2B5EF4-FFF2-40B4-BE49-F238E27FC236}">
                      <a16:creationId xmlns:a16="http://schemas.microsoft.com/office/drawing/2014/main" id="{93589F71-11F7-49EF-AB12-80E1A6752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313" name="Line 17">
                  <a:extLst>
                    <a:ext uri="{FF2B5EF4-FFF2-40B4-BE49-F238E27FC236}">
                      <a16:creationId xmlns:a16="http://schemas.microsoft.com/office/drawing/2014/main" id="{975A13D7-1DE7-4916-95B6-65248BCBE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1270" name="Line 19">
              <a:extLst>
                <a:ext uri="{FF2B5EF4-FFF2-40B4-BE49-F238E27FC236}">
                  <a16:creationId xmlns:a16="http://schemas.microsoft.com/office/drawing/2014/main" id="{D7F6FF59-869B-415E-8798-DEE4FAEC2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100" y="3556000"/>
              <a:ext cx="3492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271" name="Group 20">
              <a:extLst>
                <a:ext uri="{FF2B5EF4-FFF2-40B4-BE49-F238E27FC236}">
                  <a16:creationId xmlns:a16="http://schemas.microsoft.com/office/drawing/2014/main" id="{A7CAEC1E-6582-4D8D-99FC-E0F79ACF49D4}"/>
                </a:ext>
              </a:extLst>
            </p:cNvPr>
            <p:cNvGrpSpPr>
              <a:grpSpLocks/>
            </p:cNvGrpSpPr>
            <p:nvPr/>
          </p:nvGrpSpPr>
          <p:grpSpPr bwMode="auto">
            <a:xfrm rot="3531416" flipH="1" flipV="1">
              <a:off x="5285582" y="3504406"/>
              <a:ext cx="711200" cy="246063"/>
              <a:chOff x="4875" y="7237"/>
              <a:chExt cx="4230" cy="1883"/>
            </a:xfrm>
          </p:grpSpPr>
          <p:sp>
            <p:nvSpPr>
              <p:cNvPr id="11307" name="Arc 21">
                <a:extLst>
                  <a:ext uri="{FF2B5EF4-FFF2-40B4-BE49-F238E27FC236}">
                    <a16:creationId xmlns:a16="http://schemas.microsoft.com/office/drawing/2014/main" id="{BC55DDB7-F81F-4FA5-9769-35E42C0D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3029 w 21600"/>
                  <a:gd name="T1" fmla="*/ 0 h 14058"/>
                  <a:gd name="T2" fmla="*/ 3990 w 21600"/>
                  <a:gd name="T3" fmla="*/ 1343 h 14058"/>
                  <a:gd name="T4" fmla="*/ 0 w 21600"/>
                  <a:gd name="T5" fmla="*/ 1343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lIns="91429" tIns="45715" rIns="91429" bIns="45715"/>
              <a:lstStyle/>
              <a:p>
                <a:endParaRPr lang="de-DE"/>
              </a:p>
            </p:txBody>
          </p:sp>
          <p:sp>
            <p:nvSpPr>
              <p:cNvPr id="11308" name="AutoShape 22">
                <a:extLst>
                  <a:ext uri="{FF2B5EF4-FFF2-40B4-BE49-F238E27FC236}">
                    <a16:creationId xmlns:a16="http://schemas.microsoft.com/office/drawing/2014/main" id="{4C9E1643-2C74-41B7-9F29-509604B1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1272" name="Group 23">
              <a:extLst>
                <a:ext uri="{FF2B5EF4-FFF2-40B4-BE49-F238E27FC236}">
                  <a16:creationId xmlns:a16="http://schemas.microsoft.com/office/drawing/2014/main" id="{12561DB4-BD46-4EAC-A6B4-1A2E6C4488C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 flipH="1" flipV="1">
              <a:off x="4479925" y="3287713"/>
              <a:ext cx="382587" cy="541338"/>
              <a:chOff x="2820" y="264"/>
              <a:chExt cx="420" cy="1452"/>
            </a:xfrm>
          </p:grpSpPr>
          <p:sp>
            <p:nvSpPr>
              <p:cNvPr id="11295" name="Line 24">
                <a:extLst>
                  <a:ext uri="{FF2B5EF4-FFF2-40B4-BE49-F238E27FC236}">
                    <a16:creationId xmlns:a16="http://schemas.microsoft.com/office/drawing/2014/main" id="{E22C39C3-8559-494C-97C3-A853B8F57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296" name="Group 25">
                <a:extLst>
                  <a:ext uri="{FF2B5EF4-FFF2-40B4-BE49-F238E27FC236}">
                    <a16:creationId xmlns:a16="http://schemas.microsoft.com/office/drawing/2014/main" id="{1A4EB08F-1B52-4F65-8C40-BB1A48DAA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297" name="Group 26">
                  <a:extLst>
                    <a:ext uri="{FF2B5EF4-FFF2-40B4-BE49-F238E27FC236}">
                      <a16:creationId xmlns:a16="http://schemas.microsoft.com/office/drawing/2014/main" id="{D46ABD3B-AF4D-4611-AA39-396A9A71A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300" name="Group 27">
                    <a:extLst>
                      <a:ext uri="{FF2B5EF4-FFF2-40B4-BE49-F238E27FC236}">
                        <a16:creationId xmlns:a16="http://schemas.microsoft.com/office/drawing/2014/main" id="{223AF8EE-C206-4108-85DA-ED9909FB86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302" name="Group 28">
                      <a:extLst>
                        <a:ext uri="{FF2B5EF4-FFF2-40B4-BE49-F238E27FC236}">
                          <a16:creationId xmlns:a16="http://schemas.microsoft.com/office/drawing/2014/main" id="{DD33AC10-8E97-4A3D-B2B0-BE757EC062E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305" name="Freeform 29">
                        <a:extLst>
                          <a:ext uri="{FF2B5EF4-FFF2-40B4-BE49-F238E27FC236}">
                            <a16:creationId xmlns:a16="http://schemas.microsoft.com/office/drawing/2014/main" id="{25F07DF4-75F2-4611-943E-B082360C23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306" name="Freeform 30">
                        <a:extLst>
                          <a:ext uri="{FF2B5EF4-FFF2-40B4-BE49-F238E27FC236}">
                            <a16:creationId xmlns:a16="http://schemas.microsoft.com/office/drawing/2014/main" id="{12CAF850-B29A-478F-8FBC-B88F333FAAF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303" name="Freeform 31">
                      <a:extLst>
                        <a:ext uri="{FF2B5EF4-FFF2-40B4-BE49-F238E27FC236}">
                          <a16:creationId xmlns:a16="http://schemas.microsoft.com/office/drawing/2014/main" id="{A68B28FA-F192-49B9-A4A7-ED3BF84E91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04" name="Freeform 32">
                      <a:extLst>
                        <a:ext uri="{FF2B5EF4-FFF2-40B4-BE49-F238E27FC236}">
                          <a16:creationId xmlns:a16="http://schemas.microsoft.com/office/drawing/2014/main" id="{8FAD3823-EC53-41ED-A9BA-88072D5DCE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01" name="Line 33">
                    <a:extLst>
                      <a:ext uri="{FF2B5EF4-FFF2-40B4-BE49-F238E27FC236}">
                        <a16:creationId xmlns:a16="http://schemas.microsoft.com/office/drawing/2014/main" id="{0C366B44-39B1-4CCD-8FF7-2069905C31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98" name="AutoShape 34">
                  <a:extLst>
                    <a:ext uri="{FF2B5EF4-FFF2-40B4-BE49-F238E27FC236}">
                      <a16:creationId xmlns:a16="http://schemas.microsoft.com/office/drawing/2014/main" id="{4D76775B-255A-4FAB-82CE-E71B877DB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299" name="Line 35">
                  <a:extLst>
                    <a:ext uri="{FF2B5EF4-FFF2-40B4-BE49-F238E27FC236}">
                      <a16:creationId xmlns:a16="http://schemas.microsoft.com/office/drawing/2014/main" id="{96A024FE-C56D-4333-8D7A-E55C27E28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1273" name="Group 36">
              <a:extLst>
                <a:ext uri="{FF2B5EF4-FFF2-40B4-BE49-F238E27FC236}">
                  <a16:creationId xmlns:a16="http://schemas.microsoft.com/office/drawing/2014/main" id="{71CB0B70-551F-4AF2-89A1-0E3B945ABCC8}"/>
                </a:ext>
              </a:extLst>
            </p:cNvPr>
            <p:cNvGrpSpPr>
              <a:grpSpLocks/>
            </p:cNvGrpSpPr>
            <p:nvPr/>
          </p:nvGrpSpPr>
          <p:grpSpPr bwMode="auto">
            <a:xfrm rot="18609891" flipH="1">
              <a:off x="3601244" y="3405982"/>
              <a:ext cx="711200" cy="246062"/>
              <a:chOff x="4875" y="7237"/>
              <a:chExt cx="4230" cy="1883"/>
            </a:xfrm>
          </p:grpSpPr>
          <p:sp>
            <p:nvSpPr>
              <p:cNvPr id="11293" name="Arc 37">
                <a:extLst>
                  <a:ext uri="{FF2B5EF4-FFF2-40B4-BE49-F238E27FC236}">
                    <a16:creationId xmlns:a16="http://schemas.microsoft.com/office/drawing/2014/main" id="{A32DE7CF-D41D-477C-B355-E97535ACA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3029 w 21600"/>
                  <a:gd name="T1" fmla="*/ 0 h 14058"/>
                  <a:gd name="T2" fmla="*/ 3990 w 21600"/>
                  <a:gd name="T3" fmla="*/ 1343 h 14058"/>
                  <a:gd name="T4" fmla="*/ 0 w 21600"/>
                  <a:gd name="T5" fmla="*/ 1343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lIns="91429" tIns="45715" rIns="91429" bIns="45715"/>
              <a:lstStyle/>
              <a:p>
                <a:endParaRPr lang="de-DE"/>
              </a:p>
            </p:txBody>
          </p:sp>
          <p:sp>
            <p:nvSpPr>
              <p:cNvPr id="11294" name="AutoShape 38">
                <a:extLst>
                  <a:ext uri="{FF2B5EF4-FFF2-40B4-BE49-F238E27FC236}">
                    <a16:creationId xmlns:a16="http://schemas.microsoft.com/office/drawing/2014/main" id="{A4F46428-2B4A-45AA-A523-13E1E9CF4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1274" name="Group 39">
              <a:extLst>
                <a:ext uri="{FF2B5EF4-FFF2-40B4-BE49-F238E27FC236}">
                  <a16:creationId xmlns:a16="http://schemas.microsoft.com/office/drawing/2014/main" id="{2E54E5C9-4BB1-4066-B7B9-805E77A84AFB}"/>
                </a:ext>
              </a:extLst>
            </p:cNvPr>
            <p:cNvGrpSpPr>
              <a:grpSpLocks/>
            </p:cNvGrpSpPr>
            <p:nvPr/>
          </p:nvGrpSpPr>
          <p:grpSpPr bwMode="auto">
            <a:xfrm rot="5422057" flipH="1">
              <a:off x="2878932" y="3309144"/>
              <a:ext cx="311150" cy="490537"/>
              <a:chOff x="2820" y="264"/>
              <a:chExt cx="420" cy="1452"/>
            </a:xfrm>
          </p:grpSpPr>
          <p:sp>
            <p:nvSpPr>
              <p:cNvPr id="11281" name="Line 40">
                <a:extLst>
                  <a:ext uri="{FF2B5EF4-FFF2-40B4-BE49-F238E27FC236}">
                    <a16:creationId xmlns:a16="http://schemas.microsoft.com/office/drawing/2014/main" id="{0343BEA4-CBF8-4463-8847-C9C921F0D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282" name="Group 41">
                <a:extLst>
                  <a:ext uri="{FF2B5EF4-FFF2-40B4-BE49-F238E27FC236}">
                    <a16:creationId xmlns:a16="http://schemas.microsoft.com/office/drawing/2014/main" id="{0C40FFD2-F307-4EDA-AAC2-AF1C0DD12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283" name="Group 42">
                  <a:extLst>
                    <a:ext uri="{FF2B5EF4-FFF2-40B4-BE49-F238E27FC236}">
                      <a16:creationId xmlns:a16="http://schemas.microsoft.com/office/drawing/2014/main" id="{FE82A4EA-E44D-47C2-AFF3-034BD70971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286" name="Group 43">
                    <a:extLst>
                      <a:ext uri="{FF2B5EF4-FFF2-40B4-BE49-F238E27FC236}">
                        <a16:creationId xmlns:a16="http://schemas.microsoft.com/office/drawing/2014/main" id="{E883FE94-2887-4B47-894B-C999DD12DE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288" name="Group 44">
                      <a:extLst>
                        <a:ext uri="{FF2B5EF4-FFF2-40B4-BE49-F238E27FC236}">
                          <a16:creationId xmlns:a16="http://schemas.microsoft.com/office/drawing/2014/main" id="{A7368532-E5DF-4AE5-91D2-960189E924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291" name="Freeform 45">
                        <a:extLst>
                          <a:ext uri="{FF2B5EF4-FFF2-40B4-BE49-F238E27FC236}">
                            <a16:creationId xmlns:a16="http://schemas.microsoft.com/office/drawing/2014/main" id="{39FB63FD-01ED-4681-9D63-8F91A85999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292" name="Freeform 46">
                        <a:extLst>
                          <a:ext uri="{FF2B5EF4-FFF2-40B4-BE49-F238E27FC236}">
                            <a16:creationId xmlns:a16="http://schemas.microsoft.com/office/drawing/2014/main" id="{D35B18A1-3C8F-43D9-85C6-B707EA52F7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289" name="Freeform 47">
                      <a:extLst>
                        <a:ext uri="{FF2B5EF4-FFF2-40B4-BE49-F238E27FC236}">
                          <a16:creationId xmlns:a16="http://schemas.microsoft.com/office/drawing/2014/main" id="{099D799B-C6C5-4E4C-85D8-CB1CD72997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90" name="Freeform 48">
                      <a:extLst>
                        <a:ext uri="{FF2B5EF4-FFF2-40B4-BE49-F238E27FC236}">
                          <a16:creationId xmlns:a16="http://schemas.microsoft.com/office/drawing/2014/main" id="{60F1A808-F0A4-4E42-B8E9-1E4588FA17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287" name="Line 49">
                    <a:extLst>
                      <a:ext uri="{FF2B5EF4-FFF2-40B4-BE49-F238E27FC236}">
                        <a16:creationId xmlns:a16="http://schemas.microsoft.com/office/drawing/2014/main" id="{11B864B1-8842-4613-B0B7-E3145BA718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84" name="AutoShape 50">
                  <a:extLst>
                    <a:ext uri="{FF2B5EF4-FFF2-40B4-BE49-F238E27FC236}">
                      <a16:creationId xmlns:a16="http://schemas.microsoft.com/office/drawing/2014/main" id="{A4049B9E-93D4-45F9-8FCD-4A849859E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1285" name="Line 51">
                  <a:extLst>
                    <a:ext uri="{FF2B5EF4-FFF2-40B4-BE49-F238E27FC236}">
                      <a16:creationId xmlns:a16="http://schemas.microsoft.com/office/drawing/2014/main" id="{3AA29257-97D2-4957-9C6B-423A9FC62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1275" name="AutoShape 52">
              <a:extLst>
                <a:ext uri="{FF2B5EF4-FFF2-40B4-BE49-F238E27FC236}">
                  <a16:creationId xmlns:a16="http://schemas.microsoft.com/office/drawing/2014/main" id="{45CC2AB9-3EA2-4755-8367-0F7CD078EA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84400" y="3473450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1278" name="Oval 56">
              <a:extLst>
                <a:ext uri="{FF2B5EF4-FFF2-40B4-BE49-F238E27FC236}">
                  <a16:creationId xmlns:a16="http://schemas.microsoft.com/office/drawing/2014/main" id="{6889E365-ADC7-4067-9922-2DF0FDAED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88" y="3478213"/>
              <a:ext cx="165100" cy="1778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1279" name="Oval 57">
              <a:extLst>
                <a:ext uri="{FF2B5EF4-FFF2-40B4-BE49-F238E27FC236}">
                  <a16:creationId xmlns:a16="http://schemas.microsoft.com/office/drawing/2014/main" id="{E2CBABE8-A729-4CCC-A628-4D481BCD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03" y="3438935"/>
              <a:ext cx="165100" cy="1778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1280" name="Oval 58">
              <a:extLst>
                <a:ext uri="{FF2B5EF4-FFF2-40B4-BE49-F238E27FC236}">
                  <a16:creationId xmlns:a16="http://schemas.microsoft.com/office/drawing/2014/main" id="{FE1F5540-A25D-48A2-9842-DE018D5C7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0" y="3459163"/>
              <a:ext cx="165100" cy="1778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11393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2" grpId="0" autoUpdateAnimBg="0"/>
      <p:bldP spid="1096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63E13E8F-0347-4A5E-BF47-AF86A963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6815138" cy="3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b="1" dirty="0"/>
              <a:t>C-24.07 Fünfundvierzig Grad Steigflug</a:t>
            </a:r>
            <a:r>
              <a:rPr lang="de-DE" dirty="0"/>
              <a:t> </a:t>
            </a:r>
            <a:endParaRPr lang="de-DE" altLang="de-DE" b="1" dirty="0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09C05244-484B-40E5-9448-96DB7398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F3A-C.07.01</a:t>
            </a:r>
            <a:endParaRPr lang="de-DE" altLang="de-DE" sz="1200" b="1" dirty="0"/>
          </a:p>
        </p:txBody>
      </p:sp>
      <p:sp>
        <p:nvSpPr>
          <p:cNvPr id="12294" name="Text Box 84">
            <a:extLst>
              <a:ext uri="{FF2B5EF4-FFF2-40B4-BE49-F238E27FC236}">
                <a16:creationId xmlns:a16="http://schemas.microsoft.com/office/drawing/2014/main" id="{5D6FE04F-18E2-4605-A827-7A757316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133" y="5197475"/>
            <a:ext cx="389625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sz="1400" b="1" dirty="0"/>
              <a:t>Aus dem Normalflug, vor der Mitte des Flugraumes, ziehe durch einen ⅛ Looping in einen 45° Steigflug, drücke durch einen ⅛ Looping, Ausflug im Normalflug.</a:t>
            </a:r>
          </a:p>
        </p:txBody>
      </p:sp>
      <p:grpSp>
        <p:nvGrpSpPr>
          <p:cNvPr id="43" name="Gruppieren 3">
            <a:extLst>
              <a:ext uri="{FF2B5EF4-FFF2-40B4-BE49-F238E27FC236}">
                <a16:creationId xmlns:a16="http://schemas.microsoft.com/office/drawing/2014/main" id="{8FE27CDA-6B90-4EA8-B0A8-F602ADB77982}"/>
              </a:ext>
            </a:extLst>
          </p:cNvPr>
          <p:cNvGrpSpPr>
            <a:grpSpLocks/>
          </p:cNvGrpSpPr>
          <p:nvPr/>
        </p:nvGrpSpPr>
        <p:grpSpPr bwMode="auto">
          <a:xfrm>
            <a:off x="2918399" y="1284288"/>
            <a:ext cx="4129087" cy="2716212"/>
            <a:chOff x="2911793" y="1528445"/>
            <a:chExt cx="3929615" cy="1974243"/>
          </a:xfrm>
        </p:grpSpPr>
        <p:sp>
          <p:nvSpPr>
            <p:cNvPr id="114" name="Line 133">
              <a:extLst>
                <a:ext uri="{FF2B5EF4-FFF2-40B4-BE49-F238E27FC236}">
                  <a16:creationId xmlns:a16="http://schemas.microsoft.com/office/drawing/2014/main" id="{BA9097B4-4400-4FBD-800A-2E94FDC60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8563" y="1628775"/>
              <a:ext cx="1893887" cy="1779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5" name="Group 134">
              <a:extLst>
                <a:ext uri="{FF2B5EF4-FFF2-40B4-BE49-F238E27FC236}">
                  <a16:creationId xmlns:a16="http://schemas.microsoft.com/office/drawing/2014/main" id="{0330032E-6ACC-43EE-9C22-39CF884947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11793" y="1528445"/>
              <a:ext cx="830262" cy="212725"/>
              <a:chOff x="4688" y="1956"/>
              <a:chExt cx="1642" cy="403"/>
            </a:xfrm>
          </p:grpSpPr>
          <p:sp>
            <p:nvSpPr>
              <p:cNvPr id="119" name="Line 135">
                <a:extLst>
                  <a:ext uri="{FF2B5EF4-FFF2-40B4-BE49-F238E27FC236}">
                    <a16:creationId xmlns:a16="http://schemas.microsoft.com/office/drawing/2014/main" id="{E537F024-1DF0-422A-956F-9C4C5178D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972"/>
                <a:ext cx="115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Arc 136">
                <a:extLst>
                  <a:ext uri="{FF2B5EF4-FFF2-40B4-BE49-F238E27FC236}">
                    <a16:creationId xmlns:a16="http://schemas.microsoft.com/office/drawing/2014/main" id="{11FDE7EA-6A66-4A2B-B5FA-C39D94EAEE32}"/>
                  </a:ext>
                </a:extLst>
              </p:cNvPr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6" name="Gruppieren 2">
              <a:extLst>
                <a:ext uri="{FF2B5EF4-FFF2-40B4-BE49-F238E27FC236}">
                  <a16:creationId xmlns:a16="http://schemas.microsoft.com/office/drawing/2014/main" id="{4C464275-690B-491A-829C-D89742EB5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2208" y="3288376"/>
              <a:ext cx="1219200" cy="214312"/>
              <a:chOff x="6582328" y="3219796"/>
              <a:chExt cx="1219200" cy="214312"/>
            </a:xfrm>
          </p:grpSpPr>
          <p:sp>
            <p:nvSpPr>
              <p:cNvPr id="117" name="Line 138">
                <a:extLst>
                  <a:ext uri="{FF2B5EF4-FFF2-40B4-BE49-F238E27FC236}">
                    <a16:creationId xmlns:a16="http://schemas.microsoft.com/office/drawing/2014/main" id="{CD00B1C5-D29B-4EFD-A411-47CB20F9D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28902" y="3414870"/>
                <a:ext cx="972626" cy="82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Arc 139">
                <a:extLst>
                  <a:ext uri="{FF2B5EF4-FFF2-40B4-BE49-F238E27FC236}">
                    <a16:creationId xmlns:a16="http://schemas.microsoft.com/office/drawing/2014/main" id="{BC6E1845-DD79-4007-9735-F30AED1C9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732302" flipH="1" flipV="1">
                <a:off x="6608469" y="3193655"/>
                <a:ext cx="214312" cy="266593"/>
              </a:xfrm>
              <a:custGeom>
                <a:avLst/>
                <a:gdLst>
                  <a:gd name="T0" fmla="*/ 2147483646 w 21499"/>
                  <a:gd name="T1" fmla="*/ 2147483646 h 19263"/>
                  <a:gd name="T2" fmla="*/ 2147483646 w 21499"/>
                  <a:gd name="T3" fmla="*/ 2147483646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4" name="AutoShape 371">
            <a:extLst>
              <a:ext uri="{FF2B5EF4-FFF2-40B4-BE49-F238E27FC236}">
                <a16:creationId xmlns:a16="http://schemas.microsoft.com/office/drawing/2014/main" id="{B75A45D8-ABD6-4501-80FB-7C10ADEEE3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82286" y="3865563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5" name="Group 378">
            <a:extLst>
              <a:ext uri="{FF2B5EF4-FFF2-40B4-BE49-F238E27FC236}">
                <a16:creationId xmlns:a16="http://schemas.microsoft.com/office/drawing/2014/main" id="{4507A5F9-04CF-4E62-B913-7D00E8E63894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6682361" y="3729038"/>
            <a:ext cx="341313" cy="490537"/>
            <a:chOff x="2820" y="264"/>
            <a:chExt cx="420" cy="1452"/>
          </a:xfrm>
        </p:grpSpPr>
        <p:sp>
          <p:nvSpPr>
            <p:cNvPr id="102" name="Line 379">
              <a:extLst>
                <a:ext uri="{FF2B5EF4-FFF2-40B4-BE49-F238E27FC236}">
                  <a16:creationId xmlns:a16="http://schemas.microsoft.com/office/drawing/2014/main" id="{77A8ECD2-EEC0-48EB-99DF-B035049C9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" name="Group 380">
              <a:extLst>
                <a:ext uri="{FF2B5EF4-FFF2-40B4-BE49-F238E27FC236}">
                  <a16:creationId xmlns:a16="http://schemas.microsoft.com/office/drawing/2014/main" id="{78C11CEF-B977-40D7-AFF6-369F65C54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4" name="Group 381">
                <a:extLst>
                  <a:ext uri="{FF2B5EF4-FFF2-40B4-BE49-F238E27FC236}">
                    <a16:creationId xmlns:a16="http://schemas.microsoft.com/office/drawing/2014/main" id="{159CA132-F554-419C-BF5D-F54E74FDD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7" name="Group 382">
                  <a:extLst>
                    <a:ext uri="{FF2B5EF4-FFF2-40B4-BE49-F238E27FC236}">
                      <a16:creationId xmlns:a16="http://schemas.microsoft.com/office/drawing/2014/main" id="{426AF8F4-F9E3-4D73-874F-80D3FF2DF9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9" name="Group 383">
                    <a:extLst>
                      <a:ext uri="{FF2B5EF4-FFF2-40B4-BE49-F238E27FC236}">
                        <a16:creationId xmlns:a16="http://schemas.microsoft.com/office/drawing/2014/main" id="{889FBE92-22F3-40A5-8A11-DC4F72E533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2" name="Freeform 384">
                      <a:extLst>
                        <a:ext uri="{FF2B5EF4-FFF2-40B4-BE49-F238E27FC236}">
                          <a16:creationId xmlns:a16="http://schemas.microsoft.com/office/drawing/2014/main" id="{0ABE9DD9-8481-495F-8D7E-C329BCBF43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" name="Freeform 385">
                      <a:extLst>
                        <a:ext uri="{FF2B5EF4-FFF2-40B4-BE49-F238E27FC236}">
                          <a16:creationId xmlns:a16="http://schemas.microsoft.com/office/drawing/2014/main" id="{1B3CB6FA-E370-435B-ACBA-25C514B02E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0" name="Freeform 386">
                    <a:extLst>
                      <a:ext uri="{FF2B5EF4-FFF2-40B4-BE49-F238E27FC236}">
                        <a16:creationId xmlns:a16="http://schemas.microsoft.com/office/drawing/2014/main" id="{58D351EA-3919-448A-A6E9-26DC4777C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1" name="Freeform 387">
                    <a:extLst>
                      <a:ext uri="{FF2B5EF4-FFF2-40B4-BE49-F238E27FC236}">
                        <a16:creationId xmlns:a16="http://schemas.microsoft.com/office/drawing/2014/main" id="{0EDF70D6-2D3B-46E9-B618-C3D5038A6B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8" name="Line 388">
                  <a:extLst>
                    <a:ext uri="{FF2B5EF4-FFF2-40B4-BE49-F238E27FC236}">
                      <a16:creationId xmlns:a16="http://schemas.microsoft.com/office/drawing/2014/main" id="{4D9E083C-025D-44C3-8C75-8B62D4D9A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5" name="AutoShape 389">
                <a:extLst>
                  <a:ext uri="{FF2B5EF4-FFF2-40B4-BE49-F238E27FC236}">
                    <a16:creationId xmlns:a16="http://schemas.microsoft.com/office/drawing/2014/main" id="{779DBC62-A234-4F11-9F92-702B6C688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6" name="Line 390">
                <a:extLst>
                  <a:ext uri="{FF2B5EF4-FFF2-40B4-BE49-F238E27FC236}">
                    <a16:creationId xmlns:a16="http://schemas.microsoft.com/office/drawing/2014/main" id="{6EEE70CE-B848-459A-B93D-CC42A7BCA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6" name="AutoShape 372">
            <a:extLst>
              <a:ext uri="{FF2B5EF4-FFF2-40B4-BE49-F238E27FC236}">
                <a16:creationId xmlns:a16="http://schemas.microsoft.com/office/drawing/2014/main" id="{2A7C9BCE-658B-4468-BE8F-D497B133DB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1499" y="1222375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" name="Group 442">
            <a:extLst>
              <a:ext uri="{FF2B5EF4-FFF2-40B4-BE49-F238E27FC236}">
                <a16:creationId xmlns:a16="http://schemas.microsoft.com/office/drawing/2014/main" id="{EF30BAE4-2FD4-426B-AACF-2F77B12572A6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2991424" y="1069975"/>
            <a:ext cx="341312" cy="490538"/>
            <a:chOff x="2820" y="264"/>
            <a:chExt cx="420" cy="1452"/>
          </a:xfrm>
        </p:grpSpPr>
        <p:sp>
          <p:nvSpPr>
            <p:cNvPr id="90" name="Line 443">
              <a:extLst>
                <a:ext uri="{FF2B5EF4-FFF2-40B4-BE49-F238E27FC236}">
                  <a16:creationId xmlns:a16="http://schemas.microsoft.com/office/drawing/2014/main" id="{64859E61-2024-4C9F-9E72-826BECC29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444">
              <a:extLst>
                <a:ext uri="{FF2B5EF4-FFF2-40B4-BE49-F238E27FC236}">
                  <a16:creationId xmlns:a16="http://schemas.microsoft.com/office/drawing/2014/main" id="{0CDA0D20-27EA-40DF-BBCE-496CF25D6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445">
                <a:extLst>
                  <a:ext uri="{FF2B5EF4-FFF2-40B4-BE49-F238E27FC236}">
                    <a16:creationId xmlns:a16="http://schemas.microsoft.com/office/drawing/2014/main" id="{7AF47311-2784-4013-AA12-7328B1494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446">
                  <a:extLst>
                    <a:ext uri="{FF2B5EF4-FFF2-40B4-BE49-F238E27FC236}">
                      <a16:creationId xmlns:a16="http://schemas.microsoft.com/office/drawing/2014/main" id="{B6D915E2-72D7-4A0F-AF5E-001D1540CD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447">
                    <a:extLst>
                      <a:ext uri="{FF2B5EF4-FFF2-40B4-BE49-F238E27FC236}">
                        <a16:creationId xmlns:a16="http://schemas.microsoft.com/office/drawing/2014/main" id="{E94B48A1-8130-448A-85DC-DB6EF4210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448">
                      <a:extLst>
                        <a:ext uri="{FF2B5EF4-FFF2-40B4-BE49-F238E27FC236}">
                          <a16:creationId xmlns:a16="http://schemas.microsoft.com/office/drawing/2014/main" id="{7B0A2086-E376-43CF-B837-EDDA451B10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449">
                      <a:extLst>
                        <a:ext uri="{FF2B5EF4-FFF2-40B4-BE49-F238E27FC236}">
                          <a16:creationId xmlns:a16="http://schemas.microsoft.com/office/drawing/2014/main" id="{6B475832-9DFC-44DD-9ED4-12A4C23F05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450">
                    <a:extLst>
                      <a:ext uri="{FF2B5EF4-FFF2-40B4-BE49-F238E27FC236}">
                        <a16:creationId xmlns:a16="http://schemas.microsoft.com/office/drawing/2014/main" id="{65FA03DE-8450-43BB-9EC5-6534D62E5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451">
                    <a:extLst>
                      <a:ext uri="{FF2B5EF4-FFF2-40B4-BE49-F238E27FC236}">
                        <a16:creationId xmlns:a16="http://schemas.microsoft.com/office/drawing/2014/main" id="{3F3F5A74-1E7C-4A95-BD84-198670F12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452">
                  <a:extLst>
                    <a:ext uri="{FF2B5EF4-FFF2-40B4-BE49-F238E27FC236}">
                      <a16:creationId xmlns:a16="http://schemas.microsoft.com/office/drawing/2014/main" id="{D7EBD3E4-B9BE-4317-B05E-CCF98402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453">
                <a:extLst>
                  <a:ext uri="{FF2B5EF4-FFF2-40B4-BE49-F238E27FC236}">
                    <a16:creationId xmlns:a16="http://schemas.microsoft.com/office/drawing/2014/main" id="{F47A4726-058C-4244-87D0-C8981C8E0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" name="Line 454">
                <a:extLst>
                  <a:ext uri="{FF2B5EF4-FFF2-40B4-BE49-F238E27FC236}">
                    <a16:creationId xmlns:a16="http://schemas.microsoft.com/office/drawing/2014/main" id="{4C9780A7-C7A1-405A-B9E4-FF5D2C8C6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5" name="Group 378">
            <a:extLst>
              <a:ext uri="{FF2B5EF4-FFF2-40B4-BE49-F238E27FC236}">
                <a16:creationId xmlns:a16="http://schemas.microsoft.com/office/drawing/2014/main" id="{FF7D6AAC-1D26-4142-8282-ABAA923A1077}"/>
              </a:ext>
            </a:extLst>
          </p:cNvPr>
          <p:cNvGrpSpPr>
            <a:grpSpLocks/>
          </p:cNvGrpSpPr>
          <p:nvPr/>
        </p:nvGrpSpPr>
        <p:grpSpPr bwMode="auto">
          <a:xfrm rot="19283437" flipV="1">
            <a:off x="5186936" y="3117850"/>
            <a:ext cx="341313" cy="490538"/>
            <a:chOff x="2820" y="264"/>
            <a:chExt cx="420" cy="1452"/>
          </a:xfrm>
        </p:grpSpPr>
        <p:sp>
          <p:nvSpPr>
            <p:cNvPr id="70" name="Line 379">
              <a:extLst>
                <a:ext uri="{FF2B5EF4-FFF2-40B4-BE49-F238E27FC236}">
                  <a16:creationId xmlns:a16="http://schemas.microsoft.com/office/drawing/2014/main" id="{F760F06E-A827-4912-94D3-C13302034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380">
              <a:extLst>
                <a:ext uri="{FF2B5EF4-FFF2-40B4-BE49-F238E27FC236}">
                  <a16:creationId xmlns:a16="http://schemas.microsoft.com/office/drawing/2014/main" id="{80999F41-A8CB-46B0-8FED-DCE9B7D0F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" name="Group 381">
                <a:extLst>
                  <a:ext uri="{FF2B5EF4-FFF2-40B4-BE49-F238E27FC236}">
                    <a16:creationId xmlns:a16="http://schemas.microsoft.com/office/drawing/2014/main" id="{6121FE41-CF4B-4F5E-8B8B-41C0B9C0F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5" name="Group 382">
                  <a:extLst>
                    <a:ext uri="{FF2B5EF4-FFF2-40B4-BE49-F238E27FC236}">
                      <a16:creationId xmlns:a16="http://schemas.microsoft.com/office/drawing/2014/main" id="{9956B3B9-21DD-4FCD-AD13-F8926368D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" name="Group 383">
                    <a:extLst>
                      <a:ext uri="{FF2B5EF4-FFF2-40B4-BE49-F238E27FC236}">
                        <a16:creationId xmlns:a16="http://schemas.microsoft.com/office/drawing/2014/main" id="{5428F002-D84C-465C-A383-16765BD040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" name="Freeform 384">
                      <a:extLst>
                        <a:ext uri="{FF2B5EF4-FFF2-40B4-BE49-F238E27FC236}">
                          <a16:creationId xmlns:a16="http://schemas.microsoft.com/office/drawing/2014/main" id="{149467B0-A82A-4966-875C-4F7545E544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Freeform 385">
                      <a:extLst>
                        <a:ext uri="{FF2B5EF4-FFF2-40B4-BE49-F238E27FC236}">
                          <a16:creationId xmlns:a16="http://schemas.microsoft.com/office/drawing/2014/main" id="{17EC4B47-7C07-4D03-9B6A-A74D695F8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" name="Freeform 386">
                    <a:extLst>
                      <a:ext uri="{FF2B5EF4-FFF2-40B4-BE49-F238E27FC236}">
                        <a16:creationId xmlns:a16="http://schemas.microsoft.com/office/drawing/2014/main" id="{C14216A5-9D79-4F47-9299-4C454C049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Freeform 387">
                    <a:extLst>
                      <a:ext uri="{FF2B5EF4-FFF2-40B4-BE49-F238E27FC236}">
                        <a16:creationId xmlns:a16="http://schemas.microsoft.com/office/drawing/2014/main" id="{86A4C8E5-1A31-4DE9-A253-4592FECA4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" name="Line 388">
                  <a:extLst>
                    <a:ext uri="{FF2B5EF4-FFF2-40B4-BE49-F238E27FC236}">
                      <a16:creationId xmlns:a16="http://schemas.microsoft.com/office/drawing/2014/main" id="{ABFBC5B1-E965-4757-A449-2CDEEF19F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" name="AutoShape 389">
                <a:extLst>
                  <a:ext uri="{FF2B5EF4-FFF2-40B4-BE49-F238E27FC236}">
                    <a16:creationId xmlns:a16="http://schemas.microsoft.com/office/drawing/2014/main" id="{5402258A-3C96-4741-B199-65BE7F54A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4" name="Line 390">
                <a:extLst>
                  <a:ext uri="{FF2B5EF4-FFF2-40B4-BE49-F238E27FC236}">
                    <a16:creationId xmlns:a16="http://schemas.microsoft.com/office/drawing/2014/main" id="{DF727133-4FF6-4323-9EFC-2207100E2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6" name="Group 442">
            <a:extLst>
              <a:ext uri="{FF2B5EF4-FFF2-40B4-BE49-F238E27FC236}">
                <a16:creationId xmlns:a16="http://schemas.microsoft.com/office/drawing/2014/main" id="{0F0E1C79-A85C-442F-AF0F-6387AF91779C}"/>
              </a:ext>
            </a:extLst>
          </p:cNvPr>
          <p:cNvGrpSpPr>
            <a:grpSpLocks/>
          </p:cNvGrpSpPr>
          <p:nvPr/>
        </p:nvGrpSpPr>
        <p:grpSpPr bwMode="auto">
          <a:xfrm rot="8556502" flipH="1">
            <a:off x="3940749" y="1570038"/>
            <a:ext cx="341312" cy="490537"/>
            <a:chOff x="2820" y="264"/>
            <a:chExt cx="420" cy="1452"/>
          </a:xfrm>
        </p:grpSpPr>
        <p:sp>
          <p:nvSpPr>
            <p:cNvPr id="58" name="Line 443">
              <a:extLst>
                <a:ext uri="{FF2B5EF4-FFF2-40B4-BE49-F238E27FC236}">
                  <a16:creationId xmlns:a16="http://schemas.microsoft.com/office/drawing/2014/main" id="{79F2A94E-5575-44E0-937D-5CB6A08CD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" name="Group 444">
              <a:extLst>
                <a:ext uri="{FF2B5EF4-FFF2-40B4-BE49-F238E27FC236}">
                  <a16:creationId xmlns:a16="http://schemas.microsoft.com/office/drawing/2014/main" id="{18F4C4C3-847B-48A5-933C-D617E647C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0" name="Group 445">
                <a:extLst>
                  <a:ext uri="{FF2B5EF4-FFF2-40B4-BE49-F238E27FC236}">
                    <a16:creationId xmlns:a16="http://schemas.microsoft.com/office/drawing/2014/main" id="{D93616B3-7EBB-4932-8D74-EA76FE86A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3" name="Group 446">
                  <a:extLst>
                    <a:ext uri="{FF2B5EF4-FFF2-40B4-BE49-F238E27FC236}">
                      <a16:creationId xmlns:a16="http://schemas.microsoft.com/office/drawing/2014/main" id="{242D32A3-50F2-405B-9B3D-1A3FE734B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5" name="Group 447">
                    <a:extLst>
                      <a:ext uri="{FF2B5EF4-FFF2-40B4-BE49-F238E27FC236}">
                        <a16:creationId xmlns:a16="http://schemas.microsoft.com/office/drawing/2014/main" id="{726E6BC2-651C-4394-AC3D-A3827705D9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8" name="Freeform 448">
                      <a:extLst>
                        <a:ext uri="{FF2B5EF4-FFF2-40B4-BE49-F238E27FC236}">
                          <a16:creationId xmlns:a16="http://schemas.microsoft.com/office/drawing/2014/main" id="{561B8C35-FADA-4761-AAA6-0E183C844A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" name="Freeform 449">
                      <a:extLst>
                        <a:ext uri="{FF2B5EF4-FFF2-40B4-BE49-F238E27FC236}">
                          <a16:creationId xmlns:a16="http://schemas.microsoft.com/office/drawing/2014/main" id="{253AFF27-00BB-4272-B8EC-13F3E080DF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6" name="Freeform 450">
                    <a:extLst>
                      <a:ext uri="{FF2B5EF4-FFF2-40B4-BE49-F238E27FC236}">
                        <a16:creationId xmlns:a16="http://schemas.microsoft.com/office/drawing/2014/main" id="{F61A6A33-94C6-4E27-BAE2-1F574F4A42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Freeform 451">
                    <a:extLst>
                      <a:ext uri="{FF2B5EF4-FFF2-40B4-BE49-F238E27FC236}">
                        <a16:creationId xmlns:a16="http://schemas.microsoft.com/office/drawing/2014/main" id="{8E1FA075-4F5B-4A6B-939A-C4F0BC56B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4" name="Line 452">
                  <a:extLst>
                    <a:ext uri="{FF2B5EF4-FFF2-40B4-BE49-F238E27FC236}">
                      <a16:creationId xmlns:a16="http://schemas.microsoft.com/office/drawing/2014/main" id="{C357523C-C6AB-49D7-B6D7-5C257F196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1" name="AutoShape 453">
                <a:extLst>
                  <a:ext uri="{FF2B5EF4-FFF2-40B4-BE49-F238E27FC236}">
                    <a16:creationId xmlns:a16="http://schemas.microsoft.com/office/drawing/2014/main" id="{C69EEC59-E490-4FAC-BB48-6739D0D53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" name="Line 454">
                <a:extLst>
                  <a:ext uri="{FF2B5EF4-FFF2-40B4-BE49-F238E27FC236}">
                    <a16:creationId xmlns:a16="http://schemas.microsoft.com/office/drawing/2014/main" id="{5F821F2C-E98C-4748-A7FD-8E4FC969E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63E13E8F-0347-4A5E-BF47-AF86A963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6815138" cy="3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b="1" dirty="0"/>
              <a:t>C-24.07 Fünfundvierzig Grad Steigflug</a:t>
            </a:r>
            <a:r>
              <a:rPr lang="de-DE" dirty="0"/>
              <a:t> </a:t>
            </a:r>
            <a:endParaRPr lang="de-DE" altLang="de-DE" b="1" dirty="0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09C05244-484B-40E5-9448-96DB7398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F3A-C.07.02</a:t>
            </a:r>
            <a:endParaRPr lang="de-DE" altLang="de-DE" sz="1200" b="1" dirty="0"/>
          </a:p>
        </p:txBody>
      </p:sp>
      <p:grpSp>
        <p:nvGrpSpPr>
          <p:cNvPr id="43" name="Gruppieren 3">
            <a:extLst>
              <a:ext uri="{FF2B5EF4-FFF2-40B4-BE49-F238E27FC236}">
                <a16:creationId xmlns:a16="http://schemas.microsoft.com/office/drawing/2014/main" id="{8FE27CDA-6B90-4EA8-B0A8-F602ADB77982}"/>
              </a:ext>
            </a:extLst>
          </p:cNvPr>
          <p:cNvGrpSpPr>
            <a:grpSpLocks/>
          </p:cNvGrpSpPr>
          <p:nvPr/>
        </p:nvGrpSpPr>
        <p:grpSpPr bwMode="auto">
          <a:xfrm>
            <a:off x="2712509" y="1284288"/>
            <a:ext cx="4129087" cy="2716212"/>
            <a:chOff x="2911793" y="1528445"/>
            <a:chExt cx="3929615" cy="1974243"/>
          </a:xfrm>
        </p:grpSpPr>
        <p:sp>
          <p:nvSpPr>
            <p:cNvPr id="114" name="Line 133">
              <a:extLst>
                <a:ext uri="{FF2B5EF4-FFF2-40B4-BE49-F238E27FC236}">
                  <a16:creationId xmlns:a16="http://schemas.microsoft.com/office/drawing/2014/main" id="{BA9097B4-4400-4FBD-800A-2E94FDC60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8563" y="1628775"/>
              <a:ext cx="1893887" cy="1779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5" name="Group 134">
              <a:extLst>
                <a:ext uri="{FF2B5EF4-FFF2-40B4-BE49-F238E27FC236}">
                  <a16:creationId xmlns:a16="http://schemas.microsoft.com/office/drawing/2014/main" id="{0330032E-6ACC-43EE-9C22-39CF884947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11793" y="1528445"/>
              <a:ext cx="830262" cy="212725"/>
              <a:chOff x="4688" y="1956"/>
              <a:chExt cx="1642" cy="403"/>
            </a:xfrm>
          </p:grpSpPr>
          <p:sp>
            <p:nvSpPr>
              <p:cNvPr id="119" name="Line 135">
                <a:extLst>
                  <a:ext uri="{FF2B5EF4-FFF2-40B4-BE49-F238E27FC236}">
                    <a16:creationId xmlns:a16="http://schemas.microsoft.com/office/drawing/2014/main" id="{E537F024-1DF0-422A-956F-9C4C5178D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972"/>
                <a:ext cx="115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Arc 136">
                <a:extLst>
                  <a:ext uri="{FF2B5EF4-FFF2-40B4-BE49-F238E27FC236}">
                    <a16:creationId xmlns:a16="http://schemas.microsoft.com/office/drawing/2014/main" id="{11FDE7EA-6A66-4A2B-B5FA-C39D94EAEE32}"/>
                  </a:ext>
                </a:extLst>
              </p:cNvPr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6" name="Gruppieren 2">
              <a:extLst>
                <a:ext uri="{FF2B5EF4-FFF2-40B4-BE49-F238E27FC236}">
                  <a16:creationId xmlns:a16="http://schemas.microsoft.com/office/drawing/2014/main" id="{4C464275-690B-491A-829C-D89742EB5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2208" y="3288376"/>
              <a:ext cx="1219200" cy="214312"/>
              <a:chOff x="6582328" y="3219796"/>
              <a:chExt cx="1219200" cy="214312"/>
            </a:xfrm>
          </p:grpSpPr>
          <p:sp>
            <p:nvSpPr>
              <p:cNvPr id="117" name="Line 138">
                <a:extLst>
                  <a:ext uri="{FF2B5EF4-FFF2-40B4-BE49-F238E27FC236}">
                    <a16:creationId xmlns:a16="http://schemas.microsoft.com/office/drawing/2014/main" id="{CD00B1C5-D29B-4EFD-A411-47CB20F9D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28902" y="3414870"/>
                <a:ext cx="972626" cy="82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Arc 139">
                <a:extLst>
                  <a:ext uri="{FF2B5EF4-FFF2-40B4-BE49-F238E27FC236}">
                    <a16:creationId xmlns:a16="http://schemas.microsoft.com/office/drawing/2014/main" id="{BC6E1845-DD79-4007-9735-F30AED1C9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732302" flipH="1" flipV="1">
                <a:off x="6608469" y="3193655"/>
                <a:ext cx="214312" cy="266593"/>
              </a:xfrm>
              <a:custGeom>
                <a:avLst/>
                <a:gdLst>
                  <a:gd name="T0" fmla="*/ 2147483646 w 21499"/>
                  <a:gd name="T1" fmla="*/ 2147483646 h 19263"/>
                  <a:gd name="T2" fmla="*/ 2147483646 w 21499"/>
                  <a:gd name="T3" fmla="*/ 2147483646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4" name="AutoShape 371">
            <a:extLst>
              <a:ext uri="{FF2B5EF4-FFF2-40B4-BE49-F238E27FC236}">
                <a16:creationId xmlns:a16="http://schemas.microsoft.com/office/drawing/2014/main" id="{B75A45D8-ABD6-4501-80FB-7C10ADEEE3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6396" y="3865563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5" name="Group 378">
            <a:extLst>
              <a:ext uri="{FF2B5EF4-FFF2-40B4-BE49-F238E27FC236}">
                <a16:creationId xmlns:a16="http://schemas.microsoft.com/office/drawing/2014/main" id="{4507A5F9-04CF-4E62-B913-7D00E8E63894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6476471" y="3729038"/>
            <a:ext cx="341313" cy="490537"/>
            <a:chOff x="2820" y="264"/>
            <a:chExt cx="420" cy="1452"/>
          </a:xfrm>
        </p:grpSpPr>
        <p:sp>
          <p:nvSpPr>
            <p:cNvPr id="102" name="Line 379">
              <a:extLst>
                <a:ext uri="{FF2B5EF4-FFF2-40B4-BE49-F238E27FC236}">
                  <a16:creationId xmlns:a16="http://schemas.microsoft.com/office/drawing/2014/main" id="{77A8ECD2-EEC0-48EB-99DF-B035049C9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" name="Group 380">
              <a:extLst>
                <a:ext uri="{FF2B5EF4-FFF2-40B4-BE49-F238E27FC236}">
                  <a16:creationId xmlns:a16="http://schemas.microsoft.com/office/drawing/2014/main" id="{78C11CEF-B977-40D7-AFF6-369F65C54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4" name="Group 381">
                <a:extLst>
                  <a:ext uri="{FF2B5EF4-FFF2-40B4-BE49-F238E27FC236}">
                    <a16:creationId xmlns:a16="http://schemas.microsoft.com/office/drawing/2014/main" id="{159CA132-F554-419C-BF5D-F54E74FDD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7" name="Group 382">
                  <a:extLst>
                    <a:ext uri="{FF2B5EF4-FFF2-40B4-BE49-F238E27FC236}">
                      <a16:creationId xmlns:a16="http://schemas.microsoft.com/office/drawing/2014/main" id="{426AF8F4-F9E3-4D73-874F-80D3FF2DF9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9" name="Group 383">
                    <a:extLst>
                      <a:ext uri="{FF2B5EF4-FFF2-40B4-BE49-F238E27FC236}">
                        <a16:creationId xmlns:a16="http://schemas.microsoft.com/office/drawing/2014/main" id="{889FBE92-22F3-40A5-8A11-DC4F72E533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2" name="Freeform 384">
                      <a:extLst>
                        <a:ext uri="{FF2B5EF4-FFF2-40B4-BE49-F238E27FC236}">
                          <a16:creationId xmlns:a16="http://schemas.microsoft.com/office/drawing/2014/main" id="{0ABE9DD9-8481-495F-8D7E-C329BCBF43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" name="Freeform 385">
                      <a:extLst>
                        <a:ext uri="{FF2B5EF4-FFF2-40B4-BE49-F238E27FC236}">
                          <a16:creationId xmlns:a16="http://schemas.microsoft.com/office/drawing/2014/main" id="{1B3CB6FA-E370-435B-ACBA-25C514B02E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0" name="Freeform 386">
                    <a:extLst>
                      <a:ext uri="{FF2B5EF4-FFF2-40B4-BE49-F238E27FC236}">
                        <a16:creationId xmlns:a16="http://schemas.microsoft.com/office/drawing/2014/main" id="{58D351EA-3919-448A-A6E9-26DC4777C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1" name="Freeform 387">
                    <a:extLst>
                      <a:ext uri="{FF2B5EF4-FFF2-40B4-BE49-F238E27FC236}">
                        <a16:creationId xmlns:a16="http://schemas.microsoft.com/office/drawing/2014/main" id="{0EDF70D6-2D3B-46E9-B618-C3D5038A6B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8" name="Line 388">
                  <a:extLst>
                    <a:ext uri="{FF2B5EF4-FFF2-40B4-BE49-F238E27FC236}">
                      <a16:creationId xmlns:a16="http://schemas.microsoft.com/office/drawing/2014/main" id="{4D9E083C-025D-44C3-8C75-8B62D4D9A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5" name="AutoShape 389">
                <a:extLst>
                  <a:ext uri="{FF2B5EF4-FFF2-40B4-BE49-F238E27FC236}">
                    <a16:creationId xmlns:a16="http://schemas.microsoft.com/office/drawing/2014/main" id="{779DBC62-A234-4F11-9F92-702B6C688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6" name="Line 390">
                <a:extLst>
                  <a:ext uri="{FF2B5EF4-FFF2-40B4-BE49-F238E27FC236}">
                    <a16:creationId xmlns:a16="http://schemas.microsoft.com/office/drawing/2014/main" id="{6EEE70CE-B848-459A-B93D-CC42A7BCA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6" name="AutoShape 372">
            <a:extLst>
              <a:ext uri="{FF2B5EF4-FFF2-40B4-BE49-F238E27FC236}">
                <a16:creationId xmlns:a16="http://schemas.microsoft.com/office/drawing/2014/main" id="{2A7C9BCE-658B-4468-BE8F-D497B133DB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15609" y="1222375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" name="Group 442">
            <a:extLst>
              <a:ext uri="{FF2B5EF4-FFF2-40B4-BE49-F238E27FC236}">
                <a16:creationId xmlns:a16="http://schemas.microsoft.com/office/drawing/2014/main" id="{EF30BAE4-2FD4-426B-AACF-2F77B12572A6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2785534" y="1069975"/>
            <a:ext cx="341312" cy="490538"/>
            <a:chOff x="2820" y="264"/>
            <a:chExt cx="420" cy="1452"/>
          </a:xfrm>
        </p:grpSpPr>
        <p:sp>
          <p:nvSpPr>
            <p:cNvPr id="90" name="Line 443">
              <a:extLst>
                <a:ext uri="{FF2B5EF4-FFF2-40B4-BE49-F238E27FC236}">
                  <a16:creationId xmlns:a16="http://schemas.microsoft.com/office/drawing/2014/main" id="{64859E61-2024-4C9F-9E72-826BECC29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444">
              <a:extLst>
                <a:ext uri="{FF2B5EF4-FFF2-40B4-BE49-F238E27FC236}">
                  <a16:creationId xmlns:a16="http://schemas.microsoft.com/office/drawing/2014/main" id="{0CDA0D20-27EA-40DF-BBCE-496CF25D6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445">
                <a:extLst>
                  <a:ext uri="{FF2B5EF4-FFF2-40B4-BE49-F238E27FC236}">
                    <a16:creationId xmlns:a16="http://schemas.microsoft.com/office/drawing/2014/main" id="{7AF47311-2784-4013-AA12-7328B1494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446">
                  <a:extLst>
                    <a:ext uri="{FF2B5EF4-FFF2-40B4-BE49-F238E27FC236}">
                      <a16:creationId xmlns:a16="http://schemas.microsoft.com/office/drawing/2014/main" id="{B6D915E2-72D7-4A0F-AF5E-001D1540CD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447">
                    <a:extLst>
                      <a:ext uri="{FF2B5EF4-FFF2-40B4-BE49-F238E27FC236}">
                        <a16:creationId xmlns:a16="http://schemas.microsoft.com/office/drawing/2014/main" id="{E94B48A1-8130-448A-85DC-DB6EF4210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448">
                      <a:extLst>
                        <a:ext uri="{FF2B5EF4-FFF2-40B4-BE49-F238E27FC236}">
                          <a16:creationId xmlns:a16="http://schemas.microsoft.com/office/drawing/2014/main" id="{7B0A2086-E376-43CF-B837-EDDA451B10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449">
                      <a:extLst>
                        <a:ext uri="{FF2B5EF4-FFF2-40B4-BE49-F238E27FC236}">
                          <a16:creationId xmlns:a16="http://schemas.microsoft.com/office/drawing/2014/main" id="{6B475832-9DFC-44DD-9ED4-12A4C23F05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450">
                    <a:extLst>
                      <a:ext uri="{FF2B5EF4-FFF2-40B4-BE49-F238E27FC236}">
                        <a16:creationId xmlns:a16="http://schemas.microsoft.com/office/drawing/2014/main" id="{65FA03DE-8450-43BB-9EC5-6534D62E5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451">
                    <a:extLst>
                      <a:ext uri="{FF2B5EF4-FFF2-40B4-BE49-F238E27FC236}">
                        <a16:creationId xmlns:a16="http://schemas.microsoft.com/office/drawing/2014/main" id="{3F3F5A74-1E7C-4A95-BD84-198670F12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452">
                  <a:extLst>
                    <a:ext uri="{FF2B5EF4-FFF2-40B4-BE49-F238E27FC236}">
                      <a16:creationId xmlns:a16="http://schemas.microsoft.com/office/drawing/2014/main" id="{D7EBD3E4-B9BE-4317-B05E-CCF98402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453">
                <a:extLst>
                  <a:ext uri="{FF2B5EF4-FFF2-40B4-BE49-F238E27FC236}">
                    <a16:creationId xmlns:a16="http://schemas.microsoft.com/office/drawing/2014/main" id="{F47A4726-058C-4244-87D0-C8981C8E0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" name="Line 454">
                <a:extLst>
                  <a:ext uri="{FF2B5EF4-FFF2-40B4-BE49-F238E27FC236}">
                    <a16:creationId xmlns:a16="http://schemas.microsoft.com/office/drawing/2014/main" id="{4C9780A7-C7A1-405A-B9E4-FF5D2C8C6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5" name="Group 378">
            <a:extLst>
              <a:ext uri="{FF2B5EF4-FFF2-40B4-BE49-F238E27FC236}">
                <a16:creationId xmlns:a16="http://schemas.microsoft.com/office/drawing/2014/main" id="{FF7D6AAC-1D26-4142-8282-ABAA923A1077}"/>
              </a:ext>
            </a:extLst>
          </p:cNvPr>
          <p:cNvGrpSpPr>
            <a:grpSpLocks/>
          </p:cNvGrpSpPr>
          <p:nvPr/>
        </p:nvGrpSpPr>
        <p:grpSpPr bwMode="auto">
          <a:xfrm rot="19283437" flipV="1">
            <a:off x="4981046" y="3117850"/>
            <a:ext cx="341313" cy="490538"/>
            <a:chOff x="2820" y="264"/>
            <a:chExt cx="420" cy="1452"/>
          </a:xfrm>
        </p:grpSpPr>
        <p:sp>
          <p:nvSpPr>
            <p:cNvPr id="70" name="Line 379">
              <a:extLst>
                <a:ext uri="{FF2B5EF4-FFF2-40B4-BE49-F238E27FC236}">
                  <a16:creationId xmlns:a16="http://schemas.microsoft.com/office/drawing/2014/main" id="{F760F06E-A827-4912-94D3-C13302034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380">
              <a:extLst>
                <a:ext uri="{FF2B5EF4-FFF2-40B4-BE49-F238E27FC236}">
                  <a16:creationId xmlns:a16="http://schemas.microsoft.com/office/drawing/2014/main" id="{80999F41-A8CB-46B0-8FED-DCE9B7D0F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" name="Group 381">
                <a:extLst>
                  <a:ext uri="{FF2B5EF4-FFF2-40B4-BE49-F238E27FC236}">
                    <a16:creationId xmlns:a16="http://schemas.microsoft.com/office/drawing/2014/main" id="{6121FE41-CF4B-4F5E-8B8B-41C0B9C0F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5" name="Group 382">
                  <a:extLst>
                    <a:ext uri="{FF2B5EF4-FFF2-40B4-BE49-F238E27FC236}">
                      <a16:creationId xmlns:a16="http://schemas.microsoft.com/office/drawing/2014/main" id="{9956B3B9-21DD-4FCD-AD13-F8926368D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" name="Group 383">
                    <a:extLst>
                      <a:ext uri="{FF2B5EF4-FFF2-40B4-BE49-F238E27FC236}">
                        <a16:creationId xmlns:a16="http://schemas.microsoft.com/office/drawing/2014/main" id="{5428F002-D84C-465C-A383-16765BD040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" name="Freeform 384">
                      <a:extLst>
                        <a:ext uri="{FF2B5EF4-FFF2-40B4-BE49-F238E27FC236}">
                          <a16:creationId xmlns:a16="http://schemas.microsoft.com/office/drawing/2014/main" id="{149467B0-A82A-4966-875C-4F7545E544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Freeform 385">
                      <a:extLst>
                        <a:ext uri="{FF2B5EF4-FFF2-40B4-BE49-F238E27FC236}">
                          <a16:creationId xmlns:a16="http://schemas.microsoft.com/office/drawing/2014/main" id="{17EC4B47-7C07-4D03-9B6A-A74D695F8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" name="Freeform 386">
                    <a:extLst>
                      <a:ext uri="{FF2B5EF4-FFF2-40B4-BE49-F238E27FC236}">
                        <a16:creationId xmlns:a16="http://schemas.microsoft.com/office/drawing/2014/main" id="{C14216A5-9D79-4F47-9299-4C454C049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Freeform 387">
                    <a:extLst>
                      <a:ext uri="{FF2B5EF4-FFF2-40B4-BE49-F238E27FC236}">
                        <a16:creationId xmlns:a16="http://schemas.microsoft.com/office/drawing/2014/main" id="{86A4C8E5-1A31-4DE9-A253-4592FECA4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" name="Line 388">
                  <a:extLst>
                    <a:ext uri="{FF2B5EF4-FFF2-40B4-BE49-F238E27FC236}">
                      <a16:creationId xmlns:a16="http://schemas.microsoft.com/office/drawing/2014/main" id="{ABFBC5B1-E965-4757-A449-2CDEEF19F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" name="AutoShape 389">
                <a:extLst>
                  <a:ext uri="{FF2B5EF4-FFF2-40B4-BE49-F238E27FC236}">
                    <a16:creationId xmlns:a16="http://schemas.microsoft.com/office/drawing/2014/main" id="{5402258A-3C96-4741-B199-65BE7F54A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4" name="Line 390">
                <a:extLst>
                  <a:ext uri="{FF2B5EF4-FFF2-40B4-BE49-F238E27FC236}">
                    <a16:creationId xmlns:a16="http://schemas.microsoft.com/office/drawing/2014/main" id="{DF727133-4FF6-4323-9EFC-2207100E2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6" name="Group 442">
            <a:extLst>
              <a:ext uri="{FF2B5EF4-FFF2-40B4-BE49-F238E27FC236}">
                <a16:creationId xmlns:a16="http://schemas.microsoft.com/office/drawing/2014/main" id="{0F0E1C79-A85C-442F-AF0F-6387AF91779C}"/>
              </a:ext>
            </a:extLst>
          </p:cNvPr>
          <p:cNvGrpSpPr>
            <a:grpSpLocks/>
          </p:cNvGrpSpPr>
          <p:nvPr/>
        </p:nvGrpSpPr>
        <p:grpSpPr bwMode="auto">
          <a:xfrm rot="8556502" flipH="1">
            <a:off x="3734859" y="1570038"/>
            <a:ext cx="341312" cy="490537"/>
            <a:chOff x="2820" y="264"/>
            <a:chExt cx="420" cy="1452"/>
          </a:xfrm>
        </p:grpSpPr>
        <p:sp>
          <p:nvSpPr>
            <p:cNvPr id="58" name="Line 443">
              <a:extLst>
                <a:ext uri="{FF2B5EF4-FFF2-40B4-BE49-F238E27FC236}">
                  <a16:creationId xmlns:a16="http://schemas.microsoft.com/office/drawing/2014/main" id="{79F2A94E-5575-44E0-937D-5CB6A08CD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" name="Group 444">
              <a:extLst>
                <a:ext uri="{FF2B5EF4-FFF2-40B4-BE49-F238E27FC236}">
                  <a16:creationId xmlns:a16="http://schemas.microsoft.com/office/drawing/2014/main" id="{18F4C4C3-847B-48A5-933C-D617E647C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0" name="Group 445">
                <a:extLst>
                  <a:ext uri="{FF2B5EF4-FFF2-40B4-BE49-F238E27FC236}">
                    <a16:creationId xmlns:a16="http://schemas.microsoft.com/office/drawing/2014/main" id="{D93616B3-7EBB-4932-8D74-EA76FE86A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3" name="Group 446">
                  <a:extLst>
                    <a:ext uri="{FF2B5EF4-FFF2-40B4-BE49-F238E27FC236}">
                      <a16:creationId xmlns:a16="http://schemas.microsoft.com/office/drawing/2014/main" id="{242D32A3-50F2-405B-9B3D-1A3FE734B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5" name="Group 447">
                    <a:extLst>
                      <a:ext uri="{FF2B5EF4-FFF2-40B4-BE49-F238E27FC236}">
                        <a16:creationId xmlns:a16="http://schemas.microsoft.com/office/drawing/2014/main" id="{726E6BC2-651C-4394-AC3D-A3827705D9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8" name="Freeform 448">
                      <a:extLst>
                        <a:ext uri="{FF2B5EF4-FFF2-40B4-BE49-F238E27FC236}">
                          <a16:creationId xmlns:a16="http://schemas.microsoft.com/office/drawing/2014/main" id="{561B8C35-FADA-4761-AAA6-0E183C844A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" name="Freeform 449">
                      <a:extLst>
                        <a:ext uri="{FF2B5EF4-FFF2-40B4-BE49-F238E27FC236}">
                          <a16:creationId xmlns:a16="http://schemas.microsoft.com/office/drawing/2014/main" id="{253AFF27-00BB-4272-B8EC-13F3E080DF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6" name="Freeform 450">
                    <a:extLst>
                      <a:ext uri="{FF2B5EF4-FFF2-40B4-BE49-F238E27FC236}">
                        <a16:creationId xmlns:a16="http://schemas.microsoft.com/office/drawing/2014/main" id="{F61A6A33-94C6-4E27-BAE2-1F574F4A42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Freeform 451">
                    <a:extLst>
                      <a:ext uri="{FF2B5EF4-FFF2-40B4-BE49-F238E27FC236}">
                        <a16:creationId xmlns:a16="http://schemas.microsoft.com/office/drawing/2014/main" id="{8E1FA075-4F5B-4A6B-939A-C4F0BC56B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7986186 h 33"/>
                      <a:gd name="T2" fmla="*/ 0 w 293"/>
                      <a:gd name="T3" fmla="*/ 7768674 h 33"/>
                      <a:gd name="T4" fmla="*/ 68 w 293"/>
                      <a:gd name="T5" fmla="*/ 2203995 h 33"/>
                      <a:gd name="T6" fmla="*/ 85 w 293"/>
                      <a:gd name="T7" fmla="*/ 1086533 h 33"/>
                      <a:gd name="T8" fmla="*/ 97 w 293"/>
                      <a:gd name="T9" fmla="*/ 1086533 h 33"/>
                      <a:gd name="T10" fmla="*/ 107 w 293"/>
                      <a:gd name="T11" fmla="*/ 0 h 33"/>
                      <a:gd name="T12" fmla="*/ 117 w 293"/>
                      <a:gd name="T13" fmla="*/ 0 h 33"/>
                      <a:gd name="T14" fmla="*/ 133 w 293"/>
                      <a:gd name="T15" fmla="*/ 1086533 h 33"/>
                      <a:gd name="T16" fmla="*/ 146 w 293"/>
                      <a:gd name="T17" fmla="*/ 1547486 h 33"/>
                      <a:gd name="T18" fmla="*/ 157 w 293"/>
                      <a:gd name="T19" fmla="*/ 2203995 h 33"/>
                      <a:gd name="T20" fmla="*/ 163 w 293"/>
                      <a:gd name="T21" fmla="*/ 3275599 h 33"/>
                      <a:gd name="T22" fmla="*/ 169 w 293"/>
                      <a:gd name="T23" fmla="*/ 4470730 h 33"/>
                      <a:gd name="T24" fmla="*/ 173 w 293"/>
                      <a:gd name="T25" fmla="*/ 5607322 h 33"/>
                      <a:gd name="T26" fmla="*/ 175 w 293"/>
                      <a:gd name="T27" fmla="*/ 6644443 h 33"/>
                      <a:gd name="T28" fmla="*/ 175 w 293"/>
                      <a:gd name="T29" fmla="*/ 7986186 h 33"/>
                      <a:gd name="T30" fmla="*/ 175 w 293"/>
                      <a:gd name="T31" fmla="*/ 9068725 h 33"/>
                      <a:gd name="T32" fmla="*/ 173 w 293"/>
                      <a:gd name="T33" fmla="*/ 10505436 h 33"/>
                      <a:gd name="T34" fmla="*/ 169 w 293"/>
                      <a:gd name="T35" fmla="*/ 11374265 h 33"/>
                      <a:gd name="T36" fmla="*/ 163 w 293"/>
                      <a:gd name="T37" fmla="*/ 12916063 h 33"/>
                      <a:gd name="T38" fmla="*/ 157 w 293"/>
                      <a:gd name="T39" fmla="*/ 13752360 h 33"/>
                      <a:gd name="T40" fmla="*/ 146 w 293"/>
                      <a:gd name="T41" fmla="*/ 14544069 h 33"/>
                      <a:gd name="T42" fmla="*/ 133 w 293"/>
                      <a:gd name="T43" fmla="*/ 15671186 h 33"/>
                      <a:gd name="T44" fmla="*/ 117 w 293"/>
                      <a:gd name="T45" fmla="*/ 15758495 h 33"/>
                      <a:gd name="T46" fmla="*/ 107 w 293"/>
                      <a:gd name="T47" fmla="*/ 15758495 h 33"/>
                      <a:gd name="T48" fmla="*/ 97 w 293"/>
                      <a:gd name="T49" fmla="*/ 15758495 h 33"/>
                      <a:gd name="T50" fmla="*/ 85 w 293"/>
                      <a:gd name="T51" fmla="*/ 15671186 h 33"/>
                      <a:gd name="T52" fmla="*/ 68 w 293"/>
                      <a:gd name="T53" fmla="*/ 13752360 h 33"/>
                      <a:gd name="T54" fmla="*/ 0 w 293"/>
                      <a:gd name="T55" fmla="*/ 7986186 h 33"/>
                      <a:gd name="T56" fmla="*/ 0 w 293"/>
                      <a:gd name="T57" fmla="*/ 798618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4" name="Line 452">
                  <a:extLst>
                    <a:ext uri="{FF2B5EF4-FFF2-40B4-BE49-F238E27FC236}">
                      <a16:creationId xmlns:a16="http://schemas.microsoft.com/office/drawing/2014/main" id="{C357523C-C6AB-49D7-B6D7-5C257F196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1" name="AutoShape 453">
                <a:extLst>
                  <a:ext uri="{FF2B5EF4-FFF2-40B4-BE49-F238E27FC236}">
                    <a16:creationId xmlns:a16="http://schemas.microsoft.com/office/drawing/2014/main" id="{C69EEC59-E490-4FAC-BB48-6739D0D53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2" name="Line 454">
                <a:extLst>
                  <a:ext uri="{FF2B5EF4-FFF2-40B4-BE49-F238E27FC236}">
                    <a16:creationId xmlns:a16="http://schemas.microsoft.com/office/drawing/2014/main" id="{5F821F2C-E98C-4748-A7FD-8E4FC969E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" name="Gruppieren 4">
            <a:extLst>
              <a:ext uri="{FF2B5EF4-FFF2-40B4-BE49-F238E27FC236}">
                <a16:creationId xmlns:a16="http://schemas.microsoft.com/office/drawing/2014/main" id="{C50B69CD-F904-4AB5-ABD8-DB4F4A6CBCA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57819" y="2948197"/>
            <a:ext cx="1076325" cy="904875"/>
            <a:chOff x="3576565" y="2975926"/>
            <a:chExt cx="1076325" cy="906148"/>
          </a:xfrm>
        </p:grpSpPr>
        <p:grpSp>
          <p:nvGrpSpPr>
            <p:cNvPr id="83" name="Gruppieren 1">
              <a:extLst>
                <a:ext uri="{FF2B5EF4-FFF2-40B4-BE49-F238E27FC236}">
                  <a16:creationId xmlns:a16="http://schemas.microsoft.com/office/drawing/2014/main" id="{0FDEC5E9-B0CD-4AA8-BDFC-7981154C2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6565" y="2975926"/>
              <a:ext cx="1009651" cy="906148"/>
              <a:chOff x="3576565" y="2975926"/>
              <a:chExt cx="1009651" cy="906148"/>
            </a:xfrm>
          </p:grpSpPr>
          <p:sp>
            <p:nvSpPr>
              <p:cNvPr id="85" name="Line 96">
                <a:extLst>
                  <a:ext uri="{FF2B5EF4-FFF2-40B4-BE49-F238E27FC236}">
                    <a16:creationId xmlns:a16="http://schemas.microsoft.com/office/drawing/2014/main" id="{EB816586-7987-4DB0-A899-695B0C804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6728" y="3882074"/>
                <a:ext cx="9794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97">
                <a:extLst>
                  <a:ext uri="{FF2B5EF4-FFF2-40B4-BE49-F238E27FC236}">
                    <a16:creationId xmlns:a16="http://schemas.microsoft.com/office/drawing/2014/main" id="{3ECA93B2-87A0-429D-BDB7-1A4B291E2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6565" y="2975926"/>
                <a:ext cx="729976" cy="9061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4" name="Text Box 98">
              <a:extLst>
                <a:ext uri="{FF2B5EF4-FFF2-40B4-BE49-F238E27FC236}">
                  <a16:creationId xmlns:a16="http://schemas.microsoft.com/office/drawing/2014/main" id="{73373EE8-D902-45EE-A829-B25E0B6DE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938515" y="3375662"/>
              <a:ext cx="7143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87" name="Oval 101">
            <a:extLst>
              <a:ext uri="{FF2B5EF4-FFF2-40B4-BE49-F238E27FC236}">
                <a16:creationId xmlns:a16="http://schemas.microsoft.com/office/drawing/2014/main" id="{62FC27A9-5C55-4118-A3F3-56F1F376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629" y="1323821"/>
            <a:ext cx="800100" cy="787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de-DE" altLang="de-DE"/>
          </a:p>
        </p:txBody>
      </p:sp>
      <p:sp>
        <p:nvSpPr>
          <p:cNvPr id="88" name="Text Box 113">
            <a:extLst>
              <a:ext uri="{FF2B5EF4-FFF2-40B4-BE49-F238E27FC236}">
                <a16:creationId xmlns:a16="http://schemas.microsoft.com/office/drawing/2014/main" id="{10E353A6-5A4A-4E93-BEF1-FDDF6812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270" y="2448219"/>
            <a:ext cx="2665412" cy="338137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Alle Radien sind gleich.</a:t>
            </a:r>
          </a:p>
        </p:txBody>
      </p:sp>
      <p:sp>
        <p:nvSpPr>
          <p:cNvPr id="89" name="Oval 101">
            <a:extLst>
              <a:ext uri="{FF2B5EF4-FFF2-40B4-BE49-F238E27FC236}">
                <a16:creationId xmlns:a16="http://schemas.microsoft.com/office/drawing/2014/main" id="{2CAF48E6-5577-400A-9B5B-AAE4434D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59" y="3194190"/>
            <a:ext cx="800100" cy="787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03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>
            <a:extLst>
              <a:ext uri="{FF2B5EF4-FFF2-40B4-BE49-F238E27FC236}">
                <a16:creationId xmlns:a16="http://schemas.microsoft.com/office/drawing/2014/main" id="{7D44C013-815C-4EA4-8864-165E8711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68151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dirty="0"/>
              <a:t>C-24.08 Trudeln, 3 Umdrehungen</a:t>
            </a:r>
          </a:p>
        </p:txBody>
      </p:sp>
      <p:sp>
        <p:nvSpPr>
          <p:cNvPr id="13318" name="Text Box 3">
            <a:extLst>
              <a:ext uri="{FF2B5EF4-FFF2-40B4-BE49-F238E27FC236}">
                <a16:creationId xmlns:a16="http://schemas.microsoft.com/office/drawing/2014/main" id="{D5B546C2-516F-4670-B9EA-860D33AC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F3A-C.08.01</a:t>
            </a:r>
            <a:endParaRPr lang="de-DE" altLang="de-DE" sz="1200" b="1" dirty="0"/>
          </a:p>
        </p:txBody>
      </p:sp>
      <p:sp>
        <p:nvSpPr>
          <p:cNvPr id="13326" name="Rectangle 258">
            <a:extLst>
              <a:ext uri="{FF2B5EF4-FFF2-40B4-BE49-F238E27FC236}">
                <a16:creationId xmlns:a16="http://schemas.microsoft.com/office/drawing/2014/main" id="{3244961E-57B1-4D2E-B568-AF49A452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203100" y="-86004400"/>
            <a:ext cx="2287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Aus dem Normalflug, fliege 2 U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27" name="Rectangle 259">
            <a:extLst>
              <a:ext uri="{FF2B5EF4-FFF2-40B4-BE49-F238E27FC236}">
                <a16:creationId xmlns:a16="http://schemas.microsoft.com/office/drawing/2014/main" id="{672C503A-69DB-4AD6-9E4C-1982F383F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10150" y="-86004400"/>
            <a:ext cx="4244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mdrehungen Trudeln, fliege einen senkrechten Abwärtsflug, 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28" name="Rectangle 260">
            <a:extLst>
              <a:ext uri="{FF2B5EF4-FFF2-40B4-BE49-F238E27FC236}">
                <a16:creationId xmlns:a16="http://schemas.microsoft.com/office/drawing/2014/main" id="{A0F4FB91-4CF0-4432-829E-FA018CD1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911125" y="92589350"/>
            <a:ext cx="3703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ziehe durch einen ¼ Looping, Ausflug im Normalflug</a:t>
            </a:r>
            <a:endParaRPr lang="de-DE" altLang="de-DE"/>
          </a:p>
        </p:txBody>
      </p:sp>
      <p:sp>
        <p:nvSpPr>
          <p:cNvPr id="13329" name="Rectangle 261">
            <a:extLst>
              <a:ext uri="{FF2B5EF4-FFF2-40B4-BE49-F238E27FC236}">
                <a16:creationId xmlns:a16="http://schemas.microsoft.com/office/drawing/2014/main" id="{F7E23594-6A88-4445-9A3F-20D0FF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203100" y="-86004400"/>
            <a:ext cx="2287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Aus dem Normalflug, fliege 2 U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30" name="Rectangle 262">
            <a:extLst>
              <a:ext uri="{FF2B5EF4-FFF2-40B4-BE49-F238E27FC236}">
                <a16:creationId xmlns:a16="http://schemas.microsoft.com/office/drawing/2014/main" id="{5FA81A0C-9509-4A8F-B234-862156C53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10150" y="-86004400"/>
            <a:ext cx="4244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mdrehungen Trudeln, fliege einen senkrechten Abwärtsflug, 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31" name="Rectangle 263">
            <a:extLst>
              <a:ext uri="{FF2B5EF4-FFF2-40B4-BE49-F238E27FC236}">
                <a16:creationId xmlns:a16="http://schemas.microsoft.com/office/drawing/2014/main" id="{AD1FCED4-A3CD-4663-9E06-DDC7072D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911125" y="92589350"/>
            <a:ext cx="3703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ziehe durch einen ¼ Looping, Ausflug im Normalflug</a:t>
            </a:r>
            <a:endParaRPr lang="de-DE" altLang="de-DE"/>
          </a:p>
        </p:txBody>
      </p:sp>
      <p:sp>
        <p:nvSpPr>
          <p:cNvPr id="13332" name="Rectangle 264">
            <a:extLst>
              <a:ext uri="{FF2B5EF4-FFF2-40B4-BE49-F238E27FC236}">
                <a16:creationId xmlns:a16="http://schemas.microsoft.com/office/drawing/2014/main" id="{860CB8D8-1AB2-422C-AB6C-134A83E5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203100" y="-86004400"/>
            <a:ext cx="2287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Aus dem Normalflug, fliege 2 U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33" name="Rectangle 265">
            <a:extLst>
              <a:ext uri="{FF2B5EF4-FFF2-40B4-BE49-F238E27FC236}">
                <a16:creationId xmlns:a16="http://schemas.microsoft.com/office/drawing/2014/main" id="{AD63F66B-09B2-4041-9B27-E994EB2B2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10150" y="-86004400"/>
            <a:ext cx="4244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mdrehungen Trudeln, fliege einen senkrechten Abwärtsflug, 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34" name="Rectangle 266">
            <a:extLst>
              <a:ext uri="{FF2B5EF4-FFF2-40B4-BE49-F238E27FC236}">
                <a16:creationId xmlns:a16="http://schemas.microsoft.com/office/drawing/2014/main" id="{3D75253B-382D-4504-9EDC-74F60985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911125" y="92589350"/>
            <a:ext cx="3703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ziehe durch einen ¼ Looping, Ausflug im Normalflug</a:t>
            </a:r>
            <a:endParaRPr lang="de-DE" altLang="de-DE"/>
          </a:p>
        </p:txBody>
      </p:sp>
      <p:sp>
        <p:nvSpPr>
          <p:cNvPr id="13335" name="Rectangle 267">
            <a:extLst>
              <a:ext uri="{FF2B5EF4-FFF2-40B4-BE49-F238E27FC236}">
                <a16:creationId xmlns:a16="http://schemas.microsoft.com/office/drawing/2014/main" id="{17B79171-6F8F-4E73-9F22-510409B6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203100" y="-86004400"/>
            <a:ext cx="2287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Aus dem Normalflug, fliege 2 U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36" name="Rectangle 268">
            <a:extLst>
              <a:ext uri="{FF2B5EF4-FFF2-40B4-BE49-F238E27FC236}">
                <a16:creationId xmlns:a16="http://schemas.microsoft.com/office/drawing/2014/main" id="{60C35E1A-507D-4128-AC03-5C5C0B687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10150" y="-86004400"/>
            <a:ext cx="4244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mdrehungen Trudeln, fliege einen senkrechten Abwärtsflug, </a:t>
            </a:r>
            <a:endParaRPr lang="de-DE" altLang="de-DE" sz="800"/>
          </a:p>
          <a:p>
            <a:pPr algn="l"/>
            <a:endParaRPr lang="de-DE" altLang="de-DE"/>
          </a:p>
        </p:txBody>
      </p:sp>
      <p:sp>
        <p:nvSpPr>
          <p:cNvPr id="13337" name="Rectangle 269">
            <a:extLst>
              <a:ext uri="{FF2B5EF4-FFF2-40B4-BE49-F238E27FC236}">
                <a16:creationId xmlns:a16="http://schemas.microsoft.com/office/drawing/2014/main" id="{10FC6CED-C181-450F-90E8-ED1155FE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911125" y="92589350"/>
            <a:ext cx="3703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cs typeface="Arial" panose="020B0604020202020204" pitchFamily="34" charset="0"/>
              </a:rPr>
              <a:t>ziehe durch einen ¼ Looping, Ausflug im Normalflug</a:t>
            </a:r>
            <a:endParaRPr lang="de-DE" altLang="de-DE"/>
          </a:p>
        </p:txBody>
      </p:sp>
      <p:sp>
        <p:nvSpPr>
          <p:cNvPr id="13338" name="Text Box 270">
            <a:extLst>
              <a:ext uri="{FF2B5EF4-FFF2-40B4-BE49-F238E27FC236}">
                <a16:creationId xmlns:a16="http://schemas.microsoft.com/office/drawing/2014/main" id="{04806922-EA15-4084-8AF0-A57E359F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5111750"/>
            <a:ext cx="2974975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400" b="1" dirty="0"/>
              <a:t>Aus dem Normalflug, fliege </a:t>
            </a:r>
            <a:br>
              <a:rPr lang="de-DE" altLang="de-DE" sz="1400" b="1" dirty="0"/>
            </a:br>
            <a:r>
              <a:rPr lang="de-DE" altLang="de-DE" sz="1400" b="1" dirty="0"/>
              <a:t>3 Umdrehungen Trudeln, fliege</a:t>
            </a:r>
            <a:br>
              <a:rPr lang="de-DE" altLang="de-DE" sz="1400" b="1" dirty="0"/>
            </a:br>
            <a:r>
              <a:rPr lang="de-DE" altLang="de-DE" sz="1400" b="1" dirty="0"/>
              <a:t>einen senkrechten Abwärtsflug, </a:t>
            </a:r>
          </a:p>
          <a:p>
            <a:pPr algn="l" eaLnBrk="1" hangingPunct="1"/>
            <a:r>
              <a:rPr lang="de-DE" altLang="de-DE" sz="1400" b="1" dirty="0"/>
              <a:t>ziehe durch einen ¼ Looping, </a:t>
            </a:r>
            <a:br>
              <a:rPr lang="de-DE" altLang="de-DE" sz="1400" b="1" dirty="0"/>
            </a:br>
            <a:r>
              <a:rPr lang="de-DE" altLang="de-DE" sz="1400" b="1" dirty="0"/>
              <a:t>Ausflug im Normalflug.</a:t>
            </a:r>
          </a:p>
        </p:txBody>
      </p:sp>
      <p:grpSp>
        <p:nvGrpSpPr>
          <p:cNvPr id="13314" name="Group 230">
            <a:extLst>
              <a:ext uri="{FF2B5EF4-FFF2-40B4-BE49-F238E27FC236}">
                <a16:creationId xmlns:a16="http://schemas.microsoft.com/office/drawing/2014/main" id="{F28AF7F2-6488-45AF-8F3C-950292352EFD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1381125"/>
            <a:ext cx="2692400" cy="2159000"/>
            <a:chOff x="1994" y="870"/>
            <a:chExt cx="1696" cy="1360"/>
          </a:xfrm>
        </p:grpSpPr>
        <p:sp>
          <p:nvSpPr>
            <p:cNvPr id="13377" name="Line 183">
              <a:extLst>
                <a:ext uri="{FF2B5EF4-FFF2-40B4-BE49-F238E27FC236}">
                  <a16:creationId xmlns:a16="http://schemas.microsoft.com/office/drawing/2014/main" id="{F3E91258-7CCF-499A-9C5C-189F56EA3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870"/>
              <a:ext cx="0" cy="10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378" name="Arc 184">
              <a:extLst>
                <a:ext uri="{FF2B5EF4-FFF2-40B4-BE49-F238E27FC236}">
                  <a16:creationId xmlns:a16="http://schemas.microsoft.com/office/drawing/2014/main" id="{5275BB3B-8794-4A3F-A586-B1B0F542E0AF}"/>
                </a:ext>
              </a:extLst>
            </p:cNvPr>
            <p:cNvSpPr>
              <a:spLocks/>
            </p:cNvSpPr>
            <p:nvPr/>
          </p:nvSpPr>
          <p:spPr bwMode="auto">
            <a:xfrm rot="21412987" flipH="1">
              <a:off x="2898" y="1929"/>
              <a:ext cx="329" cy="301"/>
            </a:xfrm>
            <a:custGeom>
              <a:avLst/>
              <a:gdLst>
                <a:gd name="T0" fmla="*/ 329 w 21575"/>
                <a:gd name="T1" fmla="*/ 14 h 21594"/>
                <a:gd name="T2" fmla="*/ 8 w 21575"/>
                <a:gd name="T3" fmla="*/ 301 h 21594"/>
                <a:gd name="T4" fmla="*/ 0 w 21575"/>
                <a:gd name="T5" fmla="*/ 0 h 215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75" h="21594" fill="none" extrusionOk="0">
                  <a:moveTo>
                    <a:pt x="21575" y="1030"/>
                  </a:moveTo>
                  <a:cubicBezTo>
                    <a:pt x="21035" y="12348"/>
                    <a:pt x="11840" y="21325"/>
                    <a:pt x="511" y="21593"/>
                  </a:cubicBezTo>
                </a:path>
                <a:path w="21575" h="21594" stroke="0" extrusionOk="0">
                  <a:moveTo>
                    <a:pt x="21575" y="1030"/>
                  </a:moveTo>
                  <a:cubicBezTo>
                    <a:pt x="21035" y="12348"/>
                    <a:pt x="11840" y="21325"/>
                    <a:pt x="511" y="21593"/>
                  </a:cubicBezTo>
                  <a:lnTo>
                    <a:pt x="0" y="0"/>
                  </a:lnTo>
                  <a:lnTo>
                    <a:pt x="21575" y="103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9" name="Line 185">
              <a:extLst>
                <a:ext uri="{FF2B5EF4-FFF2-40B4-BE49-F238E27FC236}">
                  <a16:creationId xmlns:a16="http://schemas.microsoft.com/office/drawing/2014/main" id="{119F5604-4A18-4C0C-A222-37B73099D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2223"/>
              <a:ext cx="4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0" name="Line 182">
              <a:extLst>
                <a:ext uri="{FF2B5EF4-FFF2-40B4-BE49-F238E27FC236}">
                  <a16:creationId xmlns:a16="http://schemas.microsoft.com/office/drawing/2014/main" id="{55A8A243-20E9-4CE8-927B-8B9E13FCA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" y="872"/>
              <a:ext cx="901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15" name="Line 272">
            <a:extLst>
              <a:ext uri="{FF2B5EF4-FFF2-40B4-BE49-F238E27FC236}">
                <a16:creationId xmlns:a16="http://schemas.microsoft.com/office/drawing/2014/main" id="{8E4A5C72-5E3B-4730-BC52-F870F85ACB46}"/>
              </a:ext>
            </a:extLst>
          </p:cNvPr>
          <p:cNvSpPr>
            <a:spLocks noChangeShapeType="1"/>
          </p:cNvSpPr>
          <p:nvPr/>
        </p:nvSpPr>
        <p:spPr bwMode="auto">
          <a:xfrm rot="4284609" flipH="1" flipV="1">
            <a:off x="4625181" y="1399382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16" name="Group 273">
            <a:extLst>
              <a:ext uri="{FF2B5EF4-FFF2-40B4-BE49-F238E27FC236}">
                <a16:creationId xmlns:a16="http://schemas.microsoft.com/office/drawing/2014/main" id="{C9E82A05-D41A-4F55-A60B-348ABD1A938C}"/>
              </a:ext>
            </a:extLst>
          </p:cNvPr>
          <p:cNvGrpSpPr>
            <a:grpSpLocks/>
          </p:cNvGrpSpPr>
          <p:nvPr/>
        </p:nvGrpSpPr>
        <p:grpSpPr bwMode="auto">
          <a:xfrm rot="4284609" flipH="1" flipV="1">
            <a:off x="4379912" y="1138238"/>
            <a:ext cx="200025" cy="431800"/>
            <a:chOff x="2940" y="264"/>
            <a:chExt cx="300" cy="1452"/>
          </a:xfrm>
        </p:grpSpPr>
        <p:grpSp>
          <p:nvGrpSpPr>
            <p:cNvPr id="13367" name="Group 274">
              <a:extLst>
                <a:ext uri="{FF2B5EF4-FFF2-40B4-BE49-F238E27FC236}">
                  <a16:creationId xmlns:a16="http://schemas.microsoft.com/office/drawing/2014/main" id="{0085AC54-A2BD-490D-B99B-1CE416B5C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3370" name="Group 275">
                <a:extLst>
                  <a:ext uri="{FF2B5EF4-FFF2-40B4-BE49-F238E27FC236}">
                    <a16:creationId xmlns:a16="http://schemas.microsoft.com/office/drawing/2014/main" id="{8EBB6B97-6AA1-48DD-AE0A-6202BEF48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3372" name="Group 276">
                  <a:extLst>
                    <a:ext uri="{FF2B5EF4-FFF2-40B4-BE49-F238E27FC236}">
                      <a16:creationId xmlns:a16="http://schemas.microsoft.com/office/drawing/2014/main" id="{3684DB5D-ED1A-475D-A374-F1C517DAF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3375" name="Freeform 277">
                    <a:extLst>
                      <a:ext uri="{FF2B5EF4-FFF2-40B4-BE49-F238E27FC236}">
                        <a16:creationId xmlns:a16="http://schemas.microsoft.com/office/drawing/2014/main" id="{51027390-6BE8-4B1C-98AD-2D1930B73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004 w 1153"/>
                      <a:gd name="T1" fmla="*/ 188 h 204"/>
                      <a:gd name="T2" fmla="*/ 2176 w 1153"/>
                      <a:gd name="T3" fmla="*/ 206 h 204"/>
                      <a:gd name="T4" fmla="*/ 2321 w 1153"/>
                      <a:gd name="T5" fmla="*/ 224 h 204"/>
                      <a:gd name="T6" fmla="*/ 2420 w 1153"/>
                      <a:gd name="T7" fmla="*/ 245 h 204"/>
                      <a:gd name="T8" fmla="*/ 2448 w 1153"/>
                      <a:gd name="T9" fmla="*/ 253 h 204"/>
                      <a:gd name="T10" fmla="*/ 2448 w 1153"/>
                      <a:gd name="T11" fmla="*/ 258 h 204"/>
                      <a:gd name="T12" fmla="*/ 2448 w 1153"/>
                      <a:gd name="T13" fmla="*/ 349 h 204"/>
                      <a:gd name="T14" fmla="*/ 2446 w 1153"/>
                      <a:gd name="T15" fmla="*/ 360 h 204"/>
                      <a:gd name="T16" fmla="*/ 2435 w 1153"/>
                      <a:gd name="T17" fmla="*/ 365 h 204"/>
                      <a:gd name="T18" fmla="*/ 2433 w 1153"/>
                      <a:gd name="T19" fmla="*/ 373 h 204"/>
                      <a:gd name="T20" fmla="*/ 2425 w 1153"/>
                      <a:gd name="T21" fmla="*/ 425 h 204"/>
                      <a:gd name="T22" fmla="*/ 2403 w 1153"/>
                      <a:gd name="T23" fmla="*/ 482 h 204"/>
                      <a:gd name="T24" fmla="*/ 2384 w 1153"/>
                      <a:gd name="T25" fmla="*/ 509 h 204"/>
                      <a:gd name="T26" fmla="*/ 2361 w 1153"/>
                      <a:gd name="T27" fmla="*/ 516 h 204"/>
                      <a:gd name="T28" fmla="*/ 2157 w 1153"/>
                      <a:gd name="T29" fmla="*/ 529 h 204"/>
                      <a:gd name="T30" fmla="*/ 1977 w 1153"/>
                      <a:gd name="T31" fmla="*/ 532 h 204"/>
                      <a:gd name="T32" fmla="*/ 1724 w 1153"/>
                      <a:gd name="T33" fmla="*/ 522 h 204"/>
                      <a:gd name="T34" fmla="*/ 1308 w 1153"/>
                      <a:gd name="T35" fmla="*/ 490 h 204"/>
                      <a:gd name="T36" fmla="*/ 380 w 1153"/>
                      <a:gd name="T37" fmla="*/ 454 h 204"/>
                      <a:gd name="T38" fmla="*/ 282 w 1153"/>
                      <a:gd name="T39" fmla="*/ 469 h 204"/>
                      <a:gd name="T40" fmla="*/ 32 w 1153"/>
                      <a:gd name="T41" fmla="*/ 472 h 204"/>
                      <a:gd name="T42" fmla="*/ 17 w 1153"/>
                      <a:gd name="T43" fmla="*/ 469 h 204"/>
                      <a:gd name="T44" fmla="*/ 8 w 1153"/>
                      <a:gd name="T45" fmla="*/ 456 h 204"/>
                      <a:gd name="T46" fmla="*/ 0 w 1153"/>
                      <a:gd name="T47" fmla="*/ 425 h 204"/>
                      <a:gd name="T48" fmla="*/ 30 w 1153"/>
                      <a:gd name="T49" fmla="*/ 21 h 204"/>
                      <a:gd name="T50" fmla="*/ 38 w 1153"/>
                      <a:gd name="T51" fmla="*/ 5 h 204"/>
                      <a:gd name="T52" fmla="*/ 163 w 1153"/>
                      <a:gd name="T53" fmla="*/ 5 h 204"/>
                      <a:gd name="T54" fmla="*/ 214 w 1153"/>
                      <a:gd name="T55" fmla="*/ 21 h 204"/>
                      <a:gd name="T56" fmla="*/ 263 w 1153"/>
                      <a:gd name="T57" fmla="*/ 50 h 204"/>
                      <a:gd name="T58" fmla="*/ 461 w 1153"/>
                      <a:gd name="T59" fmla="*/ 198 h 204"/>
                      <a:gd name="T60" fmla="*/ 493 w 1153"/>
                      <a:gd name="T61" fmla="*/ 209 h 204"/>
                      <a:gd name="T62" fmla="*/ 544 w 1153"/>
                      <a:gd name="T63" fmla="*/ 219 h 204"/>
                      <a:gd name="T64" fmla="*/ 1395 w 1153"/>
                      <a:gd name="T65" fmla="*/ 146 h 204"/>
                      <a:gd name="T66" fmla="*/ 1448 w 1153"/>
                      <a:gd name="T67" fmla="*/ 216 h 204"/>
                      <a:gd name="T68" fmla="*/ 1735 w 1153"/>
                      <a:gd name="T69" fmla="*/ 253 h 204"/>
                      <a:gd name="T70" fmla="*/ 1796 w 1153"/>
                      <a:gd name="T71" fmla="*/ 250 h 204"/>
                      <a:gd name="T72" fmla="*/ 1854 w 1153"/>
                      <a:gd name="T73" fmla="*/ 232 h 204"/>
                      <a:gd name="T74" fmla="*/ 1902 w 1153"/>
                      <a:gd name="T75" fmla="*/ 201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376" name="Freeform 278">
                    <a:extLst>
                      <a:ext uri="{FF2B5EF4-FFF2-40B4-BE49-F238E27FC236}">
                        <a16:creationId xmlns:a16="http://schemas.microsoft.com/office/drawing/2014/main" id="{BFAC0863-EED8-4126-B744-07343076F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48 h 69"/>
                      <a:gd name="T2" fmla="*/ 33 w 247"/>
                      <a:gd name="T3" fmla="*/ 125 h 69"/>
                      <a:gd name="T4" fmla="*/ 118 w 247"/>
                      <a:gd name="T5" fmla="*/ 138 h 69"/>
                      <a:gd name="T6" fmla="*/ 323 w 247"/>
                      <a:gd name="T7" fmla="*/ 173 h 69"/>
                      <a:gd name="T8" fmla="*/ 526 w 247"/>
                      <a:gd name="T9" fmla="*/ 140 h 69"/>
                      <a:gd name="T10" fmla="*/ 539 w 247"/>
                      <a:gd name="T11" fmla="*/ 80 h 69"/>
                      <a:gd name="T12" fmla="*/ 495 w 247"/>
                      <a:gd name="T13" fmla="*/ 63 h 69"/>
                      <a:gd name="T14" fmla="*/ 450 w 247"/>
                      <a:gd name="T15" fmla="*/ 45 h 69"/>
                      <a:gd name="T16" fmla="*/ 404 w 247"/>
                      <a:gd name="T17" fmla="*/ 30 h 69"/>
                      <a:gd name="T18" fmla="*/ 360 w 247"/>
                      <a:gd name="T19" fmla="*/ 15 h 69"/>
                      <a:gd name="T20" fmla="*/ 323 w 247"/>
                      <a:gd name="T21" fmla="*/ 5 h 69"/>
                      <a:gd name="T22" fmla="*/ 286 w 247"/>
                      <a:gd name="T23" fmla="*/ 0 h 69"/>
                      <a:gd name="T24" fmla="*/ 242 w 247"/>
                      <a:gd name="T25" fmla="*/ 5 h 69"/>
                      <a:gd name="T26" fmla="*/ 194 w 247"/>
                      <a:gd name="T27" fmla="*/ 13 h 69"/>
                      <a:gd name="T28" fmla="*/ 0 w 247"/>
                      <a:gd name="T29" fmla="*/ 48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373" name="Freeform 279">
                  <a:extLst>
                    <a:ext uri="{FF2B5EF4-FFF2-40B4-BE49-F238E27FC236}">
                      <a16:creationId xmlns:a16="http://schemas.microsoft.com/office/drawing/2014/main" id="{D45FB698-CCF7-435D-8B66-5EA3A725D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49 h 33"/>
                    <a:gd name="T2" fmla="*/ 0 w 293"/>
                    <a:gd name="T3" fmla="*/ 47 h 33"/>
                    <a:gd name="T4" fmla="*/ 258 w 293"/>
                    <a:gd name="T5" fmla="*/ 12 h 33"/>
                    <a:gd name="T6" fmla="*/ 332 w 293"/>
                    <a:gd name="T7" fmla="*/ 6 h 33"/>
                    <a:gd name="T8" fmla="*/ 391 w 293"/>
                    <a:gd name="T9" fmla="*/ 6 h 33"/>
                    <a:gd name="T10" fmla="*/ 440 w 293"/>
                    <a:gd name="T11" fmla="*/ 0 h 33"/>
                    <a:gd name="T12" fmla="*/ 479 w 293"/>
                    <a:gd name="T13" fmla="*/ 0 h 33"/>
                    <a:gd name="T14" fmla="*/ 538 w 293"/>
                    <a:gd name="T15" fmla="*/ 6 h 33"/>
                    <a:gd name="T16" fmla="*/ 587 w 293"/>
                    <a:gd name="T17" fmla="*/ 9 h 33"/>
                    <a:gd name="T18" fmla="*/ 629 w 293"/>
                    <a:gd name="T19" fmla="*/ 12 h 33"/>
                    <a:gd name="T20" fmla="*/ 661 w 293"/>
                    <a:gd name="T21" fmla="*/ 20 h 33"/>
                    <a:gd name="T22" fmla="*/ 686 w 293"/>
                    <a:gd name="T23" fmla="*/ 26 h 33"/>
                    <a:gd name="T24" fmla="*/ 705 w 293"/>
                    <a:gd name="T25" fmla="*/ 35 h 33"/>
                    <a:gd name="T26" fmla="*/ 715 w 293"/>
                    <a:gd name="T27" fmla="*/ 41 h 33"/>
                    <a:gd name="T28" fmla="*/ 720 w 293"/>
                    <a:gd name="T29" fmla="*/ 49 h 33"/>
                    <a:gd name="T30" fmla="*/ 715 w 293"/>
                    <a:gd name="T31" fmla="*/ 55 h 33"/>
                    <a:gd name="T32" fmla="*/ 705 w 293"/>
                    <a:gd name="T33" fmla="*/ 64 h 33"/>
                    <a:gd name="T34" fmla="*/ 686 w 293"/>
                    <a:gd name="T35" fmla="*/ 70 h 33"/>
                    <a:gd name="T36" fmla="*/ 661 w 293"/>
                    <a:gd name="T37" fmla="*/ 79 h 33"/>
                    <a:gd name="T38" fmla="*/ 629 w 293"/>
                    <a:gd name="T39" fmla="*/ 84 h 33"/>
                    <a:gd name="T40" fmla="*/ 587 w 293"/>
                    <a:gd name="T41" fmla="*/ 87 h 33"/>
                    <a:gd name="T42" fmla="*/ 538 w 293"/>
                    <a:gd name="T43" fmla="*/ 93 h 33"/>
                    <a:gd name="T44" fmla="*/ 479 w 293"/>
                    <a:gd name="T45" fmla="*/ 96 h 33"/>
                    <a:gd name="T46" fmla="*/ 442 w 293"/>
                    <a:gd name="T47" fmla="*/ 96 h 33"/>
                    <a:gd name="T48" fmla="*/ 391 w 293"/>
                    <a:gd name="T49" fmla="*/ 96 h 33"/>
                    <a:gd name="T50" fmla="*/ 332 w 293"/>
                    <a:gd name="T51" fmla="*/ 93 h 33"/>
                    <a:gd name="T52" fmla="*/ 258 w 293"/>
                    <a:gd name="T53" fmla="*/ 84 h 33"/>
                    <a:gd name="T54" fmla="*/ 0 w 293"/>
                    <a:gd name="T55" fmla="*/ 49 h 33"/>
                    <a:gd name="T56" fmla="*/ 0 w 293"/>
                    <a:gd name="T57" fmla="*/ 4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374" name="Freeform 280">
                  <a:extLst>
                    <a:ext uri="{FF2B5EF4-FFF2-40B4-BE49-F238E27FC236}">
                      <a16:creationId xmlns:a16="http://schemas.microsoft.com/office/drawing/2014/main" id="{19C293EB-C41C-4198-A3E4-BF2D7BA43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24 h 33"/>
                    <a:gd name="T2" fmla="*/ 0 w 293"/>
                    <a:gd name="T3" fmla="*/ 23 h 33"/>
                    <a:gd name="T4" fmla="*/ 104 w 293"/>
                    <a:gd name="T5" fmla="*/ 6 h 33"/>
                    <a:gd name="T6" fmla="*/ 133 w 293"/>
                    <a:gd name="T7" fmla="*/ 3 h 33"/>
                    <a:gd name="T8" fmla="*/ 157 w 293"/>
                    <a:gd name="T9" fmla="*/ 3 h 33"/>
                    <a:gd name="T10" fmla="*/ 177 w 293"/>
                    <a:gd name="T11" fmla="*/ 0 h 33"/>
                    <a:gd name="T12" fmla="*/ 192 w 293"/>
                    <a:gd name="T13" fmla="*/ 0 h 33"/>
                    <a:gd name="T14" fmla="*/ 216 w 293"/>
                    <a:gd name="T15" fmla="*/ 3 h 33"/>
                    <a:gd name="T16" fmla="*/ 236 w 293"/>
                    <a:gd name="T17" fmla="*/ 4 h 33"/>
                    <a:gd name="T18" fmla="*/ 253 w 293"/>
                    <a:gd name="T19" fmla="*/ 6 h 33"/>
                    <a:gd name="T20" fmla="*/ 265 w 293"/>
                    <a:gd name="T21" fmla="*/ 10 h 33"/>
                    <a:gd name="T22" fmla="*/ 275 w 293"/>
                    <a:gd name="T23" fmla="*/ 13 h 33"/>
                    <a:gd name="T24" fmla="*/ 283 w 293"/>
                    <a:gd name="T25" fmla="*/ 17 h 33"/>
                    <a:gd name="T26" fmla="*/ 287 w 293"/>
                    <a:gd name="T27" fmla="*/ 20 h 33"/>
                    <a:gd name="T28" fmla="*/ 289 w 293"/>
                    <a:gd name="T29" fmla="*/ 24 h 33"/>
                    <a:gd name="T30" fmla="*/ 287 w 293"/>
                    <a:gd name="T31" fmla="*/ 27 h 33"/>
                    <a:gd name="T32" fmla="*/ 283 w 293"/>
                    <a:gd name="T33" fmla="*/ 31 h 33"/>
                    <a:gd name="T34" fmla="*/ 275 w 293"/>
                    <a:gd name="T35" fmla="*/ 34 h 33"/>
                    <a:gd name="T36" fmla="*/ 265 w 293"/>
                    <a:gd name="T37" fmla="*/ 38 h 33"/>
                    <a:gd name="T38" fmla="*/ 253 w 293"/>
                    <a:gd name="T39" fmla="*/ 41 h 33"/>
                    <a:gd name="T40" fmla="*/ 236 w 293"/>
                    <a:gd name="T41" fmla="*/ 43 h 33"/>
                    <a:gd name="T42" fmla="*/ 216 w 293"/>
                    <a:gd name="T43" fmla="*/ 46 h 33"/>
                    <a:gd name="T44" fmla="*/ 192 w 293"/>
                    <a:gd name="T45" fmla="*/ 47 h 33"/>
                    <a:gd name="T46" fmla="*/ 178 w 293"/>
                    <a:gd name="T47" fmla="*/ 47 h 33"/>
                    <a:gd name="T48" fmla="*/ 157 w 293"/>
                    <a:gd name="T49" fmla="*/ 47 h 33"/>
                    <a:gd name="T50" fmla="*/ 133 w 293"/>
                    <a:gd name="T51" fmla="*/ 46 h 33"/>
                    <a:gd name="T52" fmla="*/ 104 w 293"/>
                    <a:gd name="T53" fmla="*/ 41 h 33"/>
                    <a:gd name="T54" fmla="*/ 0 w 293"/>
                    <a:gd name="T55" fmla="*/ 24 h 33"/>
                    <a:gd name="T56" fmla="*/ 0 w 293"/>
                    <a:gd name="T57" fmla="*/ 2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71" name="Line 281">
                <a:extLst>
                  <a:ext uri="{FF2B5EF4-FFF2-40B4-BE49-F238E27FC236}">
                    <a16:creationId xmlns:a16="http://schemas.microsoft.com/office/drawing/2014/main" id="{EF4EB2AF-AF76-4C0A-BE9D-B99356432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68" name="AutoShape 282">
              <a:extLst>
                <a:ext uri="{FF2B5EF4-FFF2-40B4-BE49-F238E27FC236}">
                  <a16:creationId xmlns:a16="http://schemas.microsoft.com/office/drawing/2014/main" id="{FF4201A2-9EA9-476E-B2B7-64FBE4D2DF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369" name="Line 283">
              <a:extLst>
                <a:ext uri="{FF2B5EF4-FFF2-40B4-BE49-F238E27FC236}">
                  <a16:creationId xmlns:a16="http://schemas.microsoft.com/office/drawing/2014/main" id="{FFC4D62A-7C49-4E0D-B981-FF388B202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19" name="AutoShape 174">
            <a:extLst>
              <a:ext uri="{FF2B5EF4-FFF2-40B4-BE49-F238E27FC236}">
                <a16:creationId xmlns:a16="http://schemas.microsoft.com/office/drawing/2014/main" id="{C1EAE5A8-ECAD-4A5E-9700-E8A55068AE0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016250" y="13001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366" name="AutoShape 177">
            <a:extLst>
              <a:ext uri="{FF2B5EF4-FFF2-40B4-BE49-F238E27FC236}">
                <a16:creationId xmlns:a16="http://schemas.microsoft.com/office/drawing/2014/main" id="{D0A2905F-8CB5-4929-9136-81019A4D95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25169" y="1278731"/>
            <a:ext cx="168275" cy="525463"/>
          </a:xfrm>
          <a:prstGeom prst="rtTriangl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364" name="AutoShape 180">
            <a:extLst>
              <a:ext uri="{FF2B5EF4-FFF2-40B4-BE49-F238E27FC236}">
                <a16:creationId xmlns:a16="http://schemas.microsoft.com/office/drawing/2014/main" id="{4EE929FA-F7F3-4A86-871D-47B954E247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25169" y="1499394"/>
            <a:ext cx="168275" cy="525463"/>
          </a:xfrm>
          <a:prstGeom prst="rtTriangl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322" name="Line 181">
            <a:extLst>
              <a:ext uri="{FF2B5EF4-FFF2-40B4-BE49-F238E27FC236}">
                <a16:creationId xmlns:a16="http://schemas.microsoft.com/office/drawing/2014/main" id="{1958A0E0-6596-4BFF-B66D-9CD128C5E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948" y="1439863"/>
            <a:ext cx="15165" cy="6392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3" name="AutoShape 186">
            <a:extLst>
              <a:ext uri="{FF2B5EF4-FFF2-40B4-BE49-F238E27FC236}">
                <a16:creationId xmlns:a16="http://schemas.microsoft.com/office/drawing/2014/main" id="{323A1C26-2FFB-4AD4-9FCC-E5A3688B185A}"/>
              </a:ext>
            </a:extLst>
          </p:cNvPr>
          <p:cNvSpPr>
            <a:spLocks noChangeArrowheads="1"/>
          </p:cNvSpPr>
          <p:nvPr/>
        </p:nvSpPr>
        <p:spPr bwMode="auto">
          <a:xfrm rot="10785990" flipH="1">
            <a:off x="6113463" y="34655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13324" name="Group 231">
            <a:extLst>
              <a:ext uri="{FF2B5EF4-FFF2-40B4-BE49-F238E27FC236}">
                <a16:creationId xmlns:a16="http://schemas.microsoft.com/office/drawing/2014/main" id="{C688E4D1-965F-4B21-AC85-35FD3BE06B3B}"/>
              </a:ext>
            </a:extLst>
          </p:cNvPr>
          <p:cNvGrpSpPr>
            <a:grpSpLocks/>
          </p:cNvGrpSpPr>
          <p:nvPr/>
        </p:nvGrpSpPr>
        <p:grpSpPr bwMode="auto">
          <a:xfrm rot="15953265">
            <a:off x="2515394" y="1126331"/>
            <a:ext cx="311150" cy="490538"/>
            <a:chOff x="2820" y="264"/>
            <a:chExt cx="420" cy="1452"/>
          </a:xfrm>
        </p:grpSpPr>
        <p:sp>
          <p:nvSpPr>
            <p:cNvPr id="13351" name="Line 232">
              <a:extLst>
                <a:ext uri="{FF2B5EF4-FFF2-40B4-BE49-F238E27FC236}">
                  <a16:creationId xmlns:a16="http://schemas.microsoft.com/office/drawing/2014/main" id="{BC124F5E-6F24-4358-93EA-7F3C1844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352" name="Group 233">
              <a:extLst>
                <a:ext uri="{FF2B5EF4-FFF2-40B4-BE49-F238E27FC236}">
                  <a16:creationId xmlns:a16="http://schemas.microsoft.com/office/drawing/2014/main" id="{816887D5-5B25-4519-9239-9E9226A77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53" name="Group 234">
                <a:extLst>
                  <a:ext uri="{FF2B5EF4-FFF2-40B4-BE49-F238E27FC236}">
                    <a16:creationId xmlns:a16="http://schemas.microsoft.com/office/drawing/2014/main" id="{5F672673-D963-482F-8209-C9849C5EC0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356" name="Group 235">
                  <a:extLst>
                    <a:ext uri="{FF2B5EF4-FFF2-40B4-BE49-F238E27FC236}">
                      <a16:creationId xmlns:a16="http://schemas.microsoft.com/office/drawing/2014/main" id="{A178D680-D364-47D8-A501-201BCE795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358" name="Group 236">
                    <a:extLst>
                      <a:ext uri="{FF2B5EF4-FFF2-40B4-BE49-F238E27FC236}">
                        <a16:creationId xmlns:a16="http://schemas.microsoft.com/office/drawing/2014/main" id="{34B165D1-BF75-4F1E-8C50-281440AB00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361" name="Freeform 237">
                      <a:extLst>
                        <a:ext uri="{FF2B5EF4-FFF2-40B4-BE49-F238E27FC236}">
                          <a16:creationId xmlns:a16="http://schemas.microsoft.com/office/drawing/2014/main" id="{341B41F5-4D2E-44CB-9DE6-F3A35757F7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62" name="Freeform 238">
                      <a:extLst>
                        <a:ext uri="{FF2B5EF4-FFF2-40B4-BE49-F238E27FC236}">
                          <a16:creationId xmlns:a16="http://schemas.microsoft.com/office/drawing/2014/main" id="{707036AF-BFD2-4BCF-9235-677FCACB3D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359" name="Freeform 239">
                    <a:extLst>
                      <a:ext uri="{FF2B5EF4-FFF2-40B4-BE49-F238E27FC236}">
                        <a16:creationId xmlns:a16="http://schemas.microsoft.com/office/drawing/2014/main" id="{A2CFDD41-8052-45BC-B3CE-EF55E836E5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360" name="Freeform 240">
                    <a:extLst>
                      <a:ext uri="{FF2B5EF4-FFF2-40B4-BE49-F238E27FC236}">
                        <a16:creationId xmlns:a16="http://schemas.microsoft.com/office/drawing/2014/main" id="{82D60D65-41AC-4A20-BA13-EC60D06CA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357" name="Line 241">
                  <a:extLst>
                    <a:ext uri="{FF2B5EF4-FFF2-40B4-BE49-F238E27FC236}">
                      <a16:creationId xmlns:a16="http://schemas.microsoft.com/office/drawing/2014/main" id="{B2CEBC18-91B6-4E20-BF1F-C9135F26A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54" name="AutoShape 242">
                <a:extLst>
                  <a:ext uri="{FF2B5EF4-FFF2-40B4-BE49-F238E27FC236}">
                    <a16:creationId xmlns:a16="http://schemas.microsoft.com/office/drawing/2014/main" id="{DBF94C93-88DE-48C7-A3BF-50E59FA89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3355" name="Line 243">
                <a:extLst>
                  <a:ext uri="{FF2B5EF4-FFF2-40B4-BE49-F238E27FC236}">
                    <a16:creationId xmlns:a16="http://schemas.microsoft.com/office/drawing/2014/main" id="{AB51EE6C-7988-460D-93A5-64E808F0E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325" name="Group 244">
            <a:extLst>
              <a:ext uri="{FF2B5EF4-FFF2-40B4-BE49-F238E27FC236}">
                <a16:creationId xmlns:a16="http://schemas.microsoft.com/office/drawing/2014/main" id="{54DC6134-A024-4511-B2C3-9BF048FB207F}"/>
              </a:ext>
            </a:extLst>
          </p:cNvPr>
          <p:cNvGrpSpPr>
            <a:grpSpLocks/>
          </p:cNvGrpSpPr>
          <p:nvPr/>
        </p:nvGrpSpPr>
        <p:grpSpPr bwMode="auto">
          <a:xfrm rot="15953265">
            <a:off x="5576094" y="3299619"/>
            <a:ext cx="311150" cy="490538"/>
            <a:chOff x="2820" y="264"/>
            <a:chExt cx="420" cy="1452"/>
          </a:xfrm>
        </p:grpSpPr>
        <p:sp>
          <p:nvSpPr>
            <p:cNvPr id="13339" name="Line 245">
              <a:extLst>
                <a:ext uri="{FF2B5EF4-FFF2-40B4-BE49-F238E27FC236}">
                  <a16:creationId xmlns:a16="http://schemas.microsoft.com/office/drawing/2014/main" id="{FD4716C1-1E21-4911-A538-3BA5F1885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340" name="Group 246">
              <a:extLst>
                <a:ext uri="{FF2B5EF4-FFF2-40B4-BE49-F238E27FC236}">
                  <a16:creationId xmlns:a16="http://schemas.microsoft.com/office/drawing/2014/main" id="{E194893F-C1BA-49CE-9EEE-B1C59094A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41" name="Group 247">
                <a:extLst>
                  <a:ext uri="{FF2B5EF4-FFF2-40B4-BE49-F238E27FC236}">
                    <a16:creationId xmlns:a16="http://schemas.microsoft.com/office/drawing/2014/main" id="{6B043730-2861-4253-9459-49A5743482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344" name="Group 248">
                  <a:extLst>
                    <a:ext uri="{FF2B5EF4-FFF2-40B4-BE49-F238E27FC236}">
                      <a16:creationId xmlns:a16="http://schemas.microsoft.com/office/drawing/2014/main" id="{770916C4-B262-4FBF-BC4F-3CC1821AB6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346" name="Group 249">
                    <a:extLst>
                      <a:ext uri="{FF2B5EF4-FFF2-40B4-BE49-F238E27FC236}">
                        <a16:creationId xmlns:a16="http://schemas.microsoft.com/office/drawing/2014/main" id="{8AAF6B45-20FD-4D74-AF2E-54C60E460A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349" name="Freeform 250">
                      <a:extLst>
                        <a:ext uri="{FF2B5EF4-FFF2-40B4-BE49-F238E27FC236}">
                          <a16:creationId xmlns:a16="http://schemas.microsoft.com/office/drawing/2014/main" id="{38BE83DD-658E-496A-AF93-257C0EEA50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50" name="Freeform 251">
                      <a:extLst>
                        <a:ext uri="{FF2B5EF4-FFF2-40B4-BE49-F238E27FC236}">
                          <a16:creationId xmlns:a16="http://schemas.microsoft.com/office/drawing/2014/main" id="{8C24AC2A-BAA6-41AE-92F8-CC0CCE8972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347" name="Freeform 252">
                    <a:extLst>
                      <a:ext uri="{FF2B5EF4-FFF2-40B4-BE49-F238E27FC236}">
                        <a16:creationId xmlns:a16="http://schemas.microsoft.com/office/drawing/2014/main" id="{9D6E9C7F-DACF-444D-B93A-6AA61A9D02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348" name="Freeform 253">
                    <a:extLst>
                      <a:ext uri="{FF2B5EF4-FFF2-40B4-BE49-F238E27FC236}">
                        <a16:creationId xmlns:a16="http://schemas.microsoft.com/office/drawing/2014/main" id="{3762394F-1E9F-4E70-99E3-33265F6A0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345" name="Line 254">
                  <a:extLst>
                    <a:ext uri="{FF2B5EF4-FFF2-40B4-BE49-F238E27FC236}">
                      <a16:creationId xmlns:a16="http://schemas.microsoft.com/office/drawing/2014/main" id="{D99B4CC1-7B43-416C-A89C-62B253222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42" name="AutoShape 255">
                <a:extLst>
                  <a:ext uri="{FF2B5EF4-FFF2-40B4-BE49-F238E27FC236}">
                    <a16:creationId xmlns:a16="http://schemas.microsoft.com/office/drawing/2014/main" id="{D4342F2A-8327-4B1B-9C8F-EB0C91CDF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3343" name="Line 256">
                <a:extLst>
                  <a:ext uri="{FF2B5EF4-FFF2-40B4-BE49-F238E27FC236}">
                    <a16:creationId xmlns:a16="http://schemas.microsoft.com/office/drawing/2014/main" id="{6A7B9C5F-19BA-4685-BB74-DC83FA366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0" name="Line 179">
            <a:extLst>
              <a:ext uri="{FF2B5EF4-FFF2-40B4-BE49-F238E27FC236}">
                <a16:creationId xmlns:a16="http://schemas.microsoft.com/office/drawing/2014/main" id="{239F2D3C-2057-43E5-8EF7-780FF4C490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5104" y="1910881"/>
            <a:ext cx="1" cy="168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AutoShape 180">
            <a:extLst>
              <a:ext uri="{FF2B5EF4-FFF2-40B4-BE49-F238E27FC236}">
                <a16:creationId xmlns:a16="http://schemas.microsoft.com/office/drawing/2014/main" id="{590ABB78-0BF6-4100-BAC3-5670FCB6B9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14052" y="1732287"/>
            <a:ext cx="168275" cy="525463"/>
          </a:xfrm>
          <a:prstGeom prst="rtTriangl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2" name="Line 179">
            <a:extLst>
              <a:ext uri="{FF2B5EF4-FFF2-40B4-BE49-F238E27FC236}">
                <a16:creationId xmlns:a16="http://schemas.microsoft.com/office/drawing/2014/main" id="{3E5E2E9B-D355-4F1D-B2D8-65EEA25CCE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0155" y="1677900"/>
            <a:ext cx="1" cy="168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79">
            <a:extLst>
              <a:ext uri="{FF2B5EF4-FFF2-40B4-BE49-F238E27FC236}">
                <a16:creationId xmlns:a16="http://schemas.microsoft.com/office/drawing/2014/main" id="{3138A0CB-3336-4943-AB7B-6AB18A3AF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4312" y="1463331"/>
            <a:ext cx="1" cy="168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8">
            <a:extLst>
              <a:ext uri="{FF2B5EF4-FFF2-40B4-BE49-F238E27FC236}">
                <a16:creationId xmlns:a16="http://schemas.microsoft.com/office/drawing/2014/main" id="{A606166A-2BC9-41F4-BE60-F0FD4D14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F3A-C.08.02</a:t>
            </a:r>
            <a:endParaRPr lang="de-DE" altLang="de-DE" sz="1200" b="1" dirty="0"/>
          </a:p>
        </p:txBody>
      </p:sp>
      <p:sp>
        <p:nvSpPr>
          <p:cNvPr id="111676" name="Text Box 60">
            <a:extLst>
              <a:ext uri="{FF2B5EF4-FFF2-40B4-BE49-F238E27FC236}">
                <a16:creationId xmlns:a16="http://schemas.microsoft.com/office/drawing/2014/main" id="{1428F073-EBA0-4E7B-8057-C7FBAAB5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2" y="2430336"/>
            <a:ext cx="4754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Gerissene Rolle zu Beginn</a:t>
            </a:r>
            <a:r>
              <a:rPr lang="de-DE" altLang="de-DE" sz="1600" b="1" dirty="0">
                <a:solidFill>
                  <a:schemeClr val="accent2"/>
                </a:solidFill>
              </a:rPr>
              <a:t> </a:t>
            </a:r>
            <a:r>
              <a:rPr lang="de-DE" altLang="de-DE" sz="1600" b="1" dirty="0">
                <a:solidFill>
                  <a:srgbClr val="02369E"/>
                </a:solidFill>
              </a:rPr>
              <a:t>-</a:t>
            </a:r>
            <a:r>
              <a:rPr lang="de-DE" altLang="de-DE" sz="1600" b="1" dirty="0">
                <a:solidFill>
                  <a:srgbClr val="F22414"/>
                </a:solidFill>
              </a:rPr>
              <a:t> null Punkte!</a:t>
            </a:r>
          </a:p>
        </p:txBody>
      </p:sp>
      <p:sp>
        <p:nvSpPr>
          <p:cNvPr id="111677" name="Text Box 61">
            <a:extLst>
              <a:ext uri="{FF2B5EF4-FFF2-40B4-BE49-F238E27FC236}">
                <a16:creationId xmlns:a16="http://schemas.microsoft.com/office/drawing/2014/main" id="{94D36791-E537-42C8-8E53-4BD88700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95" y="3022818"/>
            <a:ext cx="27860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Spiralsturz 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null Punkte!</a:t>
            </a:r>
          </a:p>
          <a:p>
            <a:pPr algn="l">
              <a:spcBef>
                <a:spcPct val="50000"/>
              </a:spcBef>
            </a:pPr>
            <a:endParaRPr lang="de-DE" altLang="de-DE" sz="1600" b="1" dirty="0">
              <a:solidFill>
                <a:srgbClr val="FF3300"/>
              </a:solidFill>
            </a:endParaRPr>
          </a:p>
        </p:txBody>
      </p:sp>
      <p:sp>
        <p:nvSpPr>
          <p:cNvPr id="14353" name="Text Box 62">
            <a:extLst>
              <a:ext uri="{FF2B5EF4-FFF2-40B4-BE49-F238E27FC236}">
                <a16:creationId xmlns:a16="http://schemas.microsoft.com/office/drawing/2014/main" id="{BE5E3A1B-2B48-4266-8682-2C428DE74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68151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/>
              <a:t>C.18.05 Trudeln, 2 Umdrehungen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601550-32B1-44E7-85E0-9F261C66A557}"/>
              </a:ext>
            </a:extLst>
          </p:cNvPr>
          <p:cNvGrpSpPr/>
          <p:nvPr/>
        </p:nvGrpSpPr>
        <p:grpSpPr>
          <a:xfrm>
            <a:off x="2425700" y="1216025"/>
            <a:ext cx="4154488" cy="2484438"/>
            <a:chOff x="2425700" y="1216025"/>
            <a:chExt cx="4154488" cy="2484438"/>
          </a:xfrm>
        </p:grpSpPr>
        <p:grpSp>
          <p:nvGrpSpPr>
            <p:cNvPr id="14338" name="Group 2">
              <a:extLst>
                <a:ext uri="{FF2B5EF4-FFF2-40B4-BE49-F238E27FC236}">
                  <a16:creationId xmlns:a16="http://schemas.microsoft.com/office/drawing/2014/main" id="{1F293AF4-65B2-484E-B684-2E900337B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5475" y="1381125"/>
              <a:ext cx="2692400" cy="2159000"/>
              <a:chOff x="1994" y="870"/>
              <a:chExt cx="1696" cy="1360"/>
            </a:xfrm>
          </p:grpSpPr>
          <p:sp>
            <p:nvSpPr>
              <p:cNvPr id="14394" name="Line 3">
                <a:extLst>
                  <a:ext uri="{FF2B5EF4-FFF2-40B4-BE49-F238E27FC236}">
                    <a16:creationId xmlns:a16="http://schemas.microsoft.com/office/drawing/2014/main" id="{47C32519-8FEB-4280-B071-16EAE4C73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7" y="870"/>
                <a:ext cx="0" cy="10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95" name="Arc 4">
                <a:extLst>
                  <a:ext uri="{FF2B5EF4-FFF2-40B4-BE49-F238E27FC236}">
                    <a16:creationId xmlns:a16="http://schemas.microsoft.com/office/drawing/2014/main" id="{14602377-28A0-407F-9FDE-C496CB99B60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2987" flipH="1">
                <a:off x="2898" y="1929"/>
                <a:ext cx="329" cy="301"/>
              </a:xfrm>
              <a:custGeom>
                <a:avLst/>
                <a:gdLst>
                  <a:gd name="T0" fmla="*/ 329 w 21575"/>
                  <a:gd name="T1" fmla="*/ 14 h 21594"/>
                  <a:gd name="T2" fmla="*/ 8 w 21575"/>
                  <a:gd name="T3" fmla="*/ 301 h 21594"/>
                  <a:gd name="T4" fmla="*/ 0 w 21575"/>
                  <a:gd name="T5" fmla="*/ 0 h 215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75" h="21594" fill="none" extrusionOk="0">
                    <a:moveTo>
                      <a:pt x="21575" y="1030"/>
                    </a:moveTo>
                    <a:cubicBezTo>
                      <a:pt x="21035" y="12348"/>
                      <a:pt x="11840" y="21325"/>
                      <a:pt x="511" y="21593"/>
                    </a:cubicBezTo>
                  </a:path>
                  <a:path w="21575" h="21594" stroke="0" extrusionOk="0">
                    <a:moveTo>
                      <a:pt x="21575" y="1030"/>
                    </a:moveTo>
                    <a:cubicBezTo>
                      <a:pt x="21035" y="12348"/>
                      <a:pt x="11840" y="21325"/>
                      <a:pt x="511" y="21593"/>
                    </a:cubicBezTo>
                    <a:lnTo>
                      <a:pt x="0" y="0"/>
                    </a:lnTo>
                    <a:lnTo>
                      <a:pt x="21575" y="103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96" name="Line 5">
                <a:extLst>
                  <a:ext uri="{FF2B5EF4-FFF2-40B4-BE49-F238E27FC236}">
                    <a16:creationId xmlns:a16="http://schemas.microsoft.com/office/drawing/2014/main" id="{8C5A8784-7DE5-4DD2-8333-AB2770031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8" y="2223"/>
                <a:ext cx="4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97" name="Line 6">
                <a:extLst>
                  <a:ext uri="{FF2B5EF4-FFF2-40B4-BE49-F238E27FC236}">
                    <a16:creationId xmlns:a16="http://schemas.microsoft.com/office/drawing/2014/main" id="{EEF7370B-910D-4BA1-8AD5-DED463D2C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872"/>
                <a:ext cx="90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40" name="AutoShape 9">
              <a:extLst>
                <a:ext uri="{FF2B5EF4-FFF2-40B4-BE49-F238E27FC236}">
                  <a16:creationId xmlns:a16="http://schemas.microsoft.com/office/drawing/2014/main" id="{5681EB32-C2E0-46EA-B35F-E16AC8F9C2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016250" y="1300163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393" name="AutoShape 12">
              <a:extLst>
                <a:ext uri="{FF2B5EF4-FFF2-40B4-BE49-F238E27FC236}">
                  <a16:creationId xmlns:a16="http://schemas.microsoft.com/office/drawing/2014/main" id="{375E8CD9-6E2E-4484-B57A-AB9C46870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25169" y="1278731"/>
              <a:ext cx="168275" cy="525463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391" name="AutoShape 15">
              <a:extLst>
                <a:ext uri="{FF2B5EF4-FFF2-40B4-BE49-F238E27FC236}">
                  <a16:creationId xmlns:a16="http://schemas.microsoft.com/office/drawing/2014/main" id="{464BEDDD-DB28-4A56-A4A1-4A281A00DB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25169" y="1499394"/>
              <a:ext cx="168275" cy="525463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343" name="Line 16">
              <a:extLst>
                <a:ext uri="{FF2B5EF4-FFF2-40B4-BE49-F238E27FC236}">
                  <a16:creationId xmlns:a16="http://schemas.microsoft.com/office/drawing/2014/main" id="{CDC9CE27-D255-4F21-892F-0ED28CA97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8517" y="1439863"/>
              <a:ext cx="5596" cy="7089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4" name="AutoShape 17">
              <a:extLst>
                <a:ext uri="{FF2B5EF4-FFF2-40B4-BE49-F238E27FC236}">
                  <a16:creationId xmlns:a16="http://schemas.microsoft.com/office/drawing/2014/main" id="{E01D8EDC-A72D-4D6E-B88C-DEA86B1D9F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85990" flipH="1">
              <a:off x="6113463" y="3465513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14345" name="Group 18">
              <a:extLst>
                <a:ext uri="{FF2B5EF4-FFF2-40B4-BE49-F238E27FC236}">
                  <a16:creationId xmlns:a16="http://schemas.microsoft.com/office/drawing/2014/main" id="{3AAECDCE-D29C-4A04-A3CC-E57FB9485383}"/>
                </a:ext>
              </a:extLst>
            </p:cNvPr>
            <p:cNvGrpSpPr>
              <a:grpSpLocks/>
            </p:cNvGrpSpPr>
            <p:nvPr/>
          </p:nvGrpSpPr>
          <p:grpSpPr bwMode="auto">
            <a:xfrm rot="4284609" flipH="1" flipV="1">
              <a:off x="4367213" y="1176338"/>
              <a:ext cx="279400" cy="431800"/>
              <a:chOff x="2820" y="264"/>
              <a:chExt cx="420" cy="1452"/>
            </a:xfrm>
          </p:grpSpPr>
          <p:sp>
            <p:nvSpPr>
              <p:cNvPr id="14378" name="Line 19">
                <a:extLst>
                  <a:ext uri="{FF2B5EF4-FFF2-40B4-BE49-F238E27FC236}">
                    <a16:creationId xmlns:a16="http://schemas.microsoft.com/office/drawing/2014/main" id="{BB316847-16C2-4BC3-ABE5-BCADF10F5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379" name="Group 20">
                <a:extLst>
                  <a:ext uri="{FF2B5EF4-FFF2-40B4-BE49-F238E27FC236}">
                    <a16:creationId xmlns:a16="http://schemas.microsoft.com/office/drawing/2014/main" id="{522680F0-0812-46BE-A06C-A3D1E5129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4380" name="Group 21">
                  <a:extLst>
                    <a:ext uri="{FF2B5EF4-FFF2-40B4-BE49-F238E27FC236}">
                      <a16:creationId xmlns:a16="http://schemas.microsoft.com/office/drawing/2014/main" id="{D20FD89E-5A1F-4D55-98C2-39B8C37C2F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383" name="Group 22">
                    <a:extLst>
                      <a:ext uri="{FF2B5EF4-FFF2-40B4-BE49-F238E27FC236}">
                        <a16:creationId xmlns:a16="http://schemas.microsoft.com/office/drawing/2014/main" id="{CF50930A-E3CC-4A4B-897C-A71B3BB07F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385" name="Group 23">
                      <a:extLst>
                        <a:ext uri="{FF2B5EF4-FFF2-40B4-BE49-F238E27FC236}">
                          <a16:creationId xmlns:a16="http://schemas.microsoft.com/office/drawing/2014/main" id="{A680604F-E990-4FDB-BF63-ED0F8C4EE6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388" name="Freeform 24">
                        <a:extLst>
                          <a:ext uri="{FF2B5EF4-FFF2-40B4-BE49-F238E27FC236}">
                            <a16:creationId xmlns:a16="http://schemas.microsoft.com/office/drawing/2014/main" id="{FBB9233C-5301-4BC5-8CAA-A650A10E27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89" name="Freeform 25">
                        <a:extLst>
                          <a:ext uri="{FF2B5EF4-FFF2-40B4-BE49-F238E27FC236}">
                            <a16:creationId xmlns:a16="http://schemas.microsoft.com/office/drawing/2014/main" id="{57C1F7FA-7BF0-4F0C-924A-27E0AE7CAE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86" name="Freeform 26">
                      <a:extLst>
                        <a:ext uri="{FF2B5EF4-FFF2-40B4-BE49-F238E27FC236}">
                          <a16:creationId xmlns:a16="http://schemas.microsoft.com/office/drawing/2014/main" id="{459AA0A3-70A9-43B0-9DB3-1A36EE5C94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387" name="Freeform 27">
                      <a:extLst>
                        <a:ext uri="{FF2B5EF4-FFF2-40B4-BE49-F238E27FC236}">
                          <a16:creationId xmlns:a16="http://schemas.microsoft.com/office/drawing/2014/main" id="{5505B211-3293-4979-9AB8-064BF1B2BF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84" name="Line 28">
                    <a:extLst>
                      <a:ext uri="{FF2B5EF4-FFF2-40B4-BE49-F238E27FC236}">
                        <a16:creationId xmlns:a16="http://schemas.microsoft.com/office/drawing/2014/main" id="{9E3DA95F-070C-4AEE-8381-CB123F709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81" name="AutoShape 29">
                  <a:extLst>
                    <a:ext uri="{FF2B5EF4-FFF2-40B4-BE49-F238E27FC236}">
                      <a16:creationId xmlns:a16="http://schemas.microsoft.com/office/drawing/2014/main" id="{F34EE151-1D53-4045-9D50-B642F6C1A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4382" name="Line 30">
                  <a:extLst>
                    <a:ext uri="{FF2B5EF4-FFF2-40B4-BE49-F238E27FC236}">
                      <a16:creationId xmlns:a16="http://schemas.microsoft.com/office/drawing/2014/main" id="{5D353A4E-1082-4B39-B665-57204DE14D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4346" name="Oval 31">
              <a:extLst>
                <a:ext uri="{FF2B5EF4-FFF2-40B4-BE49-F238E27FC236}">
                  <a16:creationId xmlns:a16="http://schemas.microsoft.com/office/drawing/2014/main" id="{3B8D966C-0439-4E70-A516-0801D15BB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998788"/>
              <a:ext cx="165100" cy="1778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347" name="Oval 32">
              <a:extLst>
                <a:ext uri="{FF2B5EF4-FFF2-40B4-BE49-F238E27FC236}">
                  <a16:creationId xmlns:a16="http://schemas.microsoft.com/office/drawing/2014/main" id="{54873579-F40B-46BF-A94E-93E026250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88" y="3462338"/>
              <a:ext cx="165100" cy="1778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14348" name="Group 33">
              <a:extLst>
                <a:ext uri="{FF2B5EF4-FFF2-40B4-BE49-F238E27FC236}">
                  <a16:creationId xmlns:a16="http://schemas.microsoft.com/office/drawing/2014/main" id="{18F204E6-F033-4647-AC54-C06DE4D0E6B3}"/>
                </a:ext>
              </a:extLst>
            </p:cNvPr>
            <p:cNvGrpSpPr>
              <a:grpSpLocks/>
            </p:cNvGrpSpPr>
            <p:nvPr/>
          </p:nvGrpSpPr>
          <p:grpSpPr bwMode="auto">
            <a:xfrm rot="15953265">
              <a:off x="2515394" y="1126331"/>
              <a:ext cx="311150" cy="490538"/>
              <a:chOff x="2820" y="264"/>
              <a:chExt cx="420" cy="1452"/>
            </a:xfrm>
          </p:grpSpPr>
          <p:sp>
            <p:nvSpPr>
              <p:cNvPr id="14366" name="Line 34">
                <a:extLst>
                  <a:ext uri="{FF2B5EF4-FFF2-40B4-BE49-F238E27FC236}">
                    <a16:creationId xmlns:a16="http://schemas.microsoft.com/office/drawing/2014/main" id="{BB2ABA76-22E2-417B-8F8C-BBA605357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367" name="Group 35">
                <a:extLst>
                  <a:ext uri="{FF2B5EF4-FFF2-40B4-BE49-F238E27FC236}">
                    <a16:creationId xmlns:a16="http://schemas.microsoft.com/office/drawing/2014/main" id="{ACCBF3EF-FA59-405F-9AC5-083509C95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4368" name="Group 36">
                  <a:extLst>
                    <a:ext uri="{FF2B5EF4-FFF2-40B4-BE49-F238E27FC236}">
                      <a16:creationId xmlns:a16="http://schemas.microsoft.com/office/drawing/2014/main" id="{7957E58F-BA89-41B3-A53B-92D46B54E6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371" name="Group 37">
                    <a:extLst>
                      <a:ext uri="{FF2B5EF4-FFF2-40B4-BE49-F238E27FC236}">
                        <a16:creationId xmlns:a16="http://schemas.microsoft.com/office/drawing/2014/main" id="{945339D3-9C7E-4B72-8B84-04868B0A29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373" name="Group 38">
                      <a:extLst>
                        <a:ext uri="{FF2B5EF4-FFF2-40B4-BE49-F238E27FC236}">
                          <a16:creationId xmlns:a16="http://schemas.microsoft.com/office/drawing/2014/main" id="{83874983-4838-44EE-8498-F34F28F5B0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376" name="Freeform 39">
                        <a:extLst>
                          <a:ext uri="{FF2B5EF4-FFF2-40B4-BE49-F238E27FC236}">
                            <a16:creationId xmlns:a16="http://schemas.microsoft.com/office/drawing/2014/main" id="{B82AF39E-3569-4618-8D63-5E23CCADA0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77" name="Freeform 40">
                        <a:extLst>
                          <a:ext uri="{FF2B5EF4-FFF2-40B4-BE49-F238E27FC236}">
                            <a16:creationId xmlns:a16="http://schemas.microsoft.com/office/drawing/2014/main" id="{DE325744-A68E-452C-A843-D4E36435478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74" name="Freeform 41">
                      <a:extLst>
                        <a:ext uri="{FF2B5EF4-FFF2-40B4-BE49-F238E27FC236}">
                          <a16:creationId xmlns:a16="http://schemas.microsoft.com/office/drawing/2014/main" id="{0D6A3C9D-106C-4D68-B765-F989F83569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375" name="Freeform 42">
                      <a:extLst>
                        <a:ext uri="{FF2B5EF4-FFF2-40B4-BE49-F238E27FC236}">
                          <a16:creationId xmlns:a16="http://schemas.microsoft.com/office/drawing/2014/main" id="{34841709-8D96-4699-B573-C0412C0DB9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72" name="Line 43">
                    <a:extLst>
                      <a:ext uri="{FF2B5EF4-FFF2-40B4-BE49-F238E27FC236}">
                        <a16:creationId xmlns:a16="http://schemas.microsoft.com/office/drawing/2014/main" id="{88DEBCFF-55DD-43B6-892B-F0F5D52F52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69" name="AutoShape 44">
                  <a:extLst>
                    <a:ext uri="{FF2B5EF4-FFF2-40B4-BE49-F238E27FC236}">
                      <a16:creationId xmlns:a16="http://schemas.microsoft.com/office/drawing/2014/main" id="{B649C190-8844-4FCF-8107-A82925560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4370" name="Line 45">
                  <a:extLst>
                    <a:ext uri="{FF2B5EF4-FFF2-40B4-BE49-F238E27FC236}">
                      <a16:creationId xmlns:a16="http://schemas.microsoft.com/office/drawing/2014/main" id="{F6866A72-E5A5-4785-88CA-AEAF69B48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349" name="Group 46">
              <a:extLst>
                <a:ext uri="{FF2B5EF4-FFF2-40B4-BE49-F238E27FC236}">
                  <a16:creationId xmlns:a16="http://schemas.microsoft.com/office/drawing/2014/main" id="{F818E0FE-7210-47A7-A482-85E1815BA135}"/>
                </a:ext>
              </a:extLst>
            </p:cNvPr>
            <p:cNvGrpSpPr>
              <a:grpSpLocks/>
            </p:cNvGrpSpPr>
            <p:nvPr/>
          </p:nvGrpSpPr>
          <p:grpSpPr bwMode="auto">
            <a:xfrm rot="15953265">
              <a:off x="5576094" y="3299619"/>
              <a:ext cx="311150" cy="490538"/>
              <a:chOff x="2820" y="264"/>
              <a:chExt cx="420" cy="1452"/>
            </a:xfrm>
          </p:grpSpPr>
          <p:sp>
            <p:nvSpPr>
              <p:cNvPr id="14354" name="Line 47">
                <a:extLst>
                  <a:ext uri="{FF2B5EF4-FFF2-40B4-BE49-F238E27FC236}">
                    <a16:creationId xmlns:a16="http://schemas.microsoft.com/office/drawing/2014/main" id="{3FA6493F-3068-41E4-BECC-DB782E229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355" name="Group 48">
                <a:extLst>
                  <a:ext uri="{FF2B5EF4-FFF2-40B4-BE49-F238E27FC236}">
                    <a16:creationId xmlns:a16="http://schemas.microsoft.com/office/drawing/2014/main" id="{F325060C-FA84-4291-A19D-72D7D3F4B4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4356" name="Group 49">
                  <a:extLst>
                    <a:ext uri="{FF2B5EF4-FFF2-40B4-BE49-F238E27FC236}">
                      <a16:creationId xmlns:a16="http://schemas.microsoft.com/office/drawing/2014/main" id="{B8A48181-7B54-4824-B87D-186E574794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359" name="Group 50">
                    <a:extLst>
                      <a:ext uri="{FF2B5EF4-FFF2-40B4-BE49-F238E27FC236}">
                        <a16:creationId xmlns:a16="http://schemas.microsoft.com/office/drawing/2014/main" id="{A4EC0A12-9AF7-4661-B2E5-0671F066C9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361" name="Group 51">
                      <a:extLst>
                        <a:ext uri="{FF2B5EF4-FFF2-40B4-BE49-F238E27FC236}">
                          <a16:creationId xmlns:a16="http://schemas.microsoft.com/office/drawing/2014/main" id="{98E5BA1A-A670-4D72-8BA5-40FB35705A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364" name="Freeform 52">
                        <a:extLst>
                          <a:ext uri="{FF2B5EF4-FFF2-40B4-BE49-F238E27FC236}">
                            <a16:creationId xmlns:a16="http://schemas.microsoft.com/office/drawing/2014/main" id="{09D8911F-AAC5-42CC-99F3-B1528DB3EE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004 w 1153"/>
                          <a:gd name="T1" fmla="*/ 188 h 204"/>
                          <a:gd name="T2" fmla="*/ 2176 w 1153"/>
                          <a:gd name="T3" fmla="*/ 206 h 204"/>
                          <a:gd name="T4" fmla="*/ 2321 w 1153"/>
                          <a:gd name="T5" fmla="*/ 224 h 204"/>
                          <a:gd name="T6" fmla="*/ 2420 w 1153"/>
                          <a:gd name="T7" fmla="*/ 245 h 204"/>
                          <a:gd name="T8" fmla="*/ 2448 w 1153"/>
                          <a:gd name="T9" fmla="*/ 253 h 204"/>
                          <a:gd name="T10" fmla="*/ 2448 w 1153"/>
                          <a:gd name="T11" fmla="*/ 258 h 204"/>
                          <a:gd name="T12" fmla="*/ 2448 w 1153"/>
                          <a:gd name="T13" fmla="*/ 349 h 204"/>
                          <a:gd name="T14" fmla="*/ 2446 w 1153"/>
                          <a:gd name="T15" fmla="*/ 360 h 204"/>
                          <a:gd name="T16" fmla="*/ 2435 w 1153"/>
                          <a:gd name="T17" fmla="*/ 365 h 204"/>
                          <a:gd name="T18" fmla="*/ 2433 w 1153"/>
                          <a:gd name="T19" fmla="*/ 373 h 204"/>
                          <a:gd name="T20" fmla="*/ 2425 w 1153"/>
                          <a:gd name="T21" fmla="*/ 425 h 204"/>
                          <a:gd name="T22" fmla="*/ 2403 w 1153"/>
                          <a:gd name="T23" fmla="*/ 482 h 204"/>
                          <a:gd name="T24" fmla="*/ 2384 w 1153"/>
                          <a:gd name="T25" fmla="*/ 509 h 204"/>
                          <a:gd name="T26" fmla="*/ 2361 w 1153"/>
                          <a:gd name="T27" fmla="*/ 516 h 204"/>
                          <a:gd name="T28" fmla="*/ 2157 w 1153"/>
                          <a:gd name="T29" fmla="*/ 529 h 204"/>
                          <a:gd name="T30" fmla="*/ 1977 w 1153"/>
                          <a:gd name="T31" fmla="*/ 532 h 204"/>
                          <a:gd name="T32" fmla="*/ 1724 w 1153"/>
                          <a:gd name="T33" fmla="*/ 522 h 204"/>
                          <a:gd name="T34" fmla="*/ 1308 w 1153"/>
                          <a:gd name="T35" fmla="*/ 490 h 204"/>
                          <a:gd name="T36" fmla="*/ 380 w 1153"/>
                          <a:gd name="T37" fmla="*/ 454 h 204"/>
                          <a:gd name="T38" fmla="*/ 282 w 1153"/>
                          <a:gd name="T39" fmla="*/ 469 h 204"/>
                          <a:gd name="T40" fmla="*/ 32 w 1153"/>
                          <a:gd name="T41" fmla="*/ 472 h 204"/>
                          <a:gd name="T42" fmla="*/ 17 w 1153"/>
                          <a:gd name="T43" fmla="*/ 469 h 204"/>
                          <a:gd name="T44" fmla="*/ 8 w 1153"/>
                          <a:gd name="T45" fmla="*/ 456 h 204"/>
                          <a:gd name="T46" fmla="*/ 0 w 1153"/>
                          <a:gd name="T47" fmla="*/ 425 h 204"/>
                          <a:gd name="T48" fmla="*/ 30 w 1153"/>
                          <a:gd name="T49" fmla="*/ 21 h 204"/>
                          <a:gd name="T50" fmla="*/ 38 w 1153"/>
                          <a:gd name="T51" fmla="*/ 5 h 204"/>
                          <a:gd name="T52" fmla="*/ 163 w 1153"/>
                          <a:gd name="T53" fmla="*/ 5 h 204"/>
                          <a:gd name="T54" fmla="*/ 214 w 1153"/>
                          <a:gd name="T55" fmla="*/ 21 h 204"/>
                          <a:gd name="T56" fmla="*/ 263 w 1153"/>
                          <a:gd name="T57" fmla="*/ 50 h 204"/>
                          <a:gd name="T58" fmla="*/ 461 w 1153"/>
                          <a:gd name="T59" fmla="*/ 198 h 204"/>
                          <a:gd name="T60" fmla="*/ 493 w 1153"/>
                          <a:gd name="T61" fmla="*/ 209 h 204"/>
                          <a:gd name="T62" fmla="*/ 544 w 1153"/>
                          <a:gd name="T63" fmla="*/ 219 h 204"/>
                          <a:gd name="T64" fmla="*/ 1395 w 1153"/>
                          <a:gd name="T65" fmla="*/ 146 h 204"/>
                          <a:gd name="T66" fmla="*/ 1448 w 1153"/>
                          <a:gd name="T67" fmla="*/ 216 h 204"/>
                          <a:gd name="T68" fmla="*/ 1735 w 1153"/>
                          <a:gd name="T69" fmla="*/ 253 h 204"/>
                          <a:gd name="T70" fmla="*/ 1796 w 1153"/>
                          <a:gd name="T71" fmla="*/ 250 h 204"/>
                          <a:gd name="T72" fmla="*/ 1854 w 1153"/>
                          <a:gd name="T73" fmla="*/ 232 h 204"/>
                          <a:gd name="T74" fmla="*/ 1902 w 1153"/>
                          <a:gd name="T75" fmla="*/ 201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65" name="Freeform 53">
                        <a:extLst>
                          <a:ext uri="{FF2B5EF4-FFF2-40B4-BE49-F238E27FC236}">
                            <a16:creationId xmlns:a16="http://schemas.microsoft.com/office/drawing/2014/main" id="{E709EF9B-7D9F-4744-A5E7-403918EC143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48 h 69"/>
                          <a:gd name="T2" fmla="*/ 33 w 247"/>
                          <a:gd name="T3" fmla="*/ 125 h 69"/>
                          <a:gd name="T4" fmla="*/ 118 w 247"/>
                          <a:gd name="T5" fmla="*/ 138 h 69"/>
                          <a:gd name="T6" fmla="*/ 323 w 247"/>
                          <a:gd name="T7" fmla="*/ 173 h 69"/>
                          <a:gd name="T8" fmla="*/ 526 w 247"/>
                          <a:gd name="T9" fmla="*/ 140 h 69"/>
                          <a:gd name="T10" fmla="*/ 539 w 247"/>
                          <a:gd name="T11" fmla="*/ 80 h 69"/>
                          <a:gd name="T12" fmla="*/ 495 w 247"/>
                          <a:gd name="T13" fmla="*/ 63 h 69"/>
                          <a:gd name="T14" fmla="*/ 450 w 247"/>
                          <a:gd name="T15" fmla="*/ 45 h 69"/>
                          <a:gd name="T16" fmla="*/ 404 w 247"/>
                          <a:gd name="T17" fmla="*/ 30 h 69"/>
                          <a:gd name="T18" fmla="*/ 360 w 247"/>
                          <a:gd name="T19" fmla="*/ 15 h 69"/>
                          <a:gd name="T20" fmla="*/ 323 w 247"/>
                          <a:gd name="T21" fmla="*/ 5 h 69"/>
                          <a:gd name="T22" fmla="*/ 286 w 247"/>
                          <a:gd name="T23" fmla="*/ 0 h 69"/>
                          <a:gd name="T24" fmla="*/ 242 w 247"/>
                          <a:gd name="T25" fmla="*/ 5 h 69"/>
                          <a:gd name="T26" fmla="*/ 194 w 247"/>
                          <a:gd name="T27" fmla="*/ 13 h 69"/>
                          <a:gd name="T28" fmla="*/ 0 w 247"/>
                          <a:gd name="T29" fmla="*/ 48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62" name="Freeform 54">
                      <a:extLst>
                        <a:ext uri="{FF2B5EF4-FFF2-40B4-BE49-F238E27FC236}">
                          <a16:creationId xmlns:a16="http://schemas.microsoft.com/office/drawing/2014/main" id="{CF99E19F-4BB1-4D51-9F95-291D6EBAB9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49 h 33"/>
                        <a:gd name="T2" fmla="*/ 0 w 293"/>
                        <a:gd name="T3" fmla="*/ 47 h 33"/>
                        <a:gd name="T4" fmla="*/ 258 w 293"/>
                        <a:gd name="T5" fmla="*/ 12 h 33"/>
                        <a:gd name="T6" fmla="*/ 332 w 293"/>
                        <a:gd name="T7" fmla="*/ 6 h 33"/>
                        <a:gd name="T8" fmla="*/ 391 w 293"/>
                        <a:gd name="T9" fmla="*/ 6 h 33"/>
                        <a:gd name="T10" fmla="*/ 440 w 293"/>
                        <a:gd name="T11" fmla="*/ 0 h 33"/>
                        <a:gd name="T12" fmla="*/ 479 w 293"/>
                        <a:gd name="T13" fmla="*/ 0 h 33"/>
                        <a:gd name="T14" fmla="*/ 538 w 293"/>
                        <a:gd name="T15" fmla="*/ 6 h 33"/>
                        <a:gd name="T16" fmla="*/ 587 w 293"/>
                        <a:gd name="T17" fmla="*/ 9 h 33"/>
                        <a:gd name="T18" fmla="*/ 629 w 293"/>
                        <a:gd name="T19" fmla="*/ 12 h 33"/>
                        <a:gd name="T20" fmla="*/ 661 w 293"/>
                        <a:gd name="T21" fmla="*/ 20 h 33"/>
                        <a:gd name="T22" fmla="*/ 686 w 293"/>
                        <a:gd name="T23" fmla="*/ 26 h 33"/>
                        <a:gd name="T24" fmla="*/ 705 w 293"/>
                        <a:gd name="T25" fmla="*/ 35 h 33"/>
                        <a:gd name="T26" fmla="*/ 715 w 293"/>
                        <a:gd name="T27" fmla="*/ 41 h 33"/>
                        <a:gd name="T28" fmla="*/ 720 w 293"/>
                        <a:gd name="T29" fmla="*/ 49 h 33"/>
                        <a:gd name="T30" fmla="*/ 715 w 293"/>
                        <a:gd name="T31" fmla="*/ 55 h 33"/>
                        <a:gd name="T32" fmla="*/ 705 w 293"/>
                        <a:gd name="T33" fmla="*/ 64 h 33"/>
                        <a:gd name="T34" fmla="*/ 686 w 293"/>
                        <a:gd name="T35" fmla="*/ 70 h 33"/>
                        <a:gd name="T36" fmla="*/ 661 w 293"/>
                        <a:gd name="T37" fmla="*/ 79 h 33"/>
                        <a:gd name="T38" fmla="*/ 629 w 293"/>
                        <a:gd name="T39" fmla="*/ 84 h 33"/>
                        <a:gd name="T40" fmla="*/ 587 w 293"/>
                        <a:gd name="T41" fmla="*/ 87 h 33"/>
                        <a:gd name="T42" fmla="*/ 538 w 293"/>
                        <a:gd name="T43" fmla="*/ 93 h 33"/>
                        <a:gd name="T44" fmla="*/ 479 w 293"/>
                        <a:gd name="T45" fmla="*/ 96 h 33"/>
                        <a:gd name="T46" fmla="*/ 442 w 293"/>
                        <a:gd name="T47" fmla="*/ 96 h 33"/>
                        <a:gd name="T48" fmla="*/ 391 w 293"/>
                        <a:gd name="T49" fmla="*/ 96 h 33"/>
                        <a:gd name="T50" fmla="*/ 332 w 293"/>
                        <a:gd name="T51" fmla="*/ 93 h 33"/>
                        <a:gd name="T52" fmla="*/ 258 w 293"/>
                        <a:gd name="T53" fmla="*/ 84 h 33"/>
                        <a:gd name="T54" fmla="*/ 0 w 293"/>
                        <a:gd name="T55" fmla="*/ 49 h 33"/>
                        <a:gd name="T56" fmla="*/ 0 w 293"/>
                        <a:gd name="T57" fmla="*/ 4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363" name="Freeform 55">
                      <a:extLst>
                        <a:ext uri="{FF2B5EF4-FFF2-40B4-BE49-F238E27FC236}">
                          <a16:creationId xmlns:a16="http://schemas.microsoft.com/office/drawing/2014/main" id="{5AA6F9F4-9FC3-4DA7-B97C-3B9E860815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24 h 33"/>
                        <a:gd name="T2" fmla="*/ 0 w 293"/>
                        <a:gd name="T3" fmla="*/ 23 h 33"/>
                        <a:gd name="T4" fmla="*/ 104 w 293"/>
                        <a:gd name="T5" fmla="*/ 6 h 33"/>
                        <a:gd name="T6" fmla="*/ 133 w 293"/>
                        <a:gd name="T7" fmla="*/ 3 h 33"/>
                        <a:gd name="T8" fmla="*/ 157 w 293"/>
                        <a:gd name="T9" fmla="*/ 3 h 33"/>
                        <a:gd name="T10" fmla="*/ 177 w 293"/>
                        <a:gd name="T11" fmla="*/ 0 h 33"/>
                        <a:gd name="T12" fmla="*/ 192 w 293"/>
                        <a:gd name="T13" fmla="*/ 0 h 33"/>
                        <a:gd name="T14" fmla="*/ 216 w 293"/>
                        <a:gd name="T15" fmla="*/ 3 h 33"/>
                        <a:gd name="T16" fmla="*/ 236 w 293"/>
                        <a:gd name="T17" fmla="*/ 4 h 33"/>
                        <a:gd name="T18" fmla="*/ 253 w 293"/>
                        <a:gd name="T19" fmla="*/ 6 h 33"/>
                        <a:gd name="T20" fmla="*/ 265 w 293"/>
                        <a:gd name="T21" fmla="*/ 10 h 33"/>
                        <a:gd name="T22" fmla="*/ 275 w 293"/>
                        <a:gd name="T23" fmla="*/ 13 h 33"/>
                        <a:gd name="T24" fmla="*/ 283 w 293"/>
                        <a:gd name="T25" fmla="*/ 17 h 33"/>
                        <a:gd name="T26" fmla="*/ 287 w 293"/>
                        <a:gd name="T27" fmla="*/ 20 h 33"/>
                        <a:gd name="T28" fmla="*/ 289 w 293"/>
                        <a:gd name="T29" fmla="*/ 24 h 33"/>
                        <a:gd name="T30" fmla="*/ 287 w 293"/>
                        <a:gd name="T31" fmla="*/ 27 h 33"/>
                        <a:gd name="T32" fmla="*/ 283 w 293"/>
                        <a:gd name="T33" fmla="*/ 31 h 33"/>
                        <a:gd name="T34" fmla="*/ 275 w 293"/>
                        <a:gd name="T35" fmla="*/ 34 h 33"/>
                        <a:gd name="T36" fmla="*/ 265 w 293"/>
                        <a:gd name="T37" fmla="*/ 38 h 33"/>
                        <a:gd name="T38" fmla="*/ 253 w 293"/>
                        <a:gd name="T39" fmla="*/ 41 h 33"/>
                        <a:gd name="T40" fmla="*/ 236 w 293"/>
                        <a:gd name="T41" fmla="*/ 43 h 33"/>
                        <a:gd name="T42" fmla="*/ 216 w 293"/>
                        <a:gd name="T43" fmla="*/ 46 h 33"/>
                        <a:gd name="T44" fmla="*/ 192 w 293"/>
                        <a:gd name="T45" fmla="*/ 47 h 33"/>
                        <a:gd name="T46" fmla="*/ 178 w 293"/>
                        <a:gd name="T47" fmla="*/ 47 h 33"/>
                        <a:gd name="T48" fmla="*/ 157 w 293"/>
                        <a:gd name="T49" fmla="*/ 47 h 33"/>
                        <a:gd name="T50" fmla="*/ 133 w 293"/>
                        <a:gd name="T51" fmla="*/ 46 h 33"/>
                        <a:gd name="T52" fmla="*/ 104 w 293"/>
                        <a:gd name="T53" fmla="*/ 41 h 33"/>
                        <a:gd name="T54" fmla="*/ 0 w 293"/>
                        <a:gd name="T55" fmla="*/ 24 h 33"/>
                        <a:gd name="T56" fmla="*/ 0 w 293"/>
                        <a:gd name="T57" fmla="*/ 2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60" name="Line 56">
                    <a:extLst>
                      <a:ext uri="{FF2B5EF4-FFF2-40B4-BE49-F238E27FC236}">
                        <a16:creationId xmlns:a16="http://schemas.microsoft.com/office/drawing/2014/main" id="{63211C31-3206-46BB-BC7C-8533990F7A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57" name="AutoShape 57">
                  <a:extLst>
                    <a:ext uri="{FF2B5EF4-FFF2-40B4-BE49-F238E27FC236}">
                      <a16:creationId xmlns:a16="http://schemas.microsoft.com/office/drawing/2014/main" id="{72205630-8BCF-4F41-B11F-9B3B37950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4358" name="Line 58">
                  <a:extLst>
                    <a:ext uri="{FF2B5EF4-FFF2-40B4-BE49-F238E27FC236}">
                      <a16:creationId xmlns:a16="http://schemas.microsoft.com/office/drawing/2014/main" id="{9FFDC3B0-FC24-46E8-8CC4-9E5850028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4350" name="Oval 59">
              <a:extLst>
                <a:ext uri="{FF2B5EF4-FFF2-40B4-BE49-F238E27FC236}">
                  <a16:creationId xmlns:a16="http://schemas.microsoft.com/office/drawing/2014/main" id="{120DFD1F-317C-45ED-9D14-CE00F362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1331913"/>
              <a:ext cx="165100" cy="1778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4" name="AutoShape 180">
              <a:extLst>
                <a:ext uri="{FF2B5EF4-FFF2-40B4-BE49-F238E27FC236}">
                  <a16:creationId xmlns:a16="http://schemas.microsoft.com/office/drawing/2014/main" id="{FD498176-D808-412E-8E22-8D27905C11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20398" y="1732037"/>
              <a:ext cx="168275" cy="525463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6" name="Line 179">
              <a:extLst>
                <a:ext uri="{FF2B5EF4-FFF2-40B4-BE49-F238E27FC236}">
                  <a16:creationId xmlns:a16="http://schemas.microsoft.com/office/drawing/2014/main" id="{94FE7B91-C861-4663-AA1D-4CFCCA74C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2038" y="1910881"/>
              <a:ext cx="1" cy="168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179">
              <a:extLst>
                <a:ext uri="{FF2B5EF4-FFF2-40B4-BE49-F238E27FC236}">
                  <a16:creationId xmlns:a16="http://schemas.microsoft.com/office/drawing/2014/main" id="{BFC0B3C2-7CEA-4FC8-9375-989A96685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4629" y="1665506"/>
              <a:ext cx="1" cy="168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179">
              <a:extLst>
                <a:ext uri="{FF2B5EF4-FFF2-40B4-BE49-F238E27FC236}">
                  <a16:creationId xmlns:a16="http://schemas.microsoft.com/office/drawing/2014/main" id="{38738E99-F4C6-4DE9-A2F6-5C6AF532D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3423" y="1453681"/>
              <a:ext cx="1" cy="168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76" grpId="0" autoUpdateAnimBg="0"/>
      <p:bldP spid="111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6">
            <a:extLst>
              <a:ext uri="{FF2B5EF4-FFF2-40B4-BE49-F238E27FC236}">
                <a16:creationId xmlns:a16="http://schemas.microsoft.com/office/drawing/2014/main" id="{3D6E48AC-F1A0-4A47-AE52-CA27D3C9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23" name="Text Box 169">
            <a:extLst>
              <a:ext uri="{FF2B5EF4-FFF2-40B4-BE49-F238E27FC236}">
                <a16:creationId xmlns:a16="http://schemas.microsoft.com/office/drawing/2014/main" id="{F8BC3E0F-F15E-4A61-B708-9EB84A8F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5124" name="Text Box 176">
            <a:extLst>
              <a:ext uri="{FF2B5EF4-FFF2-40B4-BE49-F238E27FC236}">
                <a16:creationId xmlns:a16="http://schemas.microsoft.com/office/drawing/2014/main" id="{3CA8E7C5-2208-494E-87E9-418D6B0A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4475"/>
            <a:ext cx="1841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5125" name="Rectangle 220">
            <a:extLst>
              <a:ext uri="{FF2B5EF4-FFF2-40B4-BE49-F238E27FC236}">
                <a16:creationId xmlns:a16="http://schemas.microsoft.com/office/drawing/2014/main" id="{B992F467-0962-46F8-9A2C-D3CB962E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26" name="Text Box 221">
            <a:extLst>
              <a:ext uri="{FF2B5EF4-FFF2-40B4-BE49-F238E27FC236}">
                <a16:creationId xmlns:a16="http://schemas.microsoft.com/office/drawing/2014/main" id="{6918CE19-8863-45DA-9030-97402241E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1450"/>
            <a:ext cx="51689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GB" altLang="de-DE" sz="2000" b="1"/>
              <a:t>Startvorgang</a:t>
            </a:r>
          </a:p>
          <a:p>
            <a:pPr>
              <a:lnSpc>
                <a:spcPct val="70000"/>
              </a:lnSpc>
            </a:pPr>
            <a:endParaRPr lang="en-GB" altLang="de-DE" sz="2000" b="1"/>
          </a:p>
          <a:p>
            <a:pPr>
              <a:lnSpc>
                <a:spcPct val="70000"/>
              </a:lnSpc>
            </a:pPr>
            <a:r>
              <a:rPr lang="en-GB" altLang="de-DE" sz="2000" b="1"/>
              <a:t>( wird nicht beurteilt und nicht bewertet )</a:t>
            </a:r>
          </a:p>
        </p:txBody>
      </p:sp>
      <p:sp>
        <p:nvSpPr>
          <p:cNvPr id="5127" name="Line 222">
            <a:extLst>
              <a:ext uri="{FF2B5EF4-FFF2-40B4-BE49-F238E27FC236}">
                <a16:creationId xmlns:a16="http://schemas.microsoft.com/office/drawing/2014/main" id="{54C7D039-56F8-4155-835E-A1D97A01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3340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8" name="Text Box 223">
            <a:extLst>
              <a:ext uri="{FF2B5EF4-FFF2-40B4-BE49-F238E27FC236}">
                <a16:creationId xmlns:a16="http://schemas.microsoft.com/office/drawing/2014/main" id="{628648AA-06F1-4869-AAEA-7060D11C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5599113"/>
            <a:ext cx="1444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Sicherheitsline</a:t>
            </a:r>
          </a:p>
        </p:txBody>
      </p:sp>
      <p:graphicFrame>
        <p:nvGraphicFramePr>
          <p:cNvPr id="5129" name="Object 224">
            <a:extLst>
              <a:ext uri="{FF2B5EF4-FFF2-40B4-BE49-F238E27FC236}">
                <a16:creationId xmlns:a16="http://schemas.microsoft.com/office/drawing/2014/main" id="{619A4CE4-52C9-4CA9-B92D-466205908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225">
            <a:extLst>
              <a:ext uri="{FF2B5EF4-FFF2-40B4-BE49-F238E27FC236}">
                <a16:creationId xmlns:a16="http://schemas.microsoft.com/office/drawing/2014/main" id="{CBF25FCE-B173-4A1C-A007-33F6570B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5131" name="Rectangle 226">
            <a:extLst>
              <a:ext uri="{FF2B5EF4-FFF2-40B4-BE49-F238E27FC236}">
                <a16:creationId xmlns:a16="http://schemas.microsoft.com/office/drawing/2014/main" id="{70A5599E-AA9A-4D80-943B-BBAD835A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2925" y="6324600"/>
            <a:ext cx="3063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algn="ctr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5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132" name="Text Box 227">
            <a:extLst>
              <a:ext uri="{FF2B5EF4-FFF2-40B4-BE49-F238E27FC236}">
                <a16:creationId xmlns:a16="http://schemas.microsoft.com/office/drawing/2014/main" id="{3428EAEF-AC0E-4CBE-88B3-0918ECAE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4475"/>
            <a:ext cx="1841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pic>
        <p:nvPicPr>
          <p:cNvPr id="5133" name="Picture 228">
            <a:extLst>
              <a:ext uri="{FF2B5EF4-FFF2-40B4-BE49-F238E27FC236}">
                <a16:creationId xmlns:a16="http://schemas.microsoft.com/office/drawing/2014/main" id="{EBD72E94-B30D-49AC-AD83-00DCDE37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19621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4" name="Group 229">
            <a:extLst>
              <a:ext uri="{FF2B5EF4-FFF2-40B4-BE49-F238E27FC236}">
                <a16:creationId xmlns:a16="http://schemas.microsoft.com/office/drawing/2014/main" id="{6F626766-DCC4-4024-8375-10C053040EAD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56175"/>
            <a:ext cx="2560638" cy="214313"/>
            <a:chOff x="2072" y="3594"/>
            <a:chExt cx="1613" cy="135"/>
          </a:xfrm>
        </p:grpSpPr>
        <p:sp>
          <p:nvSpPr>
            <p:cNvPr id="5156" name="Rectangle 230">
              <a:extLst>
                <a:ext uri="{FF2B5EF4-FFF2-40B4-BE49-F238E27FC236}">
                  <a16:creationId xmlns:a16="http://schemas.microsoft.com/office/drawing/2014/main" id="{4D3A46EC-66AB-4CAF-82E6-7BB810C39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157" name="Line 231">
              <a:extLst>
                <a:ext uri="{FF2B5EF4-FFF2-40B4-BE49-F238E27FC236}">
                  <a16:creationId xmlns:a16="http://schemas.microsoft.com/office/drawing/2014/main" id="{8AA226CB-B382-4FC3-9DC3-507CAD146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35" name="Rectangle 232">
            <a:extLst>
              <a:ext uri="{FF2B5EF4-FFF2-40B4-BE49-F238E27FC236}">
                <a16:creationId xmlns:a16="http://schemas.microsoft.com/office/drawing/2014/main" id="{955AE765-E86B-40DB-9D98-64DCFDE7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6" name="Rectangle 233">
            <a:extLst>
              <a:ext uri="{FF2B5EF4-FFF2-40B4-BE49-F238E27FC236}">
                <a16:creationId xmlns:a16="http://schemas.microsoft.com/office/drawing/2014/main" id="{25A3AB0C-563D-461B-9DB0-04943C507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7" name="Rectangle 234">
            <a:extLst>
              <a:ext uri="{FF2B5EF4-FFF2-40B4-BE49-F238E27FC236}">
                <a16:creationId xmlns:a16="http://schemas.microsoft.com/office/drawing/2014/main" id="{BBAC4C42-2EE8-4059-9ECE-D99B9C0D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8" name="Rectangle 235">
            <a:extLst>
              <a:ext uri="{FF2B5EF4-FFF2-40B4-BE49-F238E27FC236}">
                <a16:creationId xmlns:a16="http://schemas.microsoft.com/office/drawing/2014/main" id="{597EA47C-3108-48F0-AFA1-EBCC7DFA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9" name="Rectangle 236">
            <a:extLst>
              <a:ext uri="{FF2B5EF4-FFF2-40B4-BE49-F238E27FC236}">
                <a16:creationId xmlns:a16="http://schemas.microsoft.com/office/drawing/2014/main" id="{04E1B145-738B-445E-B7CB-2C42B6783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40" name="Rectangle 237">
            <a:extLst>
              <a:ext uri="{FF2B5EF4-FFF2-40B4-BE49-F238E27FC236}">
                <a16:creationId xmlns:a16="http://schemas.microsoft.com/office/drawing/2014/main" id="{3A61102C-AC57-47FE-B52D-8E31694BA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41" name="Freeform 238">
            <a:extLst>
              <a:ext uri="{FF2B5EF4-FFF2-40B4-BE49-F238E27FC236}">
                <a16:creationId xmlns:a16="http://schemas.microsoft.com/office/drawing/2014/main" id="{79535E91-1C0A-4870-BFD7-DD7AC290D634}"/>
              </a:ext>
            </a:extLst>
          </p:cNvPr>
          <p:cNvSpPr>
            <a:spLocks/>
          </p:cNvSpPr>
          <p:nvPr/>
        </p:nvSpPr>
        <p:spPr bwMode="auto">
          <a:xfrm>
            <a:off x="4179888" y="4991100"/>
            <a:ext cx="196850" cy="190500"/>
          </a:xfrm>
          <a:custGeom>
            <a:avLst/>
            <a:gdLst>
              <a:gd name="T0" fmla="*/ 196850 w 124"/>
              <a:gd name="T1" fmla="*/ 98425 h 120"/>
              <a:gd name="T2" fmla="*/ 173038 w 124"/>
              <a:gd name="T3" fmla="*/ 103188 h 120"/>
              <a:gd name="T4" fmla="*/ 144463 w 124"/>
              <a:gd name="T5" fmla="*/ 103188 h 120"/>
              <a:gd name="T6" fmla="*/ 127000 w 124"/>
              <a:gd name="T7" fmla="*/ 184150 h 120"/>
              <a:gd name="T8" fmla="*/ 103188 w 124"/>
              <a:gd name="T9" fmla="*/ 190500 h 120"/>
              <a:gd name="T10" fmla="*/ 103188 w 124"/>
              <a:gd name="T11" fmla="*/ 103188 h 120"/>
              <a:gd name="T12" fmla="*/ 68263 w 124"/>
              <a:gd name="T13" fmla="*/ 103188 h 120"/>
              <a:gd name="T14" fmla="*/ 33338 w 124"/>
              <a:gd name="T15" fmla="*/ 98425 h 120"/>
              <a:gd name="T16" fmla="*/ 22225 w 124"/>
              <a:gd name="T17" fmla="*/ 127000 h 120"/>
              <a:gd name="T18" fmla="*/ 11113 w 124"/>
              <a:gd name="T19" fmla="*/ 127000 h 120"/>
              <a:gd name="T20" fmla="*/ 11113 w 124"/>
              <a:gd name="T21" fmla="*/ 98425 h 120"/>
              <a:gd name="T22" fmla="*/ 0 w 124"/>
              <a:gd name="T23" fmla="*/ 98425 h 120"/>
              <a:gd name="T24" fmla="*/ 11113 w 124"/>
              <a:gd name="T25" fmla="*/ 92075 h 120"/>
              <a:gd name="T26" fmla="*/ 11113 w 124"/>
              <a:gd name="T27" fmla="*/ 63500 h 120"/>
              <a:gd name="T28" fmla="*/ 22225 w 124"/>
              <a:gd name="T29" fmla="*/ 63500 h 120"/>
              <a:gd name="T30" fmla="*/ 33338 w 124"/>
              <a:gd name="T31" fmla="*/ 92075 h 120"/>
              <a:gd name="T32" fmla="*/ 68263 w 124"/>
              <a:gd name="T33" fmla="*/ 85725 h 120"/>
              <a:gd name="T34" fmla="*/ 103188 w 124"/>
              <a:gd name="T35" fmla="*/ 85725 h 120"/>
              <a:gd name="T36" fmla="*/ 103188 w 124"/>
              <a:gd name="T37" fmla="*/ 0 h 120"/>
              <a:gd name="T38" fmla="*/ 127000 w 124"/>
              <a:gd name="T39" fmla="*/ 4763 h 120"/>
              <a:gd name="T40" fmla="*/ 144463 w 124"/>
              <a:gd name="T41" fmla="*/ 85725 h 120"/>
              <a:gd name="T42" fmla="*/ 173038 w 124"/>
              <a:gd name="T43" fmla="*/ 85725 h 120"/>
              <a:gd name="T44" fmla="*/ 196850 w 124"/>
              <a:gd name="T45" fmla="*/ 98425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42" name="Group 239">
            <a:extLst>
              <a:ext uri="{FF2B5EF4-FFF2-40B4-BE49-F238E27FC236}">
                <a16:creationId xmlns:a16="http://schemas.microsoft.com/office/drawing/2014/main" id="{4A364E27-B8D6-4437-9345-6B3DAB0C56E6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5144" name="Group 240">
              <a:extLst>
                <a:ext uri="{FF2B5EF4-FFF2-40B4-BE49-F238E27FC236}">
                  <a16:creationId xmlns:a16="http://schemas.microsoft.com/office/drawing/2014/main" id="{A441BFF9-AB09-442E-8AF8-345C5373A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5154" name="Freeform 241">
                <a:extLst>
                  <a:ext uri="{FF2B5EF4-FFF2-40B4-BE49-F238E27FC236}">
                    <a16:creationId xmlns:a16="http://schemas.microsoft.com/office/drawing/2014/main" id="{2B78A76A-355F-4974-A1F5-2D89C7209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55" name="Line 242">
                <a:extLst>
                  <a:ext uri="{FF2B5EF4-FFF2-40B4-BE49-F238E27FC236}">
                    <a16:creationId xmlns:a16="http://schemas.microsoft.com/office/drawing/2014/main" id="{35661DD6-6132-4F46-A979-B139B3389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145" name="Group 243">
              <a:extLst>
                <a:ext uri="{FF2B5EF4-FFF2-40B4-BE49-F238E27FC236}">
                  <a16:creationId xmlns:a16="http://schemas.microsoft.com/office/drawing/2014/main" id="{134CCA7B-9FD0-45B0-AAB0-40F90B6AB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5152" name="Freeform 244">
                <a:extLst>
                  <a:ext uri="{FF2B5EF4-FFF2-40B4-BE49-F238E27FC236}">
                    <a16:creationId xmlns:a16="http://schemas.microsoft.com/office/drawing/2014/main" id="{022C8751-CC74-4361-BA22-C73DBA0C1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53" name="Line 245">
                <a:extLst>
                  <a:ext uri="{FF2B5EF4-FFF2-40B4-BE49-F238E27FC236}">
                    <a16:creationId xmlns:a16="http://schemas.microsoft.com/office/drawing/2014/main" id="{ACE2F24B-0161-4C8D-92EE-CD6F50DA3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46" name="Line 246">
              <a:extLst>
                <a:ext uri="{FF2B5EF4-FFF2-40B4-BE49-F238E27FC236}">
                  <a16:creationId xmlns:a16="http://schemas.microsoft.com/office/drawing/2014/main" id="{33E1B9EF-C318-431A-9EDE-9BA51876D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47" name="Line 247">
              <a:extLst>
                <a:ext uri="{FF2B5EF4-FFF2-40B4-BE49-F238E27FC236}">
                  <a16:creationId xmlns:a16="http://schemas.microsoft.com/office/drawing/2014/main" id="{1FD0CC0B-AC03-437D-8B42-9A8DDDE5C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48" name="Line 248">
              <a:extLst>
                <a:ext uri="{FF2B5EF4-FFF2-40B4-BE49-F238E27FC236}">
                  <a16:creationId xmlns:a16="http://schemas.microsoft.com/office/drawing/2014/main" id="{4EE0F7BE-81CB-4F83-A6B2-8CACE3D16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149" name="Group 249">
              <a:extLst>
                <a:ext uri="{FF2B5EF4-FFF2-40B4-BE49-F238E27FC236}">
                  <a16:creationId xmlns:a16="http://schemas.microsoft.com/office/drawing/2014/main" id="{73787599-FB5B-4FA9-AB14-45245DA30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5150" name="Freeform 250">
                <a:extLst>
                  <a:ext uri="{FF2B5EF4-FFF2-40B4-BE49-F238E27FC236}">
                    <a16:creationId xmlns:a16="http://schemas.microsoft.com/office/drawing/2014/main" id="{F921FD05-F91F-4710-94AF-D1F96043D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51" name="Line 251">
                <a:extLst>
                  <a:ext uri="{FF2B5EF4-FFF2-40B4-BE49-F238E27FC236}">
                    <a16:creationId xmlns:a16="http://schemas.microsoft.com/office/drawing/2014/main" id="{D61C175C-9F89-4341-AE80-87FAF683C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143" name="Rectangle 254">
            <a:extLst>
              <a:ext uri="{FF2B5EF4-FFF2-40B4-BE49-F238E27FC236}">
                <a16:creationId xmlns:a16="http://schemas.microsoft.com/office/drawing/2014/main" id="{4C04BC69-8469-4B41-8604-7EA3E7795339}"/>
              </a:ext>
            </a:extLst>
          </p:cNvPr>
          <p:cNvSpPr>
            <a:spLocks noGrp="1" noChangeArrowheads="1"/>
          </p:cNvSpPr>
          <p:nvPr>
            <p:ph/>
          </p:nvPr>
        </p:nvSpPr>
        <p:spPr bwMode="auto">
          <a:xfrm>
            <a:off x="457200" y="274638"/>
            <a:ext cx="822960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7">
            <a:extLst>
              <a:ext uri="{FF2B5EF4-FFF2-40B4-BE49-F238E27FC236}">
                <a16:creationId xmlns:a16="http://schemas.microsoft.com/office/drawing/2014/main" id="{3BB8886B-51F0-41F5-BC20-E08B0D3058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555" name="Rectangle 2">
              <a:extLst>
                <a:ext uri="{FF2B5EF4-FFF2-40B4-BE49-F238E27FC236}">
                  <a16:creationId xmlns:a16="http://schemas.microsoft.com/office/drawing/2014/main" id="{5584330F-EF55-4DF0-81B9-E939A1574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3DA759"/>
                </a:gs>
                <a:gs pos="100000">
                  <a:srgbClr val="BDE7A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56" name="Text Box 3">
              <a:extLst>
                <a:ext uri="{FF2B5EF4-FFF2-40B4-BE49-F238E27FC236}">
                  <a16:creationId xmlns:a16="http://schemas.microsoft.com/office/drawing/2014/main" id="{609CAABB-3756-41C4-AC19-E88FBB2FA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" y="2757"/>
              <a:ext cx="3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1400" b="1">
                  <a:solidFill>
                    <a:srgbClr val="02369E"/>
                  </a:solidFill>
                </a:rPr>
                <a:t>120</a:t>
              </a:r>
              <a:r>
                <a:rPr lang="en-GB" altLang="de-DE" sz="1400" b="1" baseline="30000">
                  <a:solidFill>
                    <a:srgbClr val="02369E"/>
                  </a:solidFill>
                </a:rPr>
                <a:t>0</a:t>
              </a:r>
              <a:endParaRPr lang="en-GB" altLang="de-DE" sz="1400" b="1">
                <a:solidFill>
                  <a:srgbClr val="02369E"/>
                </a:solidFill>
              </a:endParaRPr>
            </a:p>
          </p:txBody>
        </p:sp>
        <p:sp>
          <p:nvSpPr>
            <p:cNvPr id="23557" name="Text Box 4">
              <a:extLst>
                <a:ext uri="{FF2B5EF4-FFF2-40B4-BE49-F238E27FC236}">
                  <a16:creationId xmlns:a16="http://schemas.microsoft.com/office/drawing/2014/main" id="{E0998D03-C0E9-4EFE-B671-119860C7C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" y="4155"/>
              <a:ext cx="11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en-GB" altLang="de-DE" sz="1400" b="1">
                <a:solidFill>
                  <a:srgbClr val="CC3300"/>
                </a:solidFill>
              </a:endParaRPr>
            </a:p>
          </p:txBody>
        </p:sp>
        <p:sp>
          <p:nvSpPr>
            <p:cNvPr id="23558" name="Rectangle 5">
              <a:extLst>
                <a:ext uri="{FF2B5EF4-FFF2-40B4-BE49-F238E27FC236}">
                  <a16:creationId xmlns:a16="http://schemas.microsoft.com/office/drawing/2014/main" id="{0867385E-53B6-4633-9885-85FF8251A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3DA759"/>
                </a:gs>
                <a:gs pos="100000">
                  <a:srgbClr val="BDE7A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59" name="Text Box 6">
              <a:extLst>
                <a:ext uri="{FF2B5EF4-FFF2-40B4-BE49-F238E27FC236}">
                  <a16:creationId xmlns:a16="http://schemas.microsoft.com/office/drawing/2014/main" id="{C7386497-9AEC-404E-A6A3-58DF6F971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04"/>
              <a:ext cx="2880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43" tIns="39671" rIns="79343" bIns="39671">
              <a:spAutoFit/>
            </a:bodyPr>
            <a:lstStyle>
              <a:lvl1pPr algn="ctr" defTabSz="793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defTabSz="793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defTabSz="793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defTabSz="793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defTabSz="793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793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793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793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793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GB" altLang="de-DE" sz="2000" b="1"/>
                <a:t>Landevorgang</a:t>
              </a:r>
            </a:p>
            <a:p>
              <a:pPr>
                <a:lnSpc>
                  <a:spcPct val="80000"/>
                </a:lnSpc>
              </a:pPr>
              <a:endParaRPr lang="en-GB" altLang="de-DE" sz="1000" b="1"/>
            </a:p>
            <a:p>
              <a:pPr>
                <a:lnSpc>
                  <a:spcPct val="80000"/>
                </a:lnSpc>
              </a:pPr>
              <a:r>
                <a:rPr lang="en-GB" altLang="de-DE" sz="2000" b="1"/>
                <a:t>(</a:t>
              </a:r>
              <a:r>
                <a:rPr lang="en-GB" altLang="de-DE" b="1"/>
                <a:t>wird nicht beurteilt und nicht bewertet</a:t>
              </a:r>
              <a:r>
                <a:rPr lang="en-GB" altLang="de-DE"/>
                <a:t> </a:t>
              </a:r>
              <a:r>
                <a:rPr lang="en-GB" altLang="de-DE" sz="2000" b="1"/>
                <a:t>)</a:t>
              </a:r>
            </a:p>
          </p:txBody>
        </p:sp>
        <p:sp>
          <p:nvSpPr>
            <p:cNvPr id="23560" name="Line 7">
              <a:extLst>
                <a:ext uri="{FF2B5EF4-FFF2-40B4-BE49-F238E27FC236}">
                  <a16:creationId xmlns:a16="http://schemas.microsoft.com/office/drawing/2014/main" id="{F407BA6B-A901-46B5-A73B-6E2184B07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360"/>
              <a:ext cx="5616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1" name="Text Box 8">
              <a:extLst>
                <a:ext uri="{FF2B5EF4-FFF2-40B4-BE49-F238E27FC236}">
                  <a16:creationId xmlns:a16="http://schemas.microsoft.com/office/drawing/2014/main" id="{1FEE8B72-0772-49D1-8470-E2A81A192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3479"/>
              <a:ext cx="96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GB" altLang="de-DE" sz="1400">
                  <a:solidFill>
                    <a:srgbClr val="02369E"/>
                  </a:solidFill>
                  <a:latin typeface="Futura XBlkCn BT" pitchFamily="34" charset="0"/>
                </a:rPr>
                <a:t> </a:t>
              </a:r>
              <a:r>
                <a:rPr lang="en-GB" altLang="de-DE" sz="1400" b="1">
                  <a:solidFill>
                    <a:srgbClr val="CC3300"/>
                  </a:solidFill>
                </a:rPr>
                <a:t>Sicherheitslinie</a:t>
              </a:r>
            </a:p>
          </p:txBody>
        </p:sp>
        <p:graphicFrame>
          <p:nvGraphicFramePr>
            <p:cNvPr id="23562" name="Object 9">
              <a:extLst>
                <a:ext uri="{FF2B5EF4-FFF2-40B4-BE49-F238E27FC236}">
                  <a16:creationId xmlns:a16="http://schemas.microsoft.com/office/drawing/2014/main" id="{D7F3D27A-FA00-4630-BE5F-D62BC85A73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1" y="1207"/>
            <a:ext cx="258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7" name="Designer Zeichnung" r:id="rId3" imgW="304800" imgH="304800" progId="Designer.Drawing.7">
                    <p:embed/>
                  </p:oleObj>
                </mc:Choice>
                <mc:Fallback>
                  <p:oleObj name="Designer Zeichnung" r:id="rId3" imgW="304800" imgH="304800" progId="Designer.Drawing.7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207"/>
                          <a:ext cx="258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" name="Text Box 10">
              <a:extLst>
                <a:ext uri="{FF2B5EF4-FFF2-40B4-BE49-F238E27FC236}">
                  <a16:creationId xmlns:a16="http://schemas.microsoft.com/office/drawing/2014/main" id="{D355BF60-BF4F-4FE9-8222-83E347981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117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2400" b="1">
                  <a:solidFill>
                    <a:srgbClr val="02369E"/>
                  </a:solidFill>
                </a:rPr>
                <a:t>Wind</a:t>
              </a:r>
            </a:p>
          </p:txBody>
        </p:sp>
        <p:sp>
          <p:nvSpPr>
            <p:cNvPr id="23564" name="Text Box 12">
              <a:extLst>
                <a:ext uri="{FF2B5EF4-FFF2-40B4-BE49-F238E27FC236}">
                  <a16:creationId xmlns:a16="http://schemas.microsoft.com/office/drawing/2014/main" id="{151F14E7-453A-4430-8FC4-47081BA02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" y="4155"/>
              <a:ext cx="11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en-GB" altLang="de-DE" sz="1400" b="1">
                <a:solidFill>
                  <a:srgbClr val="CC3300"/>
                </a:solidFill>
              </a:endParaRPr>
            </a:p>
          </p:txBody>
        </p:sp>
        <p:pic>
          <p:nvPicPr>
            <p:cNvPr id="23565" name="Picture 13">
              <a:extLst>
                <a:ext uri="{FF2B5EF4-FFF2-40B4-BE49-F238E27FC236}">
                  <a16:creationId xmlns:a16="http://schemas.microsoft.com/office/drawing/2014/main" id="{DF99D570-3A7E-4630-B09D-6C3EDE57F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1"/>
              <a:ext cx="1236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66" name="Group 14">
              <a:extLst>
                <a:ext uri="{FF2B5EF4-FFF2-40B4-BE49-F238E27FC236}">
                  <a16:creationId xmlns:a16="http://schemas.microsoft.com/office/drawing/2014/main" id="{02B9D29B-C60F-405E-80B6-7E6A5E13E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3122"/>
              <a:ext cx="1613" cy="135"/>
              <a:chOff x="2072" y="3594"/>
              <a:chExt cx="1613" cy="135"/>
            </a:xfrm>
          </p:grpSpPr>
          <p:sp>
            <p:nvSpPr>
              <p:cNvPr id="23589" name="Rectangle 15">
                <a:extLst>
                  <a:ext uri="{FF2B5EF4-FFF2-40B4-BE49-F238E27FC236}">
                    <a16:creationId xmlns:a16="http://schemas.microsoft.com/office/drawing/2014/main" id="{4ABC157F-803A-40EC-BF35-E70FAAD33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594"/>
                <a:ext cx="1613" cy="135"/>
              </a:xfrm>
              <a:prstGeom prst="rect">
                <a:avLst/>
              </a:pr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23590" name="Line 16">
                <a:extLst>
                  <a:ext uri="{FF2B5EF4-FFF2-40B4-BE49-F238E27FC236}">
                    <a16:creationId xmlns:a16="http://schemas.microsoft.com/office/drawing/2014/main" id="{2552F884-8EA6-4D71-A46B-F92593C1D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0" y="3660"/>
                <a:ext cx="835" cy="1"/>
              </a:xfrm>
              <a:prstGeom prst="line">
                <a:avLst/>
              </a:pr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567" name="Rectangle 17">
              <a:extLst>
                <a:ext uri="{FF2B5EF4-FFF2-40B4-BE49-F238E27FC236}">
                  <a16:creationId xmlns:a16="http://schemas.microsoft.com/office/drawing/2014/main" id="{827D0F3F-1705-4948-9998-25B74A3D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3241"/>
              <a:ext cx="44" cy="4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68" name="Rectangle 18">
              <a:extLst>
                <a:ext uri="{FF2B5EF4-FFF2-40B4-BE49-F238E27FC236}">
                  <a16:creationId xmlns:a16="http://schemas.microsoft.com/office/drawing/2014/main" id="{37336411-26E3-479E-9BBD-24EB4474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350"/>
              <a:ext cx="44" cy="4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69" name="Rectangle 19">
              <a:extLst>
                <a:ext uri="{FF2B5EF4-FFF2-40B4-BE49-F238E27FC236}">
                  <a16:creationId xmlns:a16="http://schemas.microsoft.com/office/drawing/2014/main" id="{36461C59-B34C-438E-B43E-A750F3B2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3350"/>
              <a:ext cx="44" cy="4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70" name="Rectangle 20">
              <a:extLst>
                <a:ext uri="{FF2B5EF4-FFF2-40B4-BE49-F238E27FC236}">
                  <a16:creationId xmlns:a16="http://schemas.microsoft.com/office/drawing/2014/main" id="{710ABCB1-10A2-4D34-AB8B-640F7A968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3348"/>
              <a:ext cx="44" cy="4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71" name="Rectangle 21">
              <a:extLst>
                <a:ext uri="{FF2B5EF4-FFF2-40B4-BE49-F238E27FC236}">
                  <a16:creationId xmlns:a16="http://schemas.microsoft.com/office/drawing/2014/main" id="{1B2A2E8D-6EDA-4D46-BDBD-567837A51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3349"/>
              <a:ext cx="44" cy="4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3572" name="Rectangle 22">
              <a:extLst>
                <a:ext uri="{FF2B5EF4-FFF2-40B4-BE49-F238E27FC236}">
                  <a16:creationId xmlns:a16="http://schemas.microsoft.com/office/drawing/2014/main" id="{3170AB32-DE45-4853-99F7-01EA8C7EE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3350"/>
              <a:ext cx="44" cy="4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23573" name="Group 24">
              <a:extLst>
                <a:ext uri="{FF2B5EF4-FFF2-40B4-BE49-F238E27FC236}">
                  <a16:creationId xmlns:a16="http://schemas.microsoft.com/office/drawing/2014/main" id="{D939E327-7A35-4390-BE30-A22060A49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" y="1781"/>
              <a:ext cx="4353" cy="1460"/>
              <a:chOff x="1200" y="1805"/>
              <a:chExt cx="4177" cy="1460"/>
            </a:xfrm>
          </p:grpSpPr>
          <p:grpSp>
            <p:nvGrpSpPr>
              <p:cNvPr id="23577" name="Group 25">
                <a:extLst>
                  <a:ext uri="{FF2B5EF4-FFF2-40B4-BE49-F238E27FC236}">
                    <a16:creationId xmlns:a16="http://schemas.microsoft.com/office/drawing/2014/main" id="{A32BF360-B38F-4DBA-9CE9-E182F4EE5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3" y="1805"/>
                <a:ext cx="78" cy="252"/>
                <a:chOff x="2802" y="2429"/>
                <a:chExt cx="78" cy="252"/>
              </a:xfrm>
            </p:grpSpPr>
            <p:sp>
              <p:nvSpPr>
                <p:cNvPr id="23587" name="Freeform 26">
                  <a:extLst>
                    <a:ext uri="{FF2B5EF4-FFF2-40B4-BE49-F238E27FC236}">
                      <a16:creationId xmlns:a16="http://schemas.microsoft.com/office/drawing/2014/main" id="{37B9DDFC-4C94-4468-A291-90A73E1AE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429"/>
                  <a:ext cx="77" cy="150"/>
                </a:xfrm>
                <a:custGeom>
                  <a:avLst/>
                  <a:gdLst>
                    <a:gd name="T0" fmla="*/ 77 w 77"/>
                    <a:gd name="T1" fmla="*/ 110 h 150"/>
                    <a:gd name="T2" fmla="*/ 66 w 77"/>
                    <a:gd name="T3" fmla="*/ 106 h 150"/>
                    <a:gd name="T4" fmla="*/ 59 w 77"/>
                    <a:gd name="T5" fmla="*/ 110 h 150"/>
                    <a:gd name="T6" fmla="*/ 59 w 77"/>
                    <a:gd name="T7" fmla="*/ 113 h 150"/>
                    <a:gd name="T8" fmla="*/ 59 w 77"/>
                    <a:gd name="T9" fmla="*/ 121 h 150"/>
                    <a:gd name="T10" fmla="*/ 55 w 77"/>
                    <a:gd name="T11" fmla="*/ 132 h 150"/>
                    <a:gd name="T12" fmla="*/ 48 w 77"/>
                    <a:gd name="T13" fmla="*/ 135 h 150"/>
                    <a:gd name="T14" fmla="*/ 40 w 77"/>
                    <a:gd name="T15" fmla="*/ 135 h 150"/>
                    <a:gd name="T16" fmla="*/ 33 w 77"/>
                    <a:gd name="T17" fmla="*/ 139 h 150"/>
                    <a:gd name="T18" fmla="*/ 26 w 77"/>
                    <a:gd name="T19" fmla="*/ 143 h 150"/>
                    <a:gd name="T20" fmla="*/ 11 w 77"/>
                    <a:gd name="T21" fmla="*/ 150 h 150"/>
                    <a:gd name="T22" fmla="*/ 7 w 77"/>
                    <a:gd name="T23" fmla="*/ 99 h 150"/>
                    <a:gd name="T24" fmla="*/ 0 w 77"/>
                    <a:gd name="T25" fmla="*/ 55 h 150"/>
                    <a:gd name="T26" fmla="*/ 4 w 77"/>
                    <a:gd name="T27" fmla="*/ 48 h 150"/>
                    <a:gd name="T28" fmla="*/ 7 w 77"/>
                    <a:gd name="T29" fmla="*/ 44 h 150"/>
                    <a:gd name="T30" fmla="*/ 11 w 77"/>
                    <a:gd name="T31" fmla="*/ 40 h 150"/>
                    <a:gd name="T32" fmla="*/ 18 w 77"/>
                    <a:gd name="T33" fmla="*/ 37 h 150"/>
                    <a:gd name="T34" fmla="*/ 33 w 77"/>
                    <a:gd name="T35" fmla="*/ 33 h 150"/>
                    <a:gd name="T36" fmla="*/ 44 w 77"/>
                    <a:gd name="T37" fmla="*/ 29 h 150"/>
                    <a:gd name="T38" fmla="*/ 40 w 77"/>
                    <a:gd name="T39" fmla="*/ 19 h 150"/>
                    <a:gd name="T40" fmla="*/ 40 w 77"/>
                    <a:gd name="T41" fmla="*/ 8 h 150"/>
                    <a:gd name="T42" fmla="*/ 48 w 77"/>
                    <a:gd name="T43" fmla="*/ 4 h 150"/>
                    <a:gd name="T44" fmla="*/ 51 w 77"/>
                    <a:gd name="T45" fmla="*/ 0 h 150"/>
                    <a:gd name="T46" fmla="*/ 62 w 77"/>
                    <a:gd name="T47" fmla="*/ 0 h 150"/>
                    <a:gd name="T48" fmla="*/ 77 w 77"/>
                    <a:gd name="T49" fmla="*/ 4 h 150"/>
                    <a:gd name="T50" fmla="*/ 77 w 77"/>
                    <a:gd name="T51" fmla="*/ 55 h 150"/>
                    <a:gd name="T52" fmla="*/ 77 w 77"/>
                    <a:gd name="T53" fmla="*/ 110 h 1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7" h="150">
                      <a:moveTo>
                        <a:pt x="77" y="110"/>
                      </a:moveTo>
                      <a:lnTo>
                        <a:pt x="66" y="106"/>
                      </a:lnTo>
                      <a:lnTo>
                        <a:pt x="59" y="110"/>
                      </a:lnTo>
                      <a:lnTo>
                        <a:pt x="59" y="113"/>
                      </a:lnTo>
                      <a:lnTo>
                        <a:pt x="59" y="121"/>
                      </a:lnTo>
                      <a:lnTo>
                        <a:pt x="55" y="132"/>
                      </a:lnTo>
                      <a:lnTo>
                        <a:pt x="48" y="135"/>
                      </a:lnTo>
                      <a:lnTo>
                        <a:pt x="40" y="135"/>
                      </a:lnTo>
                      <a:lnTo>
                        <a:pt x="33" y="139"/>
                      </a:lnTo>
                      <a:lnTo>
                        <a:pt x="26" y="143"/>
                      </a:lnTo>
                      <a:lnTo>
                        <a:pt x="11" y="150"/>
                      </a:lnTo>
                      <a:lnTo>
                        <a:pt x="7" y="99"/>
                      </a:lnTo>
                      <a:lnTo>
                        <a:pt x="0" y="55"/>
                      </a:lnTo>
                      <a:lnTo>
                        <a:pt x="4" y="48"/>
                      </a:lnTo>
                      <a:lnTo>
                        <a:pt x="7" y="44"/>
                      </a:lnTo>
                      <a:lnTo>
                        <a:pt x="11" y="40"/>
                      </a:lnTo>
                      <a:lnTo>
                        <a:pt x="18" y="37"/>
                      </a:lnTo>
                      <a:lnTo>
                        <a:pt x="33" y="33"/>
                      </a:lnTo>
                      <a:lnTo>
                        <a:pt x="44" y="29"/>
                      </a:lnTo>
                      <a:lnTo>
                        <a:pt x="40" y="19"/>
                      </a:lnTo>
                      <a:lnTo>
                        <a:pt x="40" y="8"/>
                      </a:lnTo>
                      <a:lnTo>
                        <a:pt x="48" y="4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7" y="4"/>
                      </a:lnTo>
                      <a:lnTo>
                        <a:pt x="77" y="55"/>
                      </a:lnTo>
                      <a:lnTo>
                        <a:pt x="77" y="1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88" name="Line 27">
                  <a:extLst>
                    <a:ext uri="{FF2B5EF4-FFF2-40B4-BE49-F238E27FC236}">
                      <a16:creationId xmlns:a16="http://schemas.microsoft.com/office/drawing/2014/main" id="{8C23A84F-4D2D-45C7-BD71-31F8688859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9" y="2429"/>
                  <a:ext cx="1" cy="25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3578" name="Group 28">
                <a:extLst>
                  <a:ext uri="{FF2B5EF4-FFF2-40B4-BE49-F238E27FC236}">
                    <a16:creationId xmlns:a16="http://schemas.microsoft.com/office/drawing/2014/main" id="{1DF760AB-DC34-4626-BD0A-5BA9B6701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9" y="1812"/>
                <a:ext cx="78" cy="252"/>
                <a:chOff x="2802" y="2429"/>
                <a:chExt cx="78" cy="252"/>
              </a:xfrm>
            </p:grpSpPr>
            <p:sp>
              <p:nvSpPr>
                <p:cNvPr id="23585" name="Freeform 29">
                  <a:extLst>
                    <a:ext uri="{FF2B5EF4-FFF2-40B4-BE49-F238E27FC236}">
                      <a16:creationId xmlns:a16="http://schemas.microsoft.com/office/drawing/2014/main" id="{72F6E5A1-0127-4807-88FC-CD8554EFD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429"/>
                  <a:ext cx="77" cy="150"/>
                </a:xfrm>
                <a:custGeom>
                  <a:avLst/>
                  <a:gdLst>
                    <a:gd name="T0" fmla="*/ 77 w 77"/>
                    <a:gd name="T1" fmla="*/ 110 h 150"/>
                    <a:gd name="T2" fmla="*/ 66 w 77"/>
                    <a:gd name="T3" fmla="*/ 106 h 150"/>
                    <a:gd name="T4" fmla="*/ 59 w 77"/>
                    <a:gd name="T5" fmla="*/ 110 h 150"/>
                    <a:gd name="T6" fmla="*/ 59 w 77"/>
                    <a:gd name="T7" fmla="*/ 113 h 150"/>
                    <a:gd name="T8" fmla="*/ 59 w 77"/>
                    <a:gd name="T9" fmla="*/ 121 h 150"/>
                    <a:gd name="T10" fmla="*/ 55 w 77"/>
                    <a:gd name="T11" fmla="*/ 132 h 150"/>
                    <a:gd name="T12" fmla="*/ 48 w 77"/>
                    <a:gd name="T13" fmla="*/ 135 h 150"/>
                    <a:gd name="T14" fmla="*/ 40 w 77"/>
                    <a:gd name="T15" fmla="*/ 135 h 150"/>
                    <a:gd name="T16" fmla="*/ 33 w 77"/>
                    <a:gd name="T17" fmla="*/ 139 h 150"/>
                    <a:gd name="T18" fmla="*/ 26 w 77"/>
                    <a:gd name="T19" fmla="*/ 143 h 150"/>
                    <a:gd name="T20" fmla="*/ 11 w 77"/>
                    <a:gd name="T21" fmla="*/ 150 h 150"/>
                    <a:gd name="T22" fmla="*/ 7 w 77"/>
                    <a:gd name="T23" fmla="*/ 99 h 150"/>
                    <a:gd name="T24" fmla="*/ 0 w 77"/>
                    <a:gd name="T25" fmla="*/ 55 h 150"/>
                    <a:gd name="T26" fmla="*/ 4 w 77"/>
                    <a:gd name="T27" fmla="*/ 48 h 150"/>
                    <a:gd name="T28" fmla="*/ 7 w 77"/>
                    <a:gd name="T29" fmla="*/ 44 h 150"/>
                    <a:gd name="T30" fmla="*/ 11 w 77"/>
                    <a:gd name="T31" fmla="*/ 40 h 150"/>
                    <a:gd name="T32" fmla="*/ 18 w 77"/>
                    <a:gd name="T33" fmla="*/ 37 h 150"/>
                    <a:gd name="T34" fmla="*/ 33 w 77"/>
                    <a:gd name="T35" fmla="*/ 33 h 150"/>
                    <a:gd name="T36" fmla="*/ 44 w 77"/>
                    <a:gd name="T37" fmla="*/ 29 h 150"/>
                    <a:gd name="T38" fmla="*/ 40 w 77"/>
                    <a:gd name="T39" fmla="*/ 19 h 150"/>
                    <a:gd name="T40" fmla="*/ 40 w 77"/>
                    <a:gd name="T41" fmla="*/ 8 h 150"/>
                    <a:gd name="T42" fmla="*/ 48 w 77"/>
                    <a:gd name="T43" fmla="*/ 4 h 150"/>
                    <a:gd name="T44" fmla="*/ 51 w 77"/>
                    <a:gd name="T45" fmla="*/ 0 h 150"/>
                    <a:gd name="T46" fmla="*/ 62 w 77"/>
                    <a:gd name="T47" fmla="*/ 0 h 150"/>
                    <a:gd name="T48" fmla="*/ 77 w 77"/>
                    <a:gd name="T49" fmla="*/ 4 h 150"/>
                    <a:gd name="T50" fmla="*/ 77 w 77"/>
                    <a:gd name="T51" fmla="*/ 55 h 150"/>
                    <a:gd name="T52" fmla="*/ 77 w 77"/>
                    <a:gd name="T53" fmla="*/ 110 h 1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7" h="150">
                      <a:moveTo>
                        <a:pt x="77" y="110"/>
                      </a:moveTo>
                      <a:lnTo>
                        <a:pt x="66" y="106"/>
                      </a:lnTo>
                      <a:lnTo>
                        <a:pt x="59" y="110"/>
                      </a:lnTo>
                      <a:lnTo>
                        <a:pt x="59" y="113"/>
                      </a:lnTo>
                      <a:lnTo>
                        <a:pt x="59" y="121"/>
                      </a:lnTo>
                      <a:lnTo>
                        <a:pt x="55" y="132"/>
                      </a:lnTo>
                      <a:lnTo>
                        <a:pt x="48" y="135"/>
                      </a:lnTo>
                      <a:lnTo>
                        <a:pt x="40" y="135"/>
                      </a:lnTo>
                      <a:lnTo>
                        <a:pt x="33" y="139"/>
                      </a:lnTo>
                      <a:lnTo>
                        <a:pt x="26" y="143"/>
                      </a:lnTo>
                      <a:lnTo>
                        <a:pt x="11" y="150"/>
                      </a:lnTo>
                      <a:lnTo>
                        <a:pt x="7" y="99"/>
                      </a:lnTo>
                      <a:lnTo>
                        <a:pt x="0" y="55"/>
                      </a:lnTo>
                      <a:lnTo>
                        <a:pt x="4" y="48"/>
                      </a:lnTo>
                      <a:lnTo>
                        <a:pt x="7" y="44"/>
                      </a:lnTo>
                      <a:lnTo>
                        <a:pt x="11" y="40"/>
                      </a:lnTo>
                      <a:lnTo>
                        <a:pt x="18" y="37"/>
                      </a:lnTo>
                      <a:lnTo>
                        <a:pt x="33" y="33"/>
                      </a:lnTo>
                      <a:lnTo>
                        <a:pt x="44" y="29"/>
                      </a:lnTo>
                      <a:lnTo>
                        <a:pt x="40" y="19"/>
                      </a:lnTo>
                      <a:lnTo>
                        <a:pt x="40" y="8"/>
                      </a:lnTo>
                      <a:lnTo>
                        <a:pt x="48" y="4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7" y="4"/>
                      </a:lnTo>
                      <a:lnTo>
                        <a:pt x="77" y="55"/>
                      </a:lnTo>
                      <a:lnTo>
                        <a:pt x="77" y="1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86" name="Line 30">
                  <a:extLst>
                    <a:ext uri="{FF2B5EF4-FFF2-40B4-BE49-F238E27FC236}">
                      <a16:creationId xmlns:a16="http://schemas.microsoft.com/office/drawing/2014/main" id="{72625598-91DE-4521-9DF4-7C61724F8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9" y="2429"/>
                  <a:ext cx="1" cy="25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579" name="Line 31">
                <a:extLst>
                  <a:ext uri="{FF2B5EF4-FFF2-40B4-BE49-F238E27FC236}">
                    <a16:creationId xmlns:a16="http://schemas.microsoft.com/office/drawing/2014/main" id="{2FDBF4B7-A964-4AEE-9964-4B1BC3A88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076"/>
                <a:ext cx="2057" cy="117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580" name="Line 32">
                <a:extLst>
                  <a:ext uri="{FF2B5EF4-FFF2-40B4-BE49-F238E27FC236}">
                    <a16:creationId xmlns:a16="http://schemas.microsoft.com/office/drawing/2014/main" id="{C892FD44-CFEB-42F9-A6BA-D15BF8B2F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075"/>
                <a:ext cx="0" cy="113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581" name="Line 33">
                <a:extLst>
                  <a:ext uri="{FF2B5EF4-FFF2-40B4-BE49-F238E27FC236}">
                    <a16:creationId xmlns:a16="http://schemas.microsoft.com/office/drawing/2014/main" id="{403920AC-BD01-407C-B650-0AC5D7FAA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0" y="2068"/>
                <a:ext cx="2020" cy="119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582" name="Group 34">
                <a:extLst>
                  <a:ext uri="{FF2B5EF4-FFF2-40B4-BE49-F238E27FC236}">
                    <a16:creationId xmlns:a16="http://schemas.microsoft.com/office/drawing/2014/main" id="{B71C5E24-5545-49D4-8C00-1FD34463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1813"/>
                <a:ext cx="78" cy="252"/>
                <a:chOff x="2802" y="2429"/>
                <a:chExt cx="78" cy="252"/>
              </a:xfrm>
            </p:grpSpPr>
            <p:sp>
              <p:nvSpPr>
                <p:cNvPr id="23583" name="Freeform 35">
                  <a:extLst>
                    <a:ext uri="{FF2B5EF4-FFF2-40B4-BE49-F238E27FC236}">
                      <a16:creationId xmlns:a16="http://schemas.microsoft.com/office/drawing/2014/main" id="{36317395-4EFA-4A3B-8CC4-7DDBEF8C5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429"/>
                  <a:ext cx="77" cy="150"/>
                </a:xfrm>
                <a:custGeom>
                  <a:avLst/>
                  <a:gdLst>
                    <a:gd name="T0" fmla="*/ 77 w 77"/>
                    <a:gd name="T1" fmla="*/ 110 h 150"/>
                    <a:gd name="T2" fmla="*/ 66 w 77"/>
                    <a:gd name="T3" fmla="*/ 106 h 150"/>
                    <a:gd name="T4" fmla="*/ 59 w 77"/>
                    <a:gd name="T5" fmla="*/ 110 h 150"/>
                    <a:gd name="T6" fmla="*/ 59 w 77"/>
                    <a:gd name="T7" fmla="*/ 113 h 150"/>
                    <a:gd name="T8" fmla="*/ 59 w 77"/>
                    <a:gd name="T9" fmla="*/ 121 h 150"/>
                    <a:gd name="T10" fmla="*/ 55 w 77"/>
                    <a:gd name="T11" fmla="*/ 132 h 150"/>
                    <a:gd name="T12" fmla="*/ 48 w 77"/>
                    <a:gd name="T13" fmla="*/ 135 h 150"/>
                    <a:gd name="T14" fmla="*/ 40 w 77"/>
                    <a:gd name="T15" fmla="*/ 135 h 150"/>
                    <a:gd name="T16" fmla="*/ 33 w 77"/>
                    <a:gd name="T17" fmla="*/ 139 h 150"/>
                    <a:gd name="T18" fmla="*/ 26 w 77"/>
                    <a:gd name="T19" fmla="*/ 143 h 150"/>
                    <a:gd name="T20" fmla="*/ 11 w 77"/>
                    <a:gd name="T21" fmla="*/ 150 h 150"/>
                    <a:gd name="T22" fmla="*/ 7 w 77"/>
                    <a:gd name="T23" fmla="*/ 99 h 150"/>
                    <a:gd name="T24" fmla="*/ 0 w 77"/>
                    <a:gd name="T25" fmla="*/ 55 h 150"/>
                    <a:gd name="T26" fmla="*/ 4 w 77"/>
                    <a:gd name="T27" fmla="*/ 48 h 150"/>
                    <a:gd name="T28" fmla="*/ 7 w 77"/>
                    <a:gd name="T29" fmla="*/ 44 h 150"/>
                    <a:gd name="T30" fmla="*/ 11 w 77"/>
                    <a:gd name="T31" fmla="*/ 40 h 150"/>
                    <a:gd name="T32" fmla="*/ 18 w 77"/>
                    <a:gd name="T33" fmla="*/ 37 h 150"/>
                    <a:gd name="T34" fmla="*/ 33 w 77"/>
                    <a:gd name="T35" fmla="*/ 33 h 150"/>
                    <a:gd name="T36" fmla="*/ 44 w 77"/>
                    <a:gd name="T37" fmla="*/ 29 h 150"/>
                    <a:gd name="T38" fmla="*/ 40 w 77"/>
                    <a:gd name="T39" fmla="*/ 19 h 150"/>
                    <a:gd name="T40" fmla="*/ 40 w 77"/>
                    <a:gd name="T41" fmla="*/ 8 h 150"/>
                    <a:gd name="T42" fmla="*/ 48 w 77"/>
                    <a:gd name="T43" fmla="*/ 4 h 150"/>
                    <a:gd name="T44" fmla="*/ 51 w 77"/>
                    <a:gd name="T45" fmla="*/ 0 h 150"/>
                    <a:gd name="T46" fmla="*/ 62 w 77"/>
                    <a:gd name="T47" fmla="*/ 0 h 150"/>
                    <a:gd name="T48" fmla="*/ 77 w 77"/>
                    <a:gd name="T49" fmla="*/ 4 h 150"/>
                    <a:gd name="T50" fmla="*/ 77 w 77"/>
                    <a:gd name="T51" fmla="*/ 55 h 150"/>
                    <a:gd name="T52" fmla="*/ 77 w 77"/>
                    <a:gd name="T53" fmla="*/ 110 h 1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7" h="150">
                      <a:moveTo>
                        <a:pt x="77" y="110"/>
                      </a:moveTo>
                      <a:lnTo>
                        <a:pt x="66" y="106"/>
                      </a:lnTo>
                      <a:lnTo>
                        <a:pt x="59" y="110"/>
                      </a:lnTo>
                      <a:lnTo>
                        <a:pt x="59" y="113"/>
                      </a:lnTo>
                      <a:lnTo>
                        <a:pt x="59" y="121"/>
                      </a:lnTo>
                      <a:lnTo>
                        <a:pt x="55" y="132"/>
                      </a:lnTo>
                      <a:lnTo>
                        <a:pt x="48" y="135"/>
                      </a:lnTo>
                      <a:lnTo>
                        <a:pt x="40" y="135"/>
                      </a:lnTo>
                      <a:lnTo>
                        <a:pt x="33" y="139"/>
                      </a:lnTo>
                      <a:lnTo>
                        <a:pt x="26" y="143"/>
                      </a:lnTo>
                      <a:lnTo>
                        <a:pt x="11" y="150"/>
                      </a:lnTo>
                      <a:lnTo>
                        <a:pt x="7" y="99"/>
                      </a:lnTo>
                      <a:lnTo>
                        <a:pt x="0" y="55"/>
                      </a:lnTo>
                      <a:lnTo>
                        <a:pt x="4" y="48"/>
                      </a:lnTo>
                      <a:lnTo>
                        <a:pt x="7" y="44"/>
                      </a:lnTo>
                      <a:lnTo>
                        <a:pt x="11" y="40"/>
                      </a:lnTo>
                      <a:lnTo>
                        <a:pt x="18" y="37"/>
                      </a:lnTo>
                      <a:lnTo>
                        <a:pt x="33" y="33"/>
                      </a:lnTo>
                      <a:lnTo>
                        <a:pt x="44" y="29"/>
                      </a:lnTo>
                      <a:lnTo>
                        <a:pt x="40" y="19"/>
                      </a:lnTo>
                      <a:lnTo>
                        <a:pt x="40" y="8"/>
                      </a:lnTo>
                      <a:lnTo>
                        <a:pt x="48" y="4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7" y="4"/>
                      </a:lnTo>
                      <a:lnTo>
                        <a:pt x="77" y="55"/>
                      </a:lnTo>
                      <a:lnTo>
                        <a:pt x="77" y="1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84" name="Line 36">
                  <a:extLst>
                    <a:ext uri="{FF2B5EF4-FFF2-40B4-BE49-F238E27FC236}">
                      <a16:creationId xmlns:a16="http://schemas.microsoft.com/office/drawing/2014/main" id="{BADCC88C-BB43-4311-B6D0-FD2B68D21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9" y="2429"/>
                  <a:ext cx="1" cy="25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3574" name="Freeform 41">
              <a:extLst>
                <a:ext uri="{FF2B5EF4-FFF2-40B4-BE49-F238E27FC236}">
                  <a16:creationId xmlns:a16="http://schemas.microsoft.com/office/drawing/2014/main" id="{95AB8A5D-E6BC-4300-BD98-109F69D4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112"/>
              <a:ext cx="124" cy="120"/>
            </a:xfrm>
            <a:custGeom>
              <a:avLst/>
              <a:gdLst>
                <a:gd name="T0" fmla="*/ 124 w 124"/>
                <a:gd name="T1" fmla="*/ 62 h 120"/>
                <a:gd name="T2" fmla="*/ 109 w 124"/>
                <a:gd name="T3" fmla="*/ 65 h 120"/>
                <a:gd name="T4" fmla="*/ 91 w 124"/>
                <a:gd name="T5" fmla="*/ 65 h 120"/>
                <a:gd name="T6" fmla="*/ 80 w 124"/>
                <a:gd name="T7" fmla="*/ 116 h 120"/>
                <a:gd name="T8" fmla="*/ 65 w 124"/>
                <a:gd name="T9" fmla="*/ 120 h 120"/>
                <a:gd name="T10" fmla="*/ 65 w 124"/>
                <a:gd name="T11" fmla="*/ 65 h 120"/>
                <a:gd name="T12" fmla="*/ 43 w 124"/>
                <a:gd name="T13" fmla="*/ 65 h 120"/>
                <a:gd name="T14" fmla="*/ 21 w 124"/>
                <a:gd name="T15" fmla="*/ 62 h 120"/>
                <a:gd name="T16" fmla="*/ 14 w 124"/>
                <a:gd name="T17" fmla="*/ 80 h 120"/>
                <a:gd name="T18" fmla="*/ 7 w 124"/>
                <a:gd name="T19" fmla="*/ 80 h 120"/>
                <a:gd name="T20" fmla="*/ 7 w 124"/>
                <a:gd name="T21" fmla="*/ 62 h 120"/>
                <a:gd name="T22" fmla="*/ 0 w 124"/>
                <a:gd name="T23" fmla="*/ 62 h 120"/>
                <a:gd name="T24" fmla="*/ 7 w 124"/>
                <a:gd name="T25" fmla="*/ 58 h 120"/>
                <a:gd name="T26" fmla="*/ 7 w 124"/>
                <a:gd name="T27" fmla="*/ 40 h 120"/>
                <a:gd name="T28" fmla="*/ 14 w 124"/>
                <a:gd name="T29" fmla="*/ 40 h 120"/>
                <a:gd name="T30" fmla="*/ 21 w 124"/>
                <a:gd name="T31" fmla="*/ 58 h 120"/>
                <a:gd name="T32" fmla="*/ 43 w 124"/>
                <a:gd name="T33" fmla="*/ 54 h 120"/>
                <a:gd name="T34" fmla="*/ 65 w 124"/>
                <a:gd name="T35" fmla="*/ 54 h 120"/>
                <a:gd name="T36" fmla="*/ 65 w 124"/>
                <a:gd name="T37" fmla="*/ 0 h 120"/>
                <a:gd name="T38" fmla="*/ 80 w 124"/>
                <a:gd name="T39" fmla="*/ 3 h 120"/>
                <a:gd name="T40" fmla="*/ 91 w 124"/>
                <a:gd name="T41" fmla="*/ 54 h 120"/>
                <a:gd name="T42" fmla="*/ 109 w 124"/>
                <a:gd name="T43" fmla="*/ 54 h 120"/>
                <a:gd name="T44" fmla="*/ 124 w 124"/>
                <a:gd name="T45" fmla="*/ 62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4" h="120">
                  <a:moveTo>
                    <a:pt x="124" y="62"/>
                  </a:moveTo>
                  <a:lnTo>
                    <a:pt x="109" y="65"/>
                  </a:lnTo>
                  <a:lnTo>
                    <a:pt x="91" y="65"/>
                  </a:lnTo>
                  <a:lnTo>
                    <a:pt x="80" y="116"/>
                  </a:lnTo>
                  <a:lnTo>
                    <a:pt x="65" y="120"/>
                  </a:lnTo>
                  <a:lnTo>
                    <a:pt x="65" y="65"/>
                  </a:lnTo>
                  <a:lnTo>
                    <a:pt x="43" y="65"/>
                  </a:lnTo>
                  <a:lnTo>
                    <a:pt x="21" y="62"/>
                  </a:lnTo>
                  <a:lnTo>
                    <a:pt x="14" y="80"/>
                  </a:lnTo>
                  <a:lnTo>
                    <a:pt x="7" y="80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7" y="40"/>
                  </a:lnTo>
                  <a:lnTo>
                    <a:pt x="14" y="40"/>
                  </a:lnTo>
                  <a:lnTo>
                    <a:pt x="21" y="58"/>
                  </a:lnTo>
                  <a:lnTo>
                    <a:pt x="43" y="54"/>
                  </a:lnTo>
                  <a:lnTo>
                    <a:pt x="65" y="54"/>
                  </a:lnTo>
                  <a:lnTo>
                    <a:pt x="65" y="0"/>
                  </a:lnTo>
                  <a:lnTo>
                    <a:pt x="80" y="3"/>
                  </a:lnTo>
                  <a:lnTo>
                    <a:pt x="91" y="54"/>
                  </a:lnTo>
                  <a:lnTo>
                    <a:pt x="109" y="54"/>
                  </a:lnTo>
                  <a:lnTo>
                    <a:pt x="124" y="6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575" name="Text Box 42">
              <a:extLst>
                <a:ext uri="{FF2B5EF4-FFF2-40B4-BE49-F238E27FC236}">
                  <a16:creationId xmlns:a16="http://schemas.microsoft.com/office/drawing/2014/main" id="{C914DBC6-E225-465D-916C-EF73FBE68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760"/>
              <a:ext cx="4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accent2"/>
                  </a:solidFill>
                </a:rPr>
                <a:t>Die Landerichtung muss nicht gleich der Startrichtung sein.</a:t>
              </a:r>
            </a:p>
          </p:txBody>
        </p:sp>
        <p:sp>
          <p:nvSpPr>
            <p:cNvPr id="23576" name="Freeform 43">
              <a:extLst>
                <a:ext uri="{FF2B5EF4-FFF2-40B4-BE49-F238E27FC236}">
                  <a16:creationId xmlns:a16="http://schemas.microsoft.com/office/drawing/2014/main" id="{9984403B-01F1-44CF-861F-119BB6D652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1" y="3112"/>
              <a:ext cx="124" cy="120"/>
            </a:xfrm>
            <a:custGeom>
              <a:avLst/>
              <a:gdLst>
                <a:gd name="T0" fmla="*/ 124 w 124"/>
                <a:gd name="T1" fmla="*/ 62 h 120"/>
                <a:gd name="T2" fmla="*/ 109 w 124"/>
                <a:gd name="T3" fmla="*/ 65 h 120"/>
                <a:gd name="T4" fmla="*/ 91 w 124"/>
                <a:gd name="T5" fmla="*/ 65 h 120"/>
                <a:gd name="T6" fmla="*/ 80 w 124"/>
                <a:gd name="T7" fmla="*/ 116 h 120"/>
                <a:gd name="T8" fmla="*/ 65 w 124"/>
                <a:gd name="T9" fmla="*/ 120 h 120"/>
                <a:gd name="T10" fmla="*/ 65 w 124"/>
                <a:gd name="T11" fmla="*/ 65 h 120"/>
                <a:gd name="T12" fmla="*/ 43 w 124"/>
                <a:gd name="T13" fmla="*/ 65 h 120"/>
                <a:gd name="T14" fmla="*/ 21 w 124"/>
                <a:gd name="T15" fmla="*/ 62 h 120"/>
                <a:gd name="T16" fmla="*/ 14 w 124"/>
                <a:gd name="T17" fmla="*/ 80 h 120"/>
                <a:gd name="T18" fmla="*/ 7 w 124"/>
                <a:gd name="T19" fmla="*/ 80 h 120"/>
                <a:gd name="T20" fmla="*/ 7 w 124"/>
                <a:gd name="T21" fmla="*/ 62 h 120"/>
                <a:gd name="T22" fmla="*/ 0 w 124"/>
                <a:gd name="T23" fmla="*/ 62 h 120"/>
                <a:gd name="T24" fmla="*/ 7 w 124"/>
                <a:gd name="T25" fmla="*/ 58 h 120"/>
                <a:gd name="T26" fmla="*/ 7 w 124"/>
                <a:gd name="T27" fmla="*/ 40 h 120"/>
                <a:gd name="T28" fmla="*/ 14 w 124"/>
                <a:gd name="T29" fmla="*/ 40 h 120"/>
                <a:gd name="T30" fmla="*/ 21 w 124"/>
                <a:gd name="T31" fmla="*/ 58 h 120"/>
                <a:gd name="T32" fmla="*/ 43 w 124"/>
                <a:gd name="T33" fmla="*/ 54 h 120"/>
                <a:gd name="T34" fmla="*/ 65 w 124"/>
                <a:gd name="T35" fmla="*/ 54 h 120"/>
                <a:gd name="T36" fmla="*/ 65 w 124"/>
                <a:gd name="T37" fmla="*/ 0 h 120"/>
                <a:gd name="T38" fmla="*/ 80 w 124"/>
                <a:gd name="T39" fmla="*/ 3 h 120"/>
                <a:gd name="T40" fmla="*/ 91 w 124"/>
                <a:gd name="T41" fmla="*/ 54 h 120"/>
                <a:gd name="T42" fmla="*/ 109 w 124"/>
                <a:gd name="T43" fmla="*/ 54 h 120"/>
                <a:gd name="T44" fmla="*/ 124 w 124"/>
                <a:gd name="T45" fmla="*/ 62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4" h="120">
                  <a:moveTo>
                    <a:pt x="124" y="62"/>
                  </a:moveTo>
                  <a:lnTo>
                    <a:pt x="109" y="65"/>
                  </a:lnTo>
                  <a:lnTo>
                    <a:pt x="91" y="65"/>
                  </a:lnTo>
                  <a:lnTo>
                    <a:pt x="80" y="116"/>
                  </a:lnTo>
                  <a:lnTo>
                    <a:pt x="65" y="120"/>
                  </a:lnTo>
                  <a:lnTo>
                    <a:pt x="65" y="65"/>
                  </a:lnTo>
                  <a:lnTo>
                    <a:pt x="43" y="65"/>
                  </a:lnTo>
                  <a:lnTo>
                    <a:pt x="21" y="62"/>
                  </a:lnTo>
                  <a:lnTo>
                    <a:pt x="14" y="80"/>
                  </a:lnTo>
                  <a:lnTo>
                    <a:pt x="7" y="80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7" y="40"/>
                  </a:lnTo>
                  <a:lnTo>
                    <a:pt x="14" y="40"/>
                  </a:lnTo>
                  <a:lnTo>
                    <a:pt x="21" y="58"/>
                  </a:lnTo>
                  <a:lnTo>
                    <a:pt x="43" y="54"/>
                  </a:lnTo>
                  <a:lnTo>
                    <a:pt x="65" y="54"/>
                  </a:lnTo>
                  <a:lnTo>
                    <a:pt x="65" y="0"/>
                  </a:lnTo>
                  <a:lnTo>
                    <a:pt x="80" y="3"/>
                  </a:lnTo>
                  <a:lnTo>
                    <a:pt x="91" y="54"/>
                  </a:lnTo>
                  <a:lnTo>
                    <a:pt x="109" y="54"/>
                  </a:lnTo>
                  <a:lnTo>
                    <a:pt x="124" y="6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61F029A5-FBE2-4920-8AEC-2525B4022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DFF903FD-E470-436D-8F72-DA155581B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0" name="Freeform 6">
            <a:extLst>
              <a:ext uri="{FF2B5EF4-FFF2-40B4-BE49-F238E27FC236}">
                <a16:creationId xmlns:a16="http://schemas.microsoft.com/office/drawing/2014/main" id="{C2C4603D-CF1F-4FC2-A719-452C23E794F3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69850 w 8"/>
              <a:gd name="T1" fmla="*/ 0 h 109538"/>
              <a:gd name="T2" fmla="*/ 0 w 8"/>
              <a:gd name="T3" fmla="*/ 0 h 109538"/>
              <a:gd name="T4" fmla="*/ 34925 w 8"/>
              <a:gd name="T5" fmla="*/ 0 h 109538"/>
              <a:gd name="T6" fmla="*/ 69850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1" name="Text Box 121">
            <a:extLst>
              <a:ext uri="{FF2B5EF4-FFF2-40B4-BE49-F238E27FC236}">
                <a16:creationId xmlns:a16="http://schemas.microsoft.com/office/drawing/2014/main" id="{1FC07204-E0E7-4B44-B16F-60605B5D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5214938"/>
            <a:ext cx="7524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8000" b="1">
                <a:solidFill>
                  <a:srgbClr val="02369E"/>
                </a:solidFill>
              </a:rPr>
              <a:t>Danke!</a:t>
            </a:r>
          </a:p>
        </p:txBody>
      </p:sp>
      <p:sp>
        <p:nvSpPr>
          <p:cNvPr id="24582" name="Text Box 122">
            <a:extLst>
              <a:ext uri="{FF2B5EF4-FFF2-40B4-BE49-F238E27FC236}">
                <a16:creationId xmlns:a16="http://schemas.microsoft.com/office/drawing/2014/main" id="{0603C040-D2D8-4F38-88F0-9F8787B28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10" y="340031"/>
            <a:ext cx="83693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 is flying! Forget 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sz="3200" b="1">
                <a:solidFill>
                  <a:srgbClr val="02369E"/>
                </a:solidFill>
                <a:latin typeface="Balloon" pitchFamily="2" charset="0"/>
              </a:rPr>
              <a:t> is flying! </a:t>
            </a:r>
            <a:endParaRPr lang="en-GB" altLang="de-DE" sz="1200" b="1">
              <a:solidFill>
                <a:srgbClr val="02369E"/>
              </a:solidFill>
              <a:latin typeface="Balloon" pitchFamily="2" charset="0"/>
            </a:endParaRPr>
          </a:p>
          <a:p>
            <a:pPr>
              <a:spcBef>
                <a:spcPct val="50000"/>
              </a:spcBef>
            </a:pP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sz="3200" b="1" u="sng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sz="3200" b="1">
                <a:solidFill>
                  <a:srgbClr val="FF0000"/>
                </a:solidFill>
                <a:latin typeface="Balloon" pitchFamily="2" charset="0"/>
              </a:rPr>
              <a:t> AT LINES DESCRIBED IN THE SKY!</a:t>
            </a:r>
          </a:p>
          <a:p>
            <a:pPr>
              <a:spcBef>
                <a:spcPct val="50000"/>
              </a:spcBef>
            </a:pPr>
            <a:r>
              <a:rPr lang="en-GB" altLang="de-DE" sz="2000" b="1">
                <a:solidFill>
                  <a:srgbClr val="FF0000"/>
                </a:solidFill>
              </a:rPr>
              <a:t>(Vergiss, wer fliegt! Vergiss, was fliegt!</a:t>
            </a:r>
          </a:p>
          <a:p>
            <a:pPr>
              <a:spcBef>
                <a:spcPct val="50000"/>
              </a:spcBef>
            </a:pPr>
            <a:r>
              <a:rPr lang="en-GB" altLang="de-DE" sz="2000" b="1">
                <a:solidFill>
                  <a:srgbClr val="FF0000"/>
                </a:solidFill>
              </a:rPr>
              <a:t>Schau </a:t>
            </a:r>
            <a:r>
              <a:rPr lang="en-GB" altLang="de-DE" sz="2000" b="1" u="sng">
                <a:solidFill>
                  <a:srgbClr val="FF0000"/>
                </a:solidFill>
              </a:rPr>
              <a:t>nur</a:t>
            </a:r>
            <a:r>
              <a:rPr lang="en-GB" altLang="de-DE" sz="2000" b="1">
                <a:solidFill>
                  <a:srgbClr val="FF0000"/>
                </a:solidFill>
              </a:rPr>
              <a:t> auf die in den Himmel gezeichneten Linien)</a:t>
            </a:r>
          </a:p>
          <a:p>
            <a:pPr>
              <a:spcBef>
                <a:spcPct val="50000"/>
              </a:spcBef>
            </a:pPr>
            <a:endParaRPr lang="de-DE" altLang="de-DE" sz="4800" b="1">
              <a:solidFill>
                <a:srgbClr val="02369E"/>
              </a:solidFill>
            </a:endParaRPr>
          </a:p>
        </p:txBody>
      </p:sp>
      <p:sp>
        <p:nvSpPr>
          <p:cNvPr id="24583" name="Text Box 127">
            <a:extLst>
              <a:ext uri="{FF2B5EF4-FFF2-40B4-BE49-F238E27FC236}">
                <a16:creationId xmlns:a16="http://schemas.microsoft.com/office/drawing/2014/main" id="{37389889-962B-40A2-982D-86B0C8FF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3997325"/>
            <a:ext cx="207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/>
              <a:t>Bob Skinner</a:t>
            </a:r>
          </a:p>
        </p:txBody>
      </p:sp>
      <p:sp>
        <p:nvSpPr>
          <p:cNvPr id="24584" name="Text Box 135">
            <a:extLst>
              <a:ext uri="{FF2B5EF4-FFF2-40B4-BE49-F238E27FC236}">
                <a16:creationId xmlns:a16="http://schemas.microsoft.com/office/drawing/2014/main" id="{A5E61BBE-18DC-45B7-9915-5873EA94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346825"/>
            <a:ext cx="429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 pitchFamily="2" charset="0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 pitchFamily="2" charset="0"/>
              </a:rPr>
              <a:t> Peter Uhlig, September 2023</a:t>
            </a:r>
          </a:p>
        </p:txBody>
      </p:sp>
      <p:grpSp>
        <p:nvGrpSpPr>
          <p:cNvPr id="24585" name="Group 137">
            <a:extLst>
              <a:ext uri="{FF2B5EF4-FFF2-40B4-BE49-F238E27FC236}">
                <a16:creationId xmlns:a16="http://schemas.microsoft.com/office/drawing/2014/main" id="{7CA49595-FD8A-4665-AE05-575116F3583E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3414713"/>
            <a:ext cx="3567113" cy="1970087"/>
            <a:chOff x="748" y="1253"/>
            <a:chExt cx="4096" cy="1820"/>
          </a:xfrm>
        </p:grpSpPr>
        <p:sp>
          <p:nvSpPr>
            <p:cNvPr id="24586" name="AutoShape 138">
              <a:extLst>
                <a:ext uri="{FF2B5EF4-FFF2-40B4-BE49-F238E27FC236}">
                  <a16:creationId xmlns:a16="http://schemas.microsoft.com/office/drawing/2014/main" id="{FDFEF76E-3DC4-4446-A5F8-167C4B8A28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587" name="Group 139">
              <a:extLst>
                <a:ext uri="{FF2B5EF4-FFF2-40B4-BE49-F238E27FC236}">
                  <a16:creationId xmlns:a16="http://schemas.microsoft.com/office/drawing/2014/main" id="{ED4CE487-69FC-4471-B19E-ABF58A587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24747" name="Freeform 140">
                <a:extLst>
                  <a:ext uri="{FF2B5EF4-FFF2-40B4-BE49-F238E27FC236}">
                    <a16:creationId xmlns:a16="http://schemas.microsoft.com/office/drawing/2014/main" id="{C6E4331E-BF36-461A-B3AD-37E820DE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8" name="Freeform 141">
                <a:extLst>
                  <a:ext uri="{FF2B5EF4-FFF2-40B4-BE49-F238E27FC236}">
                    <a16:creationId xmlns:a16="http://schemas.microsoft.com/office/drawing/2014/main" id="{EDC866B3-0495-497C-9E35-52EFDC0A7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9" name="Freeform 142">
                <a:extLst>
                  <a:ext uri="{FF2B5EF4-FFF2-40B4-BE49-F238E27FC236}">
                    <a16:creationId xmlns:a16="http://schemas.microsoft.com/office/drawing/2014/main" id="{9485C88B-049F-4F84-93A5-F010F3AAE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0" name="Freeform 143">
                <a:extLst>
                  <a:ext uri="{FF2B5EF4-FFF2-40B4-BE49-F238E27FC236}">
                    <a16:creationId xmlns:a16="http://schemas.microsoft.com/office/drawing/2014/main" id="{D4720A6C-3AD5-48DA-A952-FB55D3C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1" name="Freeform 144">
                <a:extLst>
                  <a:ext uri="{FF2B5EF4-FFF2-40B4-BE49-F238E27FC236}">
                    <a16:creationId xmlns:a16="http://schemas.microsoft.com/office/drawing/2014/main" id="{7615992A-2DBF-47B2-A7B0-74202FF5E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2" name="Freeform 145">
                <a:extLst>
                  <a:ext uri="{FF2B5EF4-FFF2-40B4-BE49-F238E27FC236}">
                    <a16:creationId xmlns:a16="http://schemas.microsoft.com/office/drawing/2014/main" id="{17F378EC-D1FE-4290-84EF-7D0FBC7C8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3" name="Freeform 146">
                <a:extLst>
                  <a:ext uri="{FF2B5EF4-FFF2-40B4-BE49-F238E27FC236}">
                    <a16:creationId xmlns:a16="http://schemas.microsoft.com/office/drawing/2014/main" id="{1557740B-891B-42AC-91D1-4D02096B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4" name="Freeform 147">
                <a:extLst>
                  <a:ext uri="{FF2B5EF4-FFF2-40B4-BE49-F238E27FC236}">
                    <a16:creationId xmlns:a16="http://schemas.microsoft.com/office/drawing/2014/main" id="{B0328163-0B3A-41A1-9356-A5409215F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5" name="Freeform 148">
                <a:extLst>
                  <a:ext uri="{FF2B5EF4-FFF2-40B4-BE49-F238E27FC236}">
                    <a16:creationId xmlns:a16="http://schemas.microsoft.com/office/drawing/2014/main" id="{4462E478-A6E8-4F39-9DDC-801ECA5E4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6" name="Freeform 149">
                <a:extLst>
                  <a:ext uri="{FF2B5EF4-FFF2-40B4-BE49-F238E27FC236}">
                    <a16:creationId xmlns:a16="http://schemas.microsoft.com/office/drawing/2014/main" id="{0BF6788B-AEEF-453F-9A6D-7F85C0B0D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7" name="Freeform 150">
                <a:extLst>
                  <a:ext uri="{FF2B5EF4-FFF2-40B4-BE49-F238E27FC236}">
                    <a16:creationId xmlns:a16="http://schemas.microsoft.com/office/drawing/2014/main" id="{51354CA9-BB26-4ADC-AA34-193A66AB2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8" name="Freeform 151">
                <a:extLst>
                  <a:ext uri="{FF2B5EF4-FFF2-40B4-BE49-F238E27FC236}">
                    <a16:creationId xmlns:a16="http://schemas.microsoft.com/office/drawing/2014/main" id="{883F7FBB-C161-4310-B734-F75687E78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9" name="Freeform 152">
                <a:extLst>
                  <a:ext uri="{FF2B5EF4-FFF2-40B4-BE49-F238E27FC236}">
                    <a16:creationId xmlns:a16="http://schemas.microsoft.com/office/drawing/2014/main" id="{B21AF657-9489-4D36-BBED-2FE86A287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0" name="Freeform 153">
                <a:extLst>
                  <a:ext uri="{FF2B5EF4-FFF2-40B4-BE49-F238E27FC236}">
                    <a16:creationId xmlns:a16="http://schemas.microsoft.com/office/drawing/2014/main" id="{13748B78-3339-4E55-98F1-18C6DEC9A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1" name="Freeform 154">
                <a:extLst>
                  <a:ext uri="{FF2B5EF4-FFF2-40B4-BE49-F238E27FC236}">
                    <a16:creationId xmlns:a16="http://schemas.microsoft.com/office/drawing/2014/main" id="{6CC594F4-644F-49EA-85B2-39CB3B90B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2" name="Freeform 155">
                <a:extLst>
                  <a:ext uri="{FF2B5EF4-FFF2-40B4-BE49-F238E27FC236}">
                    <a16:creationId xmlns:a16="http://schemas.microsoft.com/office/drawing/2014/main" id="{2DAF9CCC-EFCB-4E5F-A7B9-7EEC56A9A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3" name="Freeform 156">
                <a:extLst>
                  <a:ext uri="{FF2B5EF4-FFF2-40B4-BE49-F238E27FC236}">
                    <a16:creationId xmlns:a16="http://schemas.microsoft.com/office/drawing/2014/main" id="{2E0EFEE7-CE60-40D9-AC37-E2C35D7F5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4" name="Freeform 157">
                <a:extLst>
                  <a:ext uri="{FF2B5EF4-FFF2-40B4-BE49-F238E27FC236}">
                    <a16:creationId xmlns:a16="http://schemas.microsoft.com/office/drawing/2014/main" id="{B4E5E546-4D86-4167-9D76-C8F746D7A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5" name="Freeform 158">
                <a:extLst>
                  <a:ext uri="{FF2B5EF4-FFF2-40B4-BE49-F238E27FC236}">
                    <a16:creationId xmlns:a16="http://schemas.microsoft.com/office/drawing/2014/main" id="{1CBCAEA4-F574-41CC-9601-5BC68B7FF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6" name="Freeform 159">
                <a:extLst>
                  <a:ext uri="{FF2B5EF4-FFF2-40B4-BE49-F238E27FC236}">
                    <a16:creationId xmlns:a16="http://schemas.microsoft.com/office/drawing/2014/main" id="{481CD735-310A-4F38-A95A-9A26D6A4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7" name="Freeform 160">
                <a:extLst>
                  <a:ext uri="{FF2B5EF4-FFF2-40B4-BE49-F238E27FC236}">
                    <a16:creationId xmlns:a16="http://schemas.microsoft.com/office/drawing/2014/main" id="{B91D0EAC-F74E-4E7E-A49A-8569BC13B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8" name="Freeform 161">
                <a:extLst>
                  <a:ext uri="{FF2B5EF4-FFF2-40B4-BE49-F238E27FC236}">
                    <a16:creationId xmlns:a16="http://schemas.microsoft.com/office/drawing/2014/main" id="{C9F1AE4A-3DBC-4394-94B4-EF150831A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69" name="Freeform 162">
                <a:extLst>
                  <a:ext uri="{FF2B5EF4-FFF2-40B4-BE49-F238E27FC236}">
                    <a16:creationId xmlns:a16="http://schemas.microsoft.com/office/drawing/2014/main" id="{A5DAFB4D-9E08-4C9A-A633-03878E6B1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0" name="Freeform 163">
                <a:extLst>
                  <a:ext uri="{FF2B5EF4-FFF2-40B4-BE49-F238E27FC236}">
                    <a16:creationId xmlns:a16="http://schemas.microsoft.com/office/drawing/2014/main" id="{56C5C802-FE96-4B29-94B7-7DC212788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1" name="Freeform 164">
                <a:extLst>
                  <a:ext uri="{FF2B5EF4-FFF2-40B4-BE49-F238E27FC236}">
                    <a16:creationId xmlns:a16="http://schemas.microsoft.com/office/drawing/2014/main" id="{B2AED8E4-9A32-4A02-ACFE-EC8F05F18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2" name="Freeform 165">
                <a:extLst>
                  <a:ext uri="{FF2B5EF4-FFF2-40B4-BE49-F238E27FC236}">
                    <a16:creationId xmlns:a16="http://schemas.microsoft.com/office/drawing/2014/main" id="{663B25AF-9904-46ED-B2FE-08E87D2C8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3" name="Freeform 166">
                <a:extLst>
                  <a:ext uri="{FF2B5EF4-FFF2-40B4-BE49-F238E27FC236}">
                    <a16:creationId xmlns:a16="http://schemas.microsoft.com/office/drawing/2014/main" id="{7596A449-A589-4B30-ADE3-3094F7161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4" name="Freeform 167">
                <a:extLst>
                  <a:ext uri="{FF2B5EF4-FFF2-40B4-BE49-F238E27FC236}">
                    <a16:creationId xmlns:a16="http://schemas.microsoft.com/office/drawing/2014/main" id="{44CD6D8D-81CD-4891-8B29-D292D568E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5" name="Freeform 168">
                <a:extLst>
                  <a:ext uri="{FF2B5EF4-FFF2-40B4-BE49-F238E27FC236}">
                    <a16:creationId xmlns:a16="http://schemas.microsoft.com/office/drawing/2014/main" id="{C6B94132-B13F-477D-823D-B2ABF6C9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6" name="Freeform 169">
                <a:extLst>
                  <a:ext uri="{FF2B5EF4-FFF2-40B4-BE49-F238E27FC236}">
                    <a16:creationId xmlns:a16="http://schemas.microsoft.com/office/drawing/2014/main" id="{F664311C-92FA-4497-9A85-7AB65E7FC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7" name="Freeform 170">
                <a:extLst>
                  <a:ext uri="{FF2B5EF4-FFF2-40B4-BE49-F238E27FC236}">
                    <a16:creationId xmlns:a16="http://schemas.microsoft.com/office/drawing/2014/main" id="{1AC1AB07-56CA-4E15-8B04-E847FA85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8" name="Freeform 171">
                <a:extLst>
                  <a:ext uri="{FF2B5EF4-FFF2-40B4-BE49-F238E27FC236}">
                    <a16:creationId xmlns:a16="http://schemas.microsoft.com/office/drawing/2014/main" id="{A12AA63B-D07C-4C37-A08B-F761F9534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79" name="Freeform 172">
                <a:extLst>
                  <a:ext uri="{FF2B5EF4-FFF2-40B4-BE49-F238E27FC236}">
                    <a16:creationId xmlns:a16="http://schemas.microsoft.com/office/drawing/2014/main" id="{AACCA389-2D7A-4885-BC4C-843D38873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0" name="Freeform 173">
                <a:extLst>
                  <a:ext uri="{FF2B5EF4-FFF2-40B4-BE49-F238E27FC236}">
                    <a16:creationId xmlns:a16="http://schemas.microsoft.com/office/drawing/2014/main" id="{5F1C1AAA-74DB-4333-9D08-850FB2C1F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1" name="Freeform 174">
                <a:extLst>
                  <a:ext uri="{FF2B5EF4-FFF2-40B4-BE49-F238E27FC236}">
                    <a16:creationId xmlns:a16="http://schemas.microsoft.com/office/drawing/2014/main" id="{A17A6490-BC68-44AF-8FCA-67B06829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2" name="Freeform 175">
                <a:extLst>
                  <a:ext uri="{FF2B5EF4-FFF2-40B4-BE49-F238E27FC236}">
                    <a16:creationId xmlns:a16="http://schemas.microsoft.com/office/drawing/2014/main" id="{5F6E734F-BE88-4D24-9CB3-6C6224434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3" name="Freeform 176">
                <a:extLst>
                  <a:ext uri="{FF2B5EF4-FFF2-40B4-BE49-F238E27FC236}">
                    <a16:creationId xmlns:a16="http://schemas.microsoft.com/office/drawing/2014/main" id="{9DA52C3B-1B52-49A1-AE27-606A232950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4" name="Freeform 177">
                <a:extLst>
                  <a:ext uri="{FF2B5EF4-FFF2-40B4-BE49-F238E27FC236}">
                    <a16:creationId xmlns:a16="http://schemas.microsoft.com/office/drawing/2014/main" id="{B2642EA2-0058-4886-80D7-C40C74EDF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5" name="Freeform 178">
                <a:extLst>
                  <a:ext uri="{FF2B5EF4-FFF2-40B4-BE49-F238E27FC236}">
                    <a16:creationId xmlns:a16="http://schemas.microsoft.com/office/drawing/2014/main" id="{D9F9DC45-ECA7-46AD-9B34-134B668CC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6" name="Freeform 179">
                <a:extLst>
                  <a:ext uri="{FF2B5EF4-FFF2-40B4-BE49-F238E27FC236}">
                    <a16:creationId xmlns:a16="http://schemas.microsoft.com/office/drawing/2014/main" id="{674AEA42-031F-4823-9588-47A349E335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7" name="Freeform 180">
                <a:extLst>
                  <a:ext uri="{FF2B5EF4-FFF2-40B4-BE49-F238E27FC236}">
                    <a16:creationId xmlns:a16="http://schemas.microsoft.com/office/drawing/2014/main" id="{0A8096CF-9E85-464D-A6F0-1A5C0C3E4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8" name="Freeform 181">
                <a:extLst>
                  <a:ext uri="{FF2B5EF4-FFF2-40B4-BE49-F238E27FC236}">
                    <a16:creationId xmlns:a16="http://schemas.microsoft.com/office/drawing/2014/main" id="{18073D58-89E9-4DAA-B623-31BB78A7E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89" name="Freeform 182">
                <a:extLst>
                  <a:ext uri="{FF2B5EF4-FFF2-40B4-BE49-F238E27FC236}">
                    <a16:creationId xmlns:a16="http://schemas.microsoft.com/office/drawing/2014/main" id="{8CD3E8B4-4970-4B9D-BF8B-68195A8DC9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0" name="Freeform 183">
                <a:extLst>
                  <a:ext uri="{FF2B5EF4-FFF2-40B4-BE49-F238E27FC236}">
                    <a16:creationId xmlns:a16="http://schemas.microsoft.com/office/drawing/2014/main" id="{61652A61-67E7-4A08-88D7-B664B6EED7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1" name="Freeform 184">
                <a:extLst>
                  <a:ext uri="{FF2B5EF4-FFF2-40B4-BE49-F238E27FC236}">
                    <a16:creationId xmlns:a16="http://schemas.microsoft.com/office/drawing/2014/main" id="{EE68AB28-14D0-4CBA-B206-4170D2E17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2" name="Freeform 185">
                <a:extLst>
                  <a:ext uri="{FF2B5EF4-FFF2-40B4-BE49-F238E27FC236}">
                    <a16:creationId xmlns:a16="http://schemas.microsoft.com/office/drawing/2014/main" id="{2A8F2E7D-C7CF-4F9A-9857-222CA213E6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3" name="Freeform 186">
                <a:extLst>
                  <a:ext uri="{FF2B5EF4-FFF2-40B4-BE49-F238E27FC236}">
                    <a16:creationId xmlns:a16="http://schemas.microsoft.com/office/drawing/2014/main" id="{3C50087B-1FEC-498B-8C6A-66330476C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4" name="Freeform 187">
                <a:extLst>
                  <a:ext uri="{FF2B5EF4-FFF2-40B4-BE49-F238E27FC236}">
                    <a16:creationId xmlns:a16="http://schemas.microsoft.com/office/drawing/2014/main" id="{F64E08CB-C8E6-4571-A226-86393D0379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5" name="Freeform 188">
                <a:extLst>
                  <a:ext uri="{FF2B5EF4-FFF2-40B4-BE49-F238E27FC236}">
                    <a16:creationId xmlns:a16="http://schemas.microsoft.com/office/drawing/2014/main" id="{CE353F83-ACB5-4C7F-BCA9-ACDCF85C99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6" name="Freeform 189">
                <a:extLst>
                  <a:ext uri="{FF2B5EF4-FFF2-40B4-BE49-F238E27FC236}">
                    <a16:creationId xmlns:a16="http://schemas.microsoft.com/office/drawing/2014/main" id="{1F76CF26-3C8C-4015-912F-F35D477C17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7" name="Freeform 190">
                <a:extLst>
                  <a:ext uri="{FF2B5EF4-FFF2-40B4-BE49-F238E27FC236}">
                    <a16:creationId xmlns:a16="http://schemas.microsoft.com/office/drawing/2014/main" id="{E4A6E706-B68B-4E27-9C6B-C58523B80F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8" name="Freeform 191">
                <a:extLst>
                  <a:ext uri="{FF2B5EF4-FFF2-40B4-BE49-F238E27FC236}">
                    <a16:creationId xmlns:a16="http://schemas.microsoft.com/office/drawing/2014/main" id="{3246321C-EE0F-4E25-9C41-90534A397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99" name="Freeform 192">
                <a:extLst>
                  <a:ext uri="{FF2B5EF4-FFF2-40B4-BE49-F238E27FC236}">
                    <a16:creationId xmlns:a16="http://schemas.microsoft.com/office/drawing/2014/main" id="{13169AB9-05FC-4C3C-803A-105347CCC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0" name="Freeform 193">
                <a:extLst>
                  <a:ext uri="{FF2B5EF4-FFF2-40B4-BE49-F238E27FC236}">
                    <a16:creationId xmlns:a16="http://schemas.microsoft.com/office/drawing/2014/main" id="{B1316CDD-547B-4FFF-B603-4E607719D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1" name="Freeform 194">
                <a:extLst>
                  <a:ext uri="{FF2B5EF4-FFF2-40B4-BE49-F238E27FC236}">
                    <a16:creationId xmlns:a16="http://schemas.microsoft.com/office/drawing/2014/main" id="{CC9D234A-B15D-4E9A-95D7-B823A94C3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2" name="Freeform 195">
                <a:extLst>
                  <a:ext uri="{FF2B5EF4-FFF2-40B4-BE49-F238E27FC236}">
                    <a16:creationId xmlns:a16="http://schemas.microsoft.com/office/drawing/2014/main" id="{74DC693D-640C-497B-B115-83A9466CB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3" name="Freeform 196">
                <a:extLst>
                  <a:ext uri="{FF2B5EF4-FFF2-40B4-BE49-F238E27FC236}">
                    <a16:creationId xmlns:a16="http://schemas.microsoft.com/office/drawing/2014/main" id="{05D5F45A-0DF9-49F7-A9A2-D84406152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4" name="Freeform 197">
                <a:extLst>
                  <a:ext uri="{FF2B5EF4-FFF2-40B4-BE49-F238E27FC236}">
                    <a16:creationId xmlns:a16="http://schemas.microsoft.com/office/drawing/2014/main" id="{BC1C0C4A-C220-4BE3-992B-B854A510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5" name="Freeform 198">
                <a:extLst>
                  <a:ext uri="{FF2B5EF4-FFF2-40B4-BE49-F238E27FC236}">
                    <a16:creationId xmlns:a16="http://schemas.microsoft.com/office/drawing/2014/main" id="{FE345D9D-5D56-4690-9760-43924F85E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6" name="Freeform 199">
                <a:extLst>
                  <a:ext uri="{FF2B5EF4-FFF2-40B4-BE49-F238E27FC236}">
                    <a16:creationId xmlns:a16="http://schemas.microsoft.com/office/drawing/2014/main" id="{2ACD4B7B-B376-458E-8B84-D4321F8B4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7" name="Freeform 200">
                <a:extLst>
                  <a:ext uri="{FF2B5EF4-FFF2-40B4-BE49-F238E27FC236}">
                    <a16:creationId xmlns:a16="http://schemas.microsoft.com/office/drawing/2014/main" id="{905BD369-7150-4878-A203-28C52CA7B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8" name="Freeform 201">
                <a:extLst>
                  <a:ext uri="{FF2B5EF4-FFF2-40B4-BE49-F238E27FC236}">
                    <a16:creationId xmlns:a16="http://schemas.microsoft.com/office/drawing/2014/main" id="{942F5249-BCE4-47DA-8065-ED71C1332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09" name="Freeform 202">
                <a:extLst>
                  <a:ext uri="{FF2B5EF4-FFF2-40B4-BE49-F238E27FC236}">
                    <a16:creationId xmlns:a16="http://schemas.microsoft.com/office/drawing/2014/main" id="{A3BFFE7D-63B2-4BF1-9333-85F69F0F3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0" name="Freeform 203">
                <a:extLst>
                  <a:ext uri="{FF2B5EF4-FFF2-40B4-BE49-F238E27FC236}">
                    <a16:creationId xmlns:a16="http://schemas.microsoft.com/office/drawing/2014/main" id="{363E8912-6B88-48B4-8541-AFCDD8E6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1" name="Freeform 204">
                <a:extLst>
                  <a:ext uri="{FF2B5EF4-FFF2-40B4-BE49-F238E27FC236}">
                    <a16:creationId xmlns:a16="http://schemas.microsoft.com/office/drawing/2014/main" id="{BE496289-C02B-4185-9D98-F4F6905C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2" name="Freeform 205">
                <a:extLst>
                  <a:ext uri="{FF2B5EF4-FFF2-40B4-BE49-F238E27FC236}">
                    <a16:creationId xmlns:a16="http://schemas.microsoft.com/office/drawing/2014/main" id="{1FB0C24B-961F-45FD-BDC0-E5C1BB9F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3" name="Freeform 206">
                <a:extLst>
                  <a:ext uri="{FF2B5EF4-FFF2-40B4-BE49-F238E27FC236}">
                    <a16:creationId xmlns:a16="http://schemas.microsoft.com/office/drawing/2014/main" id="{EEAFE582-0AA4-4868-A701-4F34454E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4" name="Freeform 207">
                <a:extLst>
                  <a:ext uri="{FF2B5EF4-FFF2-40B4-BE49-F238E27FC236}">
                    <a16:creationId xmlns:a16="http://schemas.microsoft.com/office/drawing/2014/main" id="{D7C32196-4148-4033-B67E-E79502AC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5" name="Freeform 208">
                <a:extLst>
                  <a:ext uri="{FF2B5EF4-FFF2-40B4-BE49-F238E27FC236}">
                    <a16:creationId xmlns:a16="http://schemas.microsoft.com/office/drawing/2014/main" id="{094B7EBA-E06D-4EA4-B865-442710FA3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6" name="Freeform 209">
                <a:extLst>
                  <a:ext uri="{FF2B5EF4-FFF2-40B4-BE49-F238E27FC236}">
                    <a16:creationId xmlns:a16="http://schemas.microsoft.com/office/drawing/2014/main" id="{6E3074A2-D867-4996-8397-AF2CE6A1E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7" name="Freeform 210">
                <a:extLst>
                  <a:ext uri="{FF2B5EF4-FFF2-40B4-BE49-F238E27FC236}">
                    <a16:creationId xmlns:a16="http://schemas.microsoft.com/office/drawing/2014/main" id="{B3F634AD-42DF-4D2A-9E9C-AB82F52F4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8" name="Freeform 211">
                <a:extLst>
                  <a:ext uri="{FF2B5EF4-FFF2-40B4-BE49-F238E27FC236}">
                    <a16:creationId xmlns:a16="http://schemas.microsoft.com/office/drawing/2014/main" id="{B1B58EAC-610B-4E8D-AD48-BAA4B826C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19" name="Freeform 212">
                <a:extLst>
                  <a:ext uri="{FF2B5EF4-FFF2-40B4-BE49-F238E27FC236}">
                    <a16:creationId xmlns:a16="http://schemas.microsoft.com/office/drawing/2014/main" id="{0FA12E3B-6280-4153-B64E-7BCD5178A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0" name="Freeform 213">
                <a:extLst>
                  <a:ext uri="{FF2B5EF4-FFF2-40B4-BE49-F238E27FC236}">
                    <a16:creationId xmlns:a16="http://schemas.microsoft.com/office/drawing/2014/main" id="{818BCE4A-C58B-42ED-8DCD-7FE77B7CA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1" name="Freeform 214">
                <a:extLst>
                  <a:ext uri="{FF2B5EF4-FFF2-40B4-BE49-F238E27FC236}">
                    <a16:creationId xmlns:a16="http://schemas.microsoft.com/office/drawing/2014/main" id="{011D2194-51F5-4838-8C34-6795A22F7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2" name="Freeform 215">
                <a:extLst>
                  <a:ext uri="{FF2B5EF4-FFF2-40B4-BE49-F238E27FC236}">
                    <a16:creationId xmlns:a16="http://schemas.microsoft.com/office/drawing/2014/main" id="{E6BC735C-59C9-45DD-9F54-6929491A9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3" name="Freeform 216">
                <a:extLst>
                  <a:ext uri="{FF2B5EF4-FFF2-40B4-BE49-F238E27FC236}">
                    <a16:creationId xmlns:a16="http://schemas.microsoft.com/office/drawing/2014/main" id="{0EC499F2-F5D5-4C8A-9733-90FC11DCB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4" name="Freeform 217">
                <a:extLst>
                  <a:ext uri="{FF2B5EF4-FFF2-40B4-BE49-F238E27FC236}">
                    <a16:creationId xmlns:a16="http://schemas.microsoft.com/office/drawing/2014/main" id="{675BF91D-29C9-45C1-A3AA-3E9817BF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5" name="Freeform 218">
                <a:extLst>
                  <a:ext uri="{FF2B5EF4-FFF2-40B4-BE49-F238E27FC236}">
                    <a16:creationId xmlns:a16="http://schemas.microsoft.com/office/drawing/2014/main" id="{E59CA2AE-73EB-4629-B4DF-67A57F504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6" name="Freeform 219">
                <a:extLst>
                  <a:ext uri="{FF2B5EF4-FFF2-40B4-BE49-F238E27FC236}">
                    <a16:creationId xmlns:a16="http://schemas.microsoft.com/office/drawing/2014/main" id="{88E4D6E6-AFC7-4E40-B2AB-4188267F0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7" name="Freeform 220">
                <a:extLst>
                  <a:ext uri="{FF2B5EF4-FFF2-40B4-BE49-F238E27FC236}">
                    <a16:creationId xmlns:a16="http://schemas.microsoft.com/office/drawing/2014/main" id="{564EB750-0C87-4480-821E-707FFBE90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8" name="Freeform 221">
                <a:extLst>
                  <a:ext uri="{FF2B5EF4-FFF2-40B4-BE49-F238E27FC236}">
                    <a16:creationId xmlns:a16="http://schemas.microsoft.com/office/drawing/2014/main" id="{0064B1BE-1349-4007-9CE6-3801EDA6A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29" name="Freeform 222">
                <a:extLst>
                  <a:ext uri="{FF2B5EF4-FFF2-40B4-BE49-F238E27FC236}">
                    <a16:creationId xmlns:a16="http://schemas.microsoft.com/office/drawing/2014/main" id="{1724E431-FB94-44CF-A171-2CE599A76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0" name="Freeform 223">
                <a:extLst>
                  <a:ext uri="{FF2B5EF4-FFF2-40B4-BE49-F238E27FC236}">
                    <a16:creationId xmlns:a16="http://schemas.microsoft.com/office/drawing/2014/main" id="{507217D6-F7BD-455D-B685-2541D032D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1" name="Freeform 224">
                <a:extLst>
                  <a:ext uri="{FF2B5EF4-FFF2-40B4-BE49-F238E27FC236}">
                    <a16:creationId xmlns:a16="http://schemas.microsoft.com/office/drawing/2014/main" id="{BEA437CE-255D-42DA-B98E-A24EFFB9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2" name="Freeform 225">
                <a:extLst>
                  <a:ext uri="{FF2B5EF4-FFF2-40B4-BE49-F238E27FC236}">
                    <a16:creationId xmlns:a16="http://schemas.microsoft.com/office/drawing/2014/main" id="{53D2D50D-DCBE-472C-A7B8-DB0A35CFA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3" name="Freeform 226">
                <a:extLst>
                  <a:ext uri="{FF2B5EF4-FFF2-40B4-BE49-F238E27FC236}">
                    <a16:creationId xmlns:a16="http://schemas.microsoft.com/office/drawing/2014/main" id="{E096CDCA-1CE3-4A8D-AC9B-C2DDAB9A2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4" name="Freeform 227">
                <a:extLst>
                  <a:ext uri="{FF2B5EF4-FFF2-40B4-BE49-F238E27FC236}">
                    <a16:creationId xmlns:a16="http://schemas.microsoft.com/office/drawing/2014/main" id="{E04E3E74-0A53-4E95-936F-C8831253E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5" name="Freeform 228">
                <a:extLst>
                  <a:ext uri="{FF2B5EF4-FFF2-40B4-BE49-F238E27FC236}">
                    <a16:creationId xmlns:a16="http://schemas.microsoft.com/office/drawing/2014/main" id="{8B28F07E-ABE4-4D83-AC86-77E0707C5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6" name="Freeform 229">
                <a:extLst>
                  <a:ext uri="{FF2B5EF4-FFF2-40B4-BE49-F238E27FC236}">
                    <a16:creationId xmlns:a16="http://schemas.microsoft.com/office/drawing/2014/main" id="{E3CCBD96-F1C8-4395-9A31-891C1AF59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7" name="Freeform 230">
                <a:extLst>
                  <a:ext uri="{FF2B5EF4-FFF2-40B4-BE49-F238E27FC236}">
                    <a16:creationId xmlns:a16="http://schemas.microsoft.com/office/drawing/2014/main" id="{960F3CE5-82AF-4E7E-B7DA-C74DC2DD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8" name="Freeform 231">
                <a:extLst>
                  <a:ext uri="{FF2B5EF4-FFF2-40B4-BE49-F238E27FC236}">
                    <a16:creationId xmlns:a16="http://schemas.microsoft.com/office/drawing/2014/main" id="{09F3248F-DAFA-44AF-B6B2-B6E980D0A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39" name="Freeform 232">
                <a:extLst>
                  <a:ext uri="{FF2B5EF4-FFF2-40B4-BE49-F238E27FC236}">
                    <a16:creationId xmlns:a16="http://schemas.microsoft.com/office/drawing/2014/main" id="{1253B4F7-BACA-425D-BA17-FA74243BB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0" name="Freeform 233">
                <a:extLst>
                  <a:ext uri="{FF2B5EF4-FFF2-40B4-BE49-F238E27FC236}">
                    <a16:creationId xmlns:a16="http://schemas.microsoft.com/office/drawing/2014/main" id="{AE2AD79E-E2F6-43E3-8674-D7F5D32EE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1" name="Freeform 234">
                <a:extLst>
                  <a:ext uri="{FF2B5EF4-FFF2-40B4-BE49-F238E27FC236}">
                    <a16:creationId xmlns:a16="http://schemas.microsoft.com/office/drawing/2014/main" id="{E2AFF7E1-DED2-4C3C-B66A-CFA44DCE7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2" name="Freeform 235">
                <a:extLst>
                  <a:ext uri="{FF2B5EF4-FFF2-40B4-BE49-F238E27FC236}">
                    <a16:creationId xmlns:a16="http://schemas.microsoft.com/office/drawing/2014/main" id="{83129D4B-6CF1-4B23-9243-A766D2D9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3" name="Freeform 236">
                <a:extLst>
                  <a:ext uri="{FF2B5EF4-FFF2-40B4-BE49-F238E27FC236}">
                    <a16:creationId xmlns:a16="http://schemas.microsoft.com/office/drawing/2014/main" id="{8AC696A5-0B49-45F2-BCBE-2E5D3277A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4" name="Freeform 237">
                <a:extLst>
                  <a:ext uri="{FF2B5EF4-FFF2-40B4-BE49-F238E27FC236}">
                    <a16:creationId xmlns:a16="http://schemas.microsoft.com/office/drawing/2014/main" id="{920638F8-9E95-4818-9E57-460ABD528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5" name="Freeform 238">
                <a:extLst>
                  <a:ext uri="{FF2B5EF4-FFF2-40B4-BE49-F238E27FC236}">
                    <a16:creationId xmlns:a16="http://schemas.microsoft.com/office/drawing/2014/main" id="{C7816907-B628-459B-AF01-78E73658C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6" name="Freeform 239">
                <a:extLst>
                  <a:ext uri="{FF2B5EF4-FFF2-40B4-BE49-F238E27FC236}">
                    <a16:creationId xmlns:a16="http://schemas.microsoft.com/office/drawing/2014/main" id="{8D9BE7A0-D159-4B57-9FF7-8116DEB4F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7" name="Freeform 240">
                <a:extLst>
                  <a:ext uri="{FF2B5EF4-FFF2-40B4-BE49-F238E27FC236}">
                    <a16:creationId xmlns:a16="http://schemas.microsoft.com/office/drawing/2014/main" id="{C10C62D0-D20F-4E4F-B292-A9737B4C8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8" name="Freeform 241">
                <a:extLst>
                  <a:ext uri="{FF2B5EF4-FFF2-40B4-BE49-F238E27FC236}">
                    <a16:creationId xmlns:a16="http://schemas.microsoft.com/office/drawing/2014/main" id="{419146EC-9379-45D1-B024-9CBDCDC0D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49" name="Freeform 242">
                <a:extLst>
                  <a:ext uri="{FF2B5EF4-FFF2-40B4-BE49-F238E27FC236}">
                    <a16:creationId xmlns:a16="http://schemas.microsoft.com/office/drawing/2014/main" id="{70742DC2-DC7C-44FC-9D93-55B0A5E5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0" name="Freeform 243">
                <a:extLst>
                  <a:ext uri="{FF2B5EF4-FFF2-40B4-BE49-F238E27FC236}">
                    <a16:creationId xmlns:a16="http://schemas.microsoft.com/office/drawing/2014/main" id="{9DD5851B-DB4A-4610-A826-058B60544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1" name="Freeform 244">
                <a:extLst>
                  <a:ext uri="{FF2B5EF4-FFF2-40B4-BE49-F238E27FC236}">
                    <a16:creationId xmlns:a16="http://schemas.microsoft.com/office/drawing/2014/main" id="{FFD50A84-766E-4AD7-8D95-0CFD10025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2" name="Freeform 245">
                <a:extLst>
                  <a:ext uri="{FF2B5EF4-FFF2-40B4-BE49-F238E27FC236}">
                    <a16:creationId xmlns:a16="http://schemas.microsoft.com/office/drawing/2014/main" id="{0E056B69-2CA4-408A-9096-55E1B7D53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3" name="Freeform 246">
                <a:extLst>
                  <a:ext uri="{FF2B5EF4-FFF2-40B4-BE49-F238E27FC236}">
                    <a16:creationId xmlns:a16="http://schemas.microsoft.com/office/drawing/2014/main" id="{08527828-8A74-4685-9650-282272D4C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4" name="Freeform 247">
                <a:extLst>
                  <a:ext uri="{FF2B5EF4-FFF2-40B4-BE49-F238E27FC236}">
                    <a16:creationId xmlns:a16="http://schemas.microsoft.com/office/drawing/2014/main" id="{5E8CD589-FB74-4747-A07F-125FC859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5" name="Freeform 248">
                <a:extLst>
                  <a:ext uri="{FF2B5EF4-FFF2-40B4-BE49-F238E27FC236}">
                    <a16:creationId xmlns:a16="http://schemas.microsoft.com/office/drawing/2014/main" id="{FCADB776-A93D-4227-9583-ED42C2F6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6" name="Freeform 249">
                <a:extLst>
                  <a:ext uri="{FF2B5EF4-FFF2-40B4-BE49-F238E27FC236}">
                    <a16:creationId xmlns:a16="http://schemas.microsoft.com/office/drawing/2014/main" id="{6E839E77-68A6-4725-8F96-FC3E1939A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7" name="Freeform 250">
                <a:extLst>
                  <a:ext uri="{FF2B5EF4-FFF2-40B4-BE49-F238E27FC236}">
                    <a16:creationId xmlns:a16="http://schemas.microsoft.com/office/drawing/2014/main" id="{89122149-A222-47F8-B182-45FF3EFB4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8" name="Freeform 251">
                <a:extLst>
                  <a:ext uri="{FF2B5EF4-FFF2-40B4-BE49-F238E27FC236}">
                    <a16:creationId xmlns:a16="http://schemas.microsoft.com/office/drawing/2014/main" id="{C2526EEE-8BC0-4627-B922-F6A07AE7C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59" name="Freeform 252">
                <a:extLst>
                  <a:ext uri="{FF2B5EF4-FFF2-40B4-BE49-F238E27FC236}">
                    <a16:creationId xmlns:a16="http://schemas.microsoft.com/office/drawing/2014/main" id="{B0FA62A3-FBC8-47A4-87F0-C549419B3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0" name="Freeform 253">
                <a:extLst>
                  <a:ext uri="{FF2B5EF4-FFF2-40B4-BE49-F238E27FC236}">
                    <a16:creationId xmlns:a16="http://schemas.microsoft.com/office/drawing/2014/main" id="{5F4F0D98-0427-4F7E-A757-28D0B325F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1" name="Freeform 254">
                <a:extLst>
                  <a:ext uri="{FF2B5EF4-FFF2-40B4-BE49-F238E27FC236}">
                    <a16:creationId xmlns:a16="http://schemas.microsoft.com/office/drawing/2014/main" id="{D8CFDF45-C66C-4E93-95C3-E76370147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2" name="Freeform 255">
                <a:extLst>
                  <a:ext uri="{FF2B5EF4-FFF2-40B4-BE49-F238E27FC236}">
                    <a16:creationId xmlns:a16="http://schemas.microsoft.com/office/drawing/2014/main" id="{7852E3FA-E554-4F3F-A078-026E6B880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3" name="Freeform 256">
                <a:extLst>
                  <a:ext uri="{FF2B5EF4-FFF2-40B4-BE49-F238E27FC236}">
                    <a16:creationId xmlns:a16="http://schemas.microsoft.com/office/drawing/2014/main" id="{44626D3E-D33E-424D-84B2-64D796502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4" name="Freeform 257">
                <a:extLst>
                  <a:ext uri="{FF2B5EF4-FFF2-40B4-BE49-F238E27FC236}">
                    <a16:creationId xmlns:a16="http://schemas.microsoft.com/office/drawing/2014/main" id="{521EA5C1-847E-4830-B29F-96BC76A8C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5" name="Freeform 258">
                <a:extLst>
                  <a:ext uri="{FF2B5EF4-FFF2-40B4-BE49-F238E27FC236}">
                    <a16:creationId xmlns:a16="http://schemas.microsoft.com/office/drawing/2014/main" id="{9BFF5291-BEA9-4E5E-AAC3-22C596A84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6" name="Freeform 259">
                <a:extLst>
                  <a:ext uri="{FF2B5EF4-FFF2-40B4-BE49-F238E27FC236}">
                    <a16:creationId xmlns:a16="http://schemas.microsoft.com/office/drawing/2014/main" id="{45F27019-A959-4E80-A921-E1774CA1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7" name="Freeform 260">
                <a:extLst>
                  <a:ext uri="{FF2B5EF4-FFF2-40B4-BE49-F238E27FC236}">
                    <a16:creationId xmlns:a16="http://schemas.microsoft.com/office/drawing/2014/main" id="{A7EC9FDA-565C-4A25-9DDF-39EF93AC8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8" name="Freeform 261">
                <a:extLst>
                  <a:ext uri="{FF2B5EF4-FFF2-40B4-BE49-F238E27FC236}">
                    <a16:creationId xmlns:a16="http://schemas.microsoft.com/office/drawing/2014/main" id="{2CA70C02-A1FF-4CE8-9243-E3CE4B530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69" name="Freeform 262">
                <a:extLst>
                  <a:ext uri="{FF2B5EF4-FFF2-40B4-BE49-F238E27FC236}">
                    <a16:creationId xmlns:a16="http://schemas.microsoft.com/office/drawing/2014/main" id="{29A66F9E-EF2D-4B1B-9712-6D19EF7D6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0" name="Freeform 263">
                <a:extLst>
                  <a:ext uri="{FF2B5EF4-FFF2-40B4-BE49-F238E27FC236}">
                    <a16:creationId xmlns:a16="http://schemas.microsoft.com/office/drawing/2014/main" id="{C2551939-DED2-4A2A-837B-6554B5DCA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1" name="Freeform 264">
                <a:extLst>
                  <a:ext uri="{FF2B5EF4-FFF2-40B4-BE49-F238E27FC236}">
                    <a16:creationId xmlns:a16="http://schemas.microsoft.com/office/drawing/2014/main" id="{6293CC6D-D438-4559-84E4-9E9D3EEBB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2" name="Freeform 265">
                <a:extLst>
                  <a:ext uri="{FF2B5EF4-FFF2-40B4-BE49-F238E27FC236}">
                    <a16:creationId xmlns:a16="http://schemas.microsoft.com/office/drawing/2014/main" id="{8FD7A621-A782-4A4A-8155-8629A3358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3" name="Freeform 266">
                <a:extLst>
                  <a:ext uri="{FF2B5EF4-FFF2-40B4-BE49-F238E27FC236}">
                    <a16:creationId xmlns:a16="http://schemas.microsoft.com/office/drawing/2014/main" id="{9AFF35BC-0DEB-4F5A-A809-8158B404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4" name="Freeform 267">
                <a:extLst>
                  <a:ext uri="{FF2B5EF4-FFF2-40B4-BE49-F238E27FC236}">
                    <a16:creationId xmlns:a16="http://schemas.microsoft.com/office/drawing/2014/main" id="{406D5C05-C366-4518-99A7-FB272BA1F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5" name="Freeform 268">
                <a:extLst>
                  <a:ext uri="{FF2B5EF4-FFF2-40B4-BE49-F238E27FC236}">
                    <a16:creationId xmlns:a16="http://schemas.microsoft.com/office/drawing/2014/main" id="{0DE4D8CD-FD57-4A48-879A-A744C0318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6" name="Freeform 269">
                <a:extLst>
                  <a:ext uri="{FF2B5EF4-FFF2-40B4-BE49-F238E27FC236}">
                    <a16:creationId xmlns:a16="http://schemas.microsoft.com/office/drawing/2014/main" id="{CAE6B930-D356-45FE-8180-93AAD600B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7" name="Freeform 270">
                <a:extLst>
                  <a:ext uri="{FF2B5EF4-FFF2-40B4-BE49-F238E27FC236}">
                    <a16:creationId xmlns:a16="http://schemas.microsoft.com/office/drawing/2014/main" id="{7DA8F8DA-4B75-4D64-BA05-12947CEF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8" name="Freeform 271">
                <a:extLst>
                  <a:ext uri="{FF2B5EF4-FFF2-40B4-BE49-F238E27FC236}">
                    <a16:creationId xmlns:a16="http://schemas.microsoft.com/office/drawing/2014/main" id="{F3020FC6-0815-43AC-A517-31567211D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79" name="Freeform 272">
                <a:extLst>
                  <a:ext uri="{FF2B5EF4-FFF2-40B4-BE49-F238E27FC236}">
                    <a16:creationId xmlns:a16="http://schemas.microsoft.com/office/drawing/2014/main" id="{71EE018D-E91E-4C54-98DB-0CD463A31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0" name="Freeform 273">
                <a:extLst>
                  <a:ext uri="{FF2B5EF4-FFF2-40B4-BE49-F238E27FC236}">
                    <a16:creationId xmlns:a16="http://schemas.microsoft.com/office/drawing/2014/main" id="{478A126B-BDA7-4B6F-9A44-4E70018A5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1" name="Freeform 274">
                <a:extLst>
                  <a:ext uri="{FF2B5EF4-FFF2-40B4-BE49-F238E27FC236}">
                    <a16:creationId xmlns:a16="http://schemas.microsoft.com/office/drawing/2014/main" id="{ED9F413D-25F9-4E75-BB96-9667F0210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2" name="Freeform 275">
                <a:extLst>
                  <a:ext uri="{FF2B5EF4-FFF2-40B4-BE49-F238E27FC236}">
                    <a16:creationId xmlns:a16="http://schemas.microsoft.com/office/drawing/2014/main" id="{976A52F4-6BC1-457A-9053-C17468257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3" name="Freeform 276">
                <a:extLst>
                  <a:ext uri="{FF2B5EF4-FFF2-40B4-BE49-F238E27FC236}">
                    <a16:creationId xmlns:a16="http://schemas.microsoft.com/office/drawing/2014/main" id="{DF7D17C0-B18A-4C7E-91EB-14CE7C3AFA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4" name="Freeform 277">
                <a:extLst>
                  <a:ext uri="{FF2B5EF4-FFF2-40B4-BE49-F238E27FC236}">
                    <a16:creationId xmlns:a16="http://schemas.microsoft.com/office/drawing/2014/main" id="{6011246B-E421-4C48-8F16-334ADC707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5" name="Freeform 278">
                <a:extLst>
                  <a:ext uri="{FF2B5EF4-FFF2-40B4-BE49-F238E27FC236}">
                    <a16:creationId xmlns:a16="http://schemas.microsoft.com/office/drawing/2014/main" id="{9B826F8E-4286-4D04-8BBC-7DB58E328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6" name="Freeform 279">
                <a:extLst>
                  <a:ext uri="{FF2B5EF4-FFF2-40B4-BE49-F238E27FC236}">
                    <a16:creationId xmlns:a16="http://schemas.microsoft.com/office/drawing/2014/main" id="{631AB949-AF03-4FAF-8AE7-313F31F37D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7" name="Freeform 280">
                <a:extLst>
                  <a:ext uri="{FF2B5EF4-FFF2-40B4-BE49-F238E27FC236}">
                    <a16:creationId xmlns:a16="http://schemas.microsoft.com/office/drawing/2014/main" id="{AA3EF701-3504-441D-BD0C-AB32B39F6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8" name="Freeform 281">
                <a:extLst>
                  <a:ext uri="{FF2B5EF4-FFF2-40B4-BE49-F238E27FC236}">
                    <a16:creationId xmlns:a16="http://schemas.microsoft.com/office/drawing/2014/main" id="{411644CB-1B8E-4163-BBC5-856D2811F5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89" name="Freeform 282">
                <a:extLst>
                  <a:ext uri="{FF2B5EF4-FFF2-40B4-BE49-F238E27FC236}">
                    <a16:creationId xmlns:a16="http://schemas.microsoft.com/office/drawing/2014/main" id="{0960EEC2-8899-466D-8083-485EBB8F4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0" name="Freeform 283">
                <a:extLst>
                  <a:ext uri="{FF2B5EF4-FFF2-40B4-BE49-F238E27FC236}">
                    <a16:creationId xmlns:a16="http://schemas.microsoft.com/office/drawing/2014/main" id="{F4A69138-F2CA-45F7-90BD-75A9D734A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1" name="Freeform 284">
                <a:extLst>
                  <a:ext uri="{FF2B5EF4-FFF2-40B4-BE49-F238E27FC236}">
                    <a16:creationId xmlns:a16="http://schemas.microsoft.com/office/drawing/2014/main" id="{FCEB2C59-2CF2-48FF-996D-3490E1C80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2" name="Freeform 285">
                <a:extLst>
                  <a:ext uri="{FF2B5EF4-FFF2-40B4-BE49-F238E27FC236}">
                    <a16:creationId xmlns:a16="http://schemas.microsoft.com/office/drawing/2014/main" id="{B48A9A6E-C573-477C-AEE8-179D21DB6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3" name="Freeform 286">
                <a:extLst>
                  <a:ext uri="{FF2B5EF4-FFF2-40B4-BE49-F238E27FC236}">
                    <a16:creationId xmlns:a16="http://schemas.microsoft.com/office/drawing/2014/main" id="{AEAC881B-09C3-4039-B3D3-E7174E837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4" name="Freeform 287">
                <a:extLst>
                  <a:ext uri="{FF2B5EF4-FFF2-40B4-BE49-F238E27FC236}">
                    <a16:creationId xmlns:a16="http://schemas.microsoft.com/office/drawing/2014/main" id="{1AE75515-D3A8-432F-A7CD-9CE36DAC1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5" name="Freeform 288">
                <a:extLst>
                  <a:ext uri="{FF2B5EF4-FFF2-40B4-BE49-F238E27FC236}">
                    <a16:creationId xmlns:a16="http://schemas.microsoft.com/office/drawing/2014/main" id="{9340AD47-E967-4D32-95E3-57F867DAC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6" name="Freeform 289">
                <a:extLst>
                  <a:ext uri="{FF2B5EF4-FFF2-40B4-BE49-F238E27FC236}">
                    <a16:creationId xmlns:a16="http://schemas.microsoft.com/office/drawing/2014/main" id="{F45BFDEA-A5C8-4C8F-8C32-C40AC20E3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7" name="Freeform 290">
                <a:extLst>
                  <a:ext uri="{FF2B5EF4-FFF2-40B4-BE49-F238E27FC236}">
                    <a16:creationId xmlns:a16="http://schemas.microsoft.com/office/drawing/2014/main" id="{23EE0F56-B1C7-4DBC-B860-DBD7670A9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8" name="Freeform 291">
                <a:extLst>
                  <a:ext uri="{FF2B5EF4-FFF2-40B4-BE49-F238E27FC236}">
                    <a16:creationId xmlns:a16="http://schemas.microsoft.com/office/drawing/2014/main" id="{5B714039-8A24-43F7-BD7B-A372D1E07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99" name="Freeform 292">
                <a:extLst>
                  <a:ext uri="{FF2B5EF4-FFF2-40B4-BE49-F238E27FC236}">
                    <a16:creationId xmlns:a16="http://schemas.microsoft.com/office/drawing/2014/main" id="{ECCC859F-0483-4E1B-828A-FBE2482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0" name="Freeform 293">
                <a:extLst>
                  <a:ext uri="{FF2B5EF4-FFF2-40B4-BE49-F238E27FC236}">
                    <a16:creationId xmlns:a16="http://schemas.microsoft.com/office/drawing/2014/main" id="{56551956-A472-4CA6-9A8A-7E8643E63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1" name="Freeform 294">
                <a:extLst>
                  <a:ext uri="{FF2B5EF4-FFF2-40B4-BE49-F238E27FC236}">
                    <a16:creationId xmlns:a16="http://schemas.microsoft.com/office/drawing/2014/main" id="{6AE2107B-B615-4104-9242-F0260BAEC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2" name="Freeform 295">
                <a:extLst>
                  <a:ext uri="{FF2B5EF4-FFF2-40B4-BE49-F238E27FC236}">
                    <a16:creationId xmlns:a16="http://schemas.microsoft.com/office/drawing/2014/main" id="{6740EA13-EF6F-41C3-9181-A5ADE5ED8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3" name="Line 296">
                <a:extLst>
                  <a:ext uri="{FF2B5EF4-FFF2-40B4-BE49-F238E27FC236}">
                    <a16:creationId xmlns:a16="http://schemas.microsoft.com/office/drawing/2014/main" id="{6A8CF116-1023-43F9-BEDF-BD601759C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4" name="Freeform 297">
                <a:extLst>
                  <a:ext uri="{FF2B5EF4-FFF2-40B4-BE49-F238E27FC236}">
                    <a16:creationId xmlns:a16="http://schemas.microsoft.com/office/drawing/2014/main" id="{FC2FCCC6-5814-455A-A303-C705B1780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5" name="Freeform 298">
                <a:extLst>
                  <a:ext uri="{FF2B5EF4-FFF2-40B4-BE49-F238E27FC236}">
                    <a16:creationId xmlns:a16="http://schemas.microsoft.com/office/drawing/2014/main" id="{DCC53397-43E8-40A8-8676-233F88815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6" name="Freeform 299">
                <a:extLst>
                  <a:ext uri="{FF2B5EF4-FFF2-40B4-BE49-F238E27FC236}">
                    <a16:creationId xmlns:a16="http://schemas.microsoft.com/office/drawing/2014/main" id="{730D5310-57C0-484D-8179-C1AE09420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7" name="Freeform 300">
                <a:extLst>
                  <a:ext uri="{FF2B5EF4-FFF2-40B4-BE49-F238E27FC236}">
                    <a16:creationId xmlns:a16="http://schemas.microsoft.com/office/drawing/2014/main" id="{33B3529D-FA0B-4D52-BF4E-B8BE2E272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8" name="Freeform 301">
                <a:extLst>
                  <a:ext uri="{FF2B5EF4-FFF2-40B4-BE49-F238E27FC236}">
                    <a16:creationId xmlns:a16="http://schemas.microsoft.com/office/drawing/2014/main" id="{621F652D-3FB1-45C8-9CFF-B5BED644B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09" name="Freeform 302">
                <a:extLst>
                  <a:ext uri="{FF2B5EF4-FFF2-40B4-BE49-F238E27FC236}">
                    <a16:creationId xmlns:a16="http://schemas.microsoft.com/office/drawing/2014/main" id="{AA1B17E7-133F-4168-B269-913675F7F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0" name="Freeform 303">
                <a:extLst>
                  <a:ext uri="{FF2B5EF4-FFF2-40B4-BE49-F238E27FC236}">
                    <a16:creationId xmlns:a16="http://schemas.microsoft.com/office/drawing/2014/main" id="{400D8FCF-1284-48C5-8C1F-2D9F1097F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1" name="Freeform 304">
                <a:extLst>
                  <a:ext uri="{FF2B5EF4-FFF2-40B4-BE49-F238E27FC236}">
                    <a16:creationId xmlns:a16="http://schemas.microsoft.com/office/drawing/2014/main" id="{7186F9CF-BCD9-4819-A91F-76B09E78C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2" name="Freeform 305">
                <a:extLst>
                  <a:ext uri="{FF2B5EF4-FFF2-40B4-BE49-F238E27FC236}">
                    <a16:creationId xmlns:a16="http://schemas.microsoft.com/office/drawing/2014/main" id="{FEEA2332-4E2C-4431-BF0C-4C246D650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3" name="Freeform 306">
                <a:extLst>
                  <a:ext uri="{FF2B5EF4-FFF2-40B4-BE49-F238E27FC236}">
                    <a16:creationId xmlns:a16="http://schemas.microsoft.com/office/drawing/2014/main" id="{BFB8743B-AD9A-4454-B4AC-810785534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4" name="Freeform 307">
                <a:extLst>
                  <a:ext uri="{FF2B5EF4-FFF2-40B4-BE49-F238E27FC236}">
                    <a16:creationId xmlns:a16="http://schemas.microsoft.com/office/drawing/2014/main" id="{FCC66D17-C717-41C3-96F5-BFA3C1AB3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5" name="Freeform 308">
                <a:extLst>
                  <a:ext uri="{FF2B5EF4-FFF2-40B4-BE49-F238E27FC236}">
                    <a16:creationId xmlns:a16="http://schemas.microsoft.com/office/drawing/2014/main" id="{4C68BF45-6385-4B80-BDF5-9257A19F2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6" name="Freeform 309">
                <a:extLst>
                  <a:ext uri="{FF2B5EF4-FFF2-40B4-BE49-F238E27FC236}">
                    <a16:creationId xmlns:a16="http://schemas.microsoft.com/office/drawing/2014/main" id="{6E6F7469-74C4-43AB-9E63-094A23CD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7" name="Freeform 310">
                <a:extLst>
                  <a:ext uri="{FF2B5EF4-FFF2-40B4-BE49-F238E27FC236}">
                    <a16:creationId xmlns:a16="http://schemas.microsoft.com/office/drawing/2014/main" id="{64C463B7-51EC-4466-8ABE-D054D0E52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8" name="Freeform 311">
                <a:extLst>
                  <a:ext uri="{FF2B5EF4-FFF2-40B4-BE49-F238E27FC236}">
                    <a16:creationId xmlns:a16="http://schemas.microsoft.com/office/drawing/2014/main" id="{69DE845E-7345-4D98-A1F9-EA461CC10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19" name="Freeform 312">
                <a:extLst>
                  <a:ext uri="{FF2B5EF4-FFF2-40B4-BE49-F238E27FC236}">
                    <a16:creationId xmlns:a16="http://schemas.microsoft.com/office/drawing/2014/main" id="{9E2FE809-004D-410E-B18A-4C289C1C0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0" name="Freeform 313">
                <a:extLst>
                  <a:ext uri="{FF2B5EF4-FFF2-40B4-BE49-F238E27FC236}">
                    <a16:creationId xmlns:a16="http://schemas.microsoft.com/office/drawing/2014/main" id="{AE340B32-301F-4675-A009-00CFE10B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1" name="Freeform 314">
                <a:extLst>
                  <a:ext uri="{FF2B5EF4-FFF2-40B4-BE49-F238E27FC236}">
                    <a16:creationId xmlns:a16="http://schemas.microsoft.com/office/drawing/2014/main" id="{09B1A4A9-CFCC-4896-B94D-90EDE04B4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2" name="Freeform 315">
                <a:extLst>
                  <a:ext uri="{FF2B5EF4-FFF2-40B4-BE49-F238E27FC236}">
                    <a16:creationId xmlns:a16="http://schemas.microsoft.com/office/drawing/2014/main" id="{5227685A-81AC-4867-B73E-4FBC35F95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3" name="Freeform 316">
                <a:extLst>
                  <a:ext uri="{FF2B5EF4-FFF2-40B4-BE49-F238E27FC236}">
                    <a16:creationId xmlns:a16="http://schemas.microsoft.com/office/drawing/2014/main" id="{01016780-7468-4550-8233-45F1CBA3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4" name="Freeform 317">
                <a:extLst>
                  <a:ext uri="{FF2B5EF4-FFF2-40B4-BE49-F238E27FC236}">
                    <a16:creationId xmlns:a16="http://schemas.microsoft.com/office/drawing/2014/main" id="{E5705E74-8265-4B70-AC4F-5AB2AC398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5" name="Freeform 318">
                <a:extLst>
                  <a:ext uri="{FF2B5EF4-FFF2-40B4-BE49-F238E27FC236}">
                    <a16:creationId xmlns:a16="http://schemas.microsoft.com/office/drawing/2014/main" id="{B9D071B6-5870-4746-A739-859CD60EE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6" name="Freeform 319">
                <a:extLst>
                  <a:ext uri="{FF2B5EF4-FFF2-40B4-BE49-F238E27FC236}">
                    <a16:creationId xmlns:a16="http://schemas.microsoft.com/office/drawing/2014/main" id="{3C0061DB-3454-424A-A746-02BADA015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7" name="Freeform 320">
                <a:extLst>
                  <a:ext uri="{FF2B5EF4-FFF2-40B4-BE49-F238E27FC236}">
                    <a16:creationId xmlns:a16="http://schemas.microsoft.com/office/drawing/2014/main" id="{46615D38-A8F8-452B-801F-F5FE40798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8" name="Freeform 321">
                <a:extLst>
                  <a:ext uri="{FF2B5EF4-FFF2-40B4-BE49-F238E27FC236}">
                    <a16:creationId xmlns:a16="http://schemas.microsoft.com/office/drawing/2014/main" id="{6B2C3E40-14BA-42CC-9D27-A2809AC8A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29" name="Freeform 322">
                <a:extLst>
                  <a:ext uri="{FF2B5EF4-FFF2-40B4-BE49-F238E27FC236}">
                    <a16:creationId xmlns:a16="http://schemas.microsoft.com/office/drawing/2014/main" id="{EF9077C0-DBB0-4C30-B4B7-0FCC2CB10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0" name="Freeform 323">
                <a:extLst>
                  <a:ext uri="{FF2B5EF4-FFF2-40B4-BE49-F238E27FC236}">
                    <a16:creationId xmlns:a16="http://schemas.microsoft.com/office/drawing/2014/main" id="{7FDDB41B-EF8E-41C9-9FF7-B44E52DC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1" name="Freeform 324">
                <a:extLst>
                  <a:ext uri="{FF2B5EF4-FFF2-40B4-BE49-F238E27FC236}">
                    <a16:creationId xmlns:a16="http://schemas.microsoft.com/office/drawing/2014/main" id="{DE7A4B22-A2F4-454B-A7C7-9AD4572E1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2" name="Freeform 325">
                <a:extLst>
                  <a:ext uri="{FF2B5EF4-FFF2-40B4-BE49-F238E27FC236}">
                    <a16:creationId xmlns:a16="http://schemas.microsoft.com/office/drawing/2014/main" id="{8A5EDDF7-D18C-476B-B26C-2227A781C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3" name="Freeform 326">
                <a:extLst>
                  <a:ext uri="{FF2B5EF4-FFF2-40B4-BE49-F238E27FC236}">
                    <a16:creationId xmlns:a16="http://schemas.microsoft.com/office/drawing/2014/main" id="{45C25C06-53D4-4E45-80FB-5C1C3A982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4" name="Freeform 327">
                <a:extLst>
                  <a:ext uri="{FF2B5EF4-FFF2-40B4-BE49-F238E27FC236}">
                    <a16:creationId xmlns:a16="http://schemas.microsoft.com/office/drawing/2014/main" id="{DF320979-C68C-4DE7-ADDD-7F7A9B9DB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5" name="Freeform 328">
                <a:extLst>
                  <a:ext uri="{FF2B5EF4-FFF2-40B4-BE49-F238E27FC236}">
                    <a16:creationId xmlns:a16="http://schemas.microsoft.com/office/drawing/2014/main" id="{B628E363-B481-430F-ACAF-79BDD481F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6" name="Freeform 329">
                <a:extLst>
                  <a:ext uri="{FF2B5EF4-FFF2-40B4-BE49-F238E27FC236}">
                    <a16:creationId xmlns:a16="http://schemas.microsoft.com/office/drawing/2014/main" id="{3C09EA5D-78F4-4CE3-9462-5563ABB69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7" name="Freeform 330">
                <a:extLst>
                  <a:ext uri="{FF2B5EF4-FFF2-40B4-BE49-F238E27FC236}">
                    <a16:creationId xmlns:a16="http://schemas.microsoft.com/office/drawing/2014/main" id="{91001F1C-34CC-4652-9903-448CCD3FC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8" name="Freeform 331">
                <a:extLst>
                  <a:ext uri="{FF2B5EF4-FFF2-40B4-BE49-F238E27FC236}">
                    <a16:creationId xmlns:a16="http://schemas.microsoft.com/office/drawing/2014/main" id="{5B546F6A-2B19-4799-90DC-07948495A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39" name="Freeform 332">
                <a:extLst>
                  <a:ext uri="{FF2B5EF4-FFF2-40B4-BE49-F238E27FC236}">
                    <a16:creationId xmlns:a16="http://schemas.microsoft.com/office/drawing/2014/main" id="{FCC9F662-C2E5-4248-A014-A9010A31B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0" name="Freeform 333">
                <a:extLst>
                  <a:ext uri="{FF2B5EF4-FFF2-40B4-BE49-F238E27FC236}">
                    <a16:creationId xmlns:a16="http://schemas.microsoft.com/office/drawing/2014/main" id="{D84102FB-A2C2-43CC-86D0-0E65093C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1" name="Freeform 334">
                <a:extLst>
                  <a:ext uri="{FF2B5EF4-FFF2-40B4-BE49-F238E27FC236}">
                    <a16:creationId xmlns:a16="http://schemas.microsoft.com/office/drawing/2014/main" id="{7207F397-E0E4-4E8C-83E1-27CA90D6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2" name="Freeform 335">
                <a:extLst>
                  <a:ext uri="{FF2B5EF4-FFF2-40B4-BE49-F238E27FC236}">
                    <a16:creationId xmlns:a16="http://schemas.microsoft.com/office/drawing/2014/main" id="{AF7AE346-846A-418D-B209-B05845C0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3" name="Freeform 336">
                <a:extLst>
                  <a:ext uri="{FF2B5EF4-FFF2-40B4-BE49-F238E27FC236}">
                    <a16:creationId xmlns:a16="http://schemas.microsoft.com/office/drawing/2014/main" id="{50D4798A-21D6-4A13-B07C-C866E3407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4" name="Freeform 337">
                <a:extLst>
                  <a:ext uri="{FF2B5EF4-FFF2-40B4-BE49-F238E27FC236}">
                    <a16:creationId xmlns:a16="http://schemas.microsoft.com/office/drawing/2014/main" id="{061A55E3-F8C4-41C3-BA9F-FB357180E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5" name="Freeform 338">
                <a:extLst>
                  <a:ext uri="{FF2B5EF4-FFF2-40B4-BE49-F238E27FC236}">
                    <a16:creationId xmlns:a16="http://schemas.microsoft.com/office/drawing/2014/main" id="{2EC40B27-C6AE-4AFB-B80C-AD3B0B86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46" name="Freeform 339">
                <a:extLst>
                  <a:ext uri="{FF2B5EF4-FFF2-40B4-BE49-F238E27FC236}">
                    <a16:creationId xmlns:a16="http://schemas.microsoft.com/office/drawing/2014/main" id="{75CBCE36-97BD-4016-8750-64185583E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588" name="Freeform 340">
              <a:extLst>
                <a:ext uri="{FF2B5EF4-FFF2-40B4-BE49-F238E27FC236}">
                  <a16:creationId xmlns:a16="http://schemas.microsoft.com/office/drawing/2014/main" id="{2860B46E-0F97-47BA-8DC6-7F9341F43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89" name="Freeform 341">
              <a:extLst>
                <a:ext uri="{FF2B5EF4-FFF2-40B4-BE49-F238E27FC236}">
                  <a16:creationId xmlns:a16="http://schemas.microsoft.com/office/drawing/2014/main" id="{B653928D-7FF2-4360-B477-17CA3E2DE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0" name="Freeform 342">
              <a:extLst>
                <a:ext uri="{FF2B5EF4-FFF2-40B4-BE49-F238E27FC236}">
                  <a16:creationId xmlns:a16="http://schemas.microsoft.com/office/drawing/2014/main" id="{E1A56E5D-AADC-4E79-A5AE-1273F7AF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1" name="Freeform 343">
              <a:extLst>
                <a:ext uri="{FF2B5EF4-FFF2-40B4-BE49-F238E27FC236}">
                  <a16:creationId xmlns:a16="http://schemas.microsoft.com/office/drawing/2014/main" id="{1B4EE13A-4A9B-4BDA-B51B-690CDAF9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2" name="Freeform 344">
              <a:extLst>
                <a:ext uri="{FF2B5EF4-FFF2-40B4-BE49-F238E27FC236}">
                  <a16:creationId xmlns:a16="http://schemas.microsoft.com/office/drawing/2014/main" id="{D06ACA1E-2BE9-4A77-BC3A-67E0319C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3" name="Freeform 345">
              <a:extLst>
                <a:ext uri="{FF2B5EF4-FFF2-40B4-BE49-F238E27FC236}">
                  <a16:creationId xmlns:a16="http://schemas.microsoft.com/office/drawing/2014/main" id="{29818190-DFDB-448C-880A-076D08D9C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4" name="Freeform 346">
              <a:extLst>
                <a:ext uri="{FF2B5EF4-FFF2-40B4-BE49-F238E27FC236}">
                  <a16:creationId xmlns:a16="http://schemas.microsoft.com/office/drawing/2014/main" id="{3DA12848-0C4B-4C0C-BF2A-39031FC6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5" name="Freeform 347">
              <a:extLst>
                <a:ext uri="{FF2B5EF4-FFF2-40B4-BE49-F238E27FC236}">
                  <a16:creationId xmlns:a16="http://schemas.microsoft.com/office/drawing/2014/main" id="{2EF07D1C-F2F2-4A4E-8B68-C90E11F3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6" name="Freeform 348">
              <a:extLst>
                <a:ext uri="{FF2B5EF4-FFF2-40B4-BE49-F238E27FC236}">
                  <a16:creationId xmlns:a16="http://schemas.microsoft.com/office/drawing/2014/main" id="{48C878DE-2233-47D2-A756-7DF36EF6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7" name="Freeform 349">
              <a:extLst>
                <a:ext uri="{FF2B5EF4-FFF2-40B4-BE49-F238E27FC236}">
                  <a16:creationId xmlns:a16="http://schemas.microsoft.com/office/drawing/2014/main" id="{7A048B8B-8F92-4410-87AB-22729559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8" name="Freeform 350">
              <a:extLst>
                <a:ext uri="{FF2B5EF4-FFF2-40B4-BE49-F238E27FC236}">
                  <a16:creationId xmlns:a16="http://schemas.microsoft.com/office/drawing/2014/main" id="{D363FFD3-23B6-496C-903A-BC04265B7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99" name="Freeform 351">
              <a:extLst>
                <a:ext uri="{FF2B5EF4-FFF2-40B4-BE49-F238E27FC236}">
                  <a16:creationId xmlns:a16="http://schemas.microsoft.com/office/drawing/2014/main" id="{0217E6EA-1D3E-4C4F-8D4D-A9898F0B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0" name="Freeform 352">
              <a:extLst>
                <a:ext uri="{FF2B5EF4-FFF2-40B4-BE49-F238E27FC236}">
                  <a16:creationId xmlns:a16="http://schemas.microsoft.com/office/drawing/2014/main" id="{4AE623B2-2058-4BB0-B0E8-07AD99667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1" name="Freeform 353">
              <a:extLst>
                <a:ext uri="{FF2B5EF4-FFF2-40B4-BE49-F238E27FC236}">
                  <a16:creationId xmlns:a16="http://schemas.microsoft.com/office/drawing/2014/main" id="{3FC76F01-0529-4EB5-A2D9-91320AC1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2" name="Freeform 354">
              <a:extLst>
                <a:ext uri="{FF2B5EF4-FFF2-40B4-BE49-F238E27FC236}">
                  <a16:creationId xmlns:a16="http://schemas.microsoft.com/office/drawing/2014/main" id="{19FAF49F-BFEF-4138-810D-AB9E08DF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3" name="Freeform 355">
              <a:extLst>
                <a:ext uri="{FF2B5EF4-FFF2-40B4-BE49-F238E27FC236}">
                  <a16:creationId xmlns:a16="http://schemas.microsoft.com/office/drawing/2014/main" id="{FB182B47-7B22-4722-9825-8F471CC3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4" name="Freeform 356">
              <a:extLst>
                <a:ext uri="{FF2B5EF4-FFF2-40B4-BE49-F238E27FC236}">
                  <a16:creationId xmlns:a16="http://schemas.microsoft.com/office/drawing/2014/main" id="{B94A0ACB-D40C-4A60-8571-984C0E21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5" name="Freeform 357">
              <a:extLst>
                <a:ext uri="{FF2B5EF4-FFF2-40B4-BE49-F238E27FC236}">
                  <a16:creationId xmlns:a16="http://schemas.microsoft.com/office/drawing/2014/main" id="{2F1F120A-432F-4166-B228-99FB9525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6" name="Freeform 358">
              <a:extLst>
                <a:ext uri="{FF2B5EF4-FFF2-40B4-BE49-F238E27FC236}">
                  <a16:creationId xmlns:a16="http://schemas.microsoft.com/office/drawing/2014/main" id="{4788278C-B7D0-42E0-B0F7-C34BE4E9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7" name="Freeform 359">
              <a:extLst>
                <a:ext uri="{FF2B5EF4-FFF2-40B4-BE49-F238E27FC236}">
                  <a16:creationId xmlns:a16="http://schemas.microsoft.com/office/drawing/2014/main" id="{A44DFDAD-1E36-4E5B-A8F0-782C95012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8" name="Freeform 360">
              <a:extLst>
                <a:ext uri="{FF2B5EF4-FFF2-40B4-BE49-F238E27FC236}">
                  <a16:creationId xmlns:a16="http://schemas.microsoft.com/office/drawing/2014/main" id="{0EF41248-B8D6-4DFE-83A1-59281030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09" name="Freeform 361">
              <a:extLst>
                <a:ext uri="{FF2B5EF4-FFF2-40B4-BE49-F238E27FC236}">
                  <a16:creationId xmlns:a16="http://schemas.microsoft.com/office/drawing/2014/main" id="{E5E77CA2-6CB1-47DA-98CE-62C0F059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0" name="Freeform 362">
              <a:extLst>
                <a:ext uri="{FF2B5EF4-FFF2-40B4-BE49-F238E27FC236}">
                  <a16:creationId xmlns:a16="http://schemas.microsoft.com/office/drawing/2014/main" id="{4A0CB84D-5BCC-48AA-BD78-D4C30E8A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1" name="Freeform 363">
              <a:extLst>
                <a:ext uri="{FF2B5EF4-FFF2-40B4-BE49-F238E27FC236}">
                  <a16:creationId xmlns:a16="http://schemas.microsoft.com/office/drawing/2014/main" id="{E72533C9-2FC8-4B33-97BF-05608C6E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2" name="Freeform 364">
              <a:extLst>
                <a:ext uri="{FF2B5EF4-FFF2-40B4-BE49-F238E27FC236}">
                  <a16:creationId xmlns:a16="http://schemas.microsoft.com/office/drawing/2014/main" id="{D8182156-7BC8-4EF2-8000-DA21C49F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3" name="Freeform 365">
              <a:extLst>
                <a:ext uri="{FF2B5EF4-FFF2-40B4-BE49-F238E27FC236}">
                  <a16:creationId xmlns:a16="http://schemas.microsoft.com/office/drawing/2014/main" id="{F258989A-5EBD-414D-B07A-CC6EAE51F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4" name="Freeform 366">
              <a:extLst>
                <a:ext uri="{FF2B5EF4-FFF2-40B4-BE49-F238E27FC236}">
                  <a16:creationId xmlns:a16="http://schemas.microsoft.com/office/drawing/2014/main" id="{2922441C-142C-4A2D-AB7C-A44F3739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5" name="Freeform 367">
              <a:extLst>
                <a:ext uri="{FF2B5EF4-FFF2-40B4-BE49-F238E27FC236}">
                  <a16:creationId xmlns:a16="http://schemas.microsoft.com/office/drawing/2014/main" id="{4AB47A73-4774-40D2-A8F0-1ECD99550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6" name="Freeform 368">
              <a:extLst>
                <a:ext uri="{FF2B5EF4-FFF2-40B4-BE49-F238E27FC236}">
                  <a16:creationId xmlns:a16="http://schemas.microsoft.com/office/drawing/2014/main" id="{55144011-912B-4DE3-B122-CAFEC264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7" name="Freeform 369">
              <a:extLst>
                <a:ext uri="{FF2B5EF4-FFF2-40B4-BE49-F238E27FC236}">
                  <a16:creationId xmlns:a16="http://schemas.microsoft.com/office/drawing/2014/main" id="{0C366D6E-3D66-40D4-B126-F206D4F61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8" name="Freeform 370">
              <a:extLst>
                <a:ext uri="{FF2B5EF4-FFF2-40B4-BE49-F238E27FC236}">
                  <a16:creationId xmlns:a16="http://schemas.microsoft.com/office/drawing/2014/main" id="{84B76E0A-1E34-4DE0-AE99-3DEB63BE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9" name="Freeform 371">
              <a:extLst>
                <a:ext uri="{FF2B5EF4-FFF2-40B4-BE49-F238E27FC236}">
                  <a16:creationId xmlns:a16="http://schemas.microsoft.com/office/drawing/2014/main" id="{8A9E0D36-2E9B-47A2-A933-6B42A2E1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0" name="Freeform 372">
              <a:extLst>
                <a:ext uri="{FF2B5EF4-FFF2-40B4-BE49-F238E27FC236}">
                  <a16:creationId xmlns:a16="http://schemas.microsoft.com/office/drawing/2014/main" id="{A12562F5-001B-4AD0-B723-DE54DC722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1" name="Freeform 373">
              <a:extLst>
                <a:ext uri="{FF2B5EF4-FFF2-40B4-BE49-F238E27FC236}">
                  <a16:creationId xmlns:a16="http://schemas.microsoft.com/office/drawing/2014/main" id="{3040A61B-2BA7-4D66-9609-2D069AF2E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2" name="Freeform 374">
              <a:extLst>
                <a:ext uri="{FF2B5EF4-FFF2-40B4-BE49-F238E27FC236}">
                  <a16:creationId xmlns:a16="http://schemas.microsoft.com/office/drawing/2014/main" id="{D90194CD-1229-4BA9-9E76-C82D2E99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3" name="Freeform 375">
              <a:extLst>
                <a:ext uri="{FF2B5EF4-FFF2-40B4-BE49-F238E27FC236}">
                  <a16:creationId xmlns:a16="http://schemas.microsoft.com/office/drawing/2014/main" id="{7E71E9F8-53B4-4171-8516-4858A2A46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4" name="Freeform 376">
              <a:extLst>
                <a:ext uri="{FF2B5EF4-FFF2-40B4-BE49-F238E27FC236}">
                  <a16:creationId xmlns:a16="http://schemas.microsoft.com/office/drawing/2014/main" id="{D4AC1E82-1386-4DA0-9FEE-58E1A830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5" name="Freeform 377">
              <a:extLst>
                <a:ext uri="{FF2B5EF4-FFF2-40B4-BE49-F238E27FC236}">
                  <a16:creationId xmlns:a16="http://schemas.microsoft.com/office/drawing/2014/main" id="{CA48A843-5A32-42FC-BFFF-8559B3DD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6" name="Freeform 378">
              <a:extLst>
                <a:ext uri="{FF2B5EF4-FFF2-40B4-BE49-F238E27FC236}">
                  <a16:creationId xmlns:a16="http://schemas.microsoft.com/office/drawing/2014/main" id="{22D68085-A6FB-4538-B70F-9F0CD7268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7" name="Freeform 379">
              <a:extLst>
                <a:ext uri="{FF2B5EF4-FFF2-40B4-BE49-F238E27FC236}">
                  <a16:creationId xmlns:a16="http://schemas.microsoft.com/office/drawing/2014/main" id="{05DD0291-7DF1-4FD0-82CE-E3DAA20A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8" name="Freeform 380">
              <a:extLst>
                <a:ext uri="{FF2B5EF4-FFF2-40B4-BE49-F238E27FC236}">
                  <a16:creationId xmlns:a16="http://schemas.microsoft.com/office/drawing/2014/main" id="{697939B7-1677-4131-ADBA-2F7A02C7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9" name="Freeform 381">
              <a:extLst>
                <a:ext uri="{FF2B5EF4-FFF2-40B4-BE49-F238E27FC236}">
                  <a16:creationId xmlns:a16="http://schemas.microsoft.com/office/drawing/2014/main" id="{D1ACA256-DB8A-4FA9-9257-26C00AAF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0" name="Freeform 382">
              <a:extLst>
                <a:ext uri="{FF2B5EF4-FFF2-40B4-BE49-F238E27FC236}">
                  <a16:creationId xmlns:a16="http://schemas.microsoft.com/office/drawing/2014/main" id="{8FB40CD2-07BA-46FC-961D-83273F5F8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1" name="Freeform 383">
              <a:extLst>
                <a:ext uri="{FF2B5EF4-FFF2-40B4-BE49-F238E27FC236}">
                  <a16:creationId xmlns:a16="http://schemas.microsoft.com/office/drawing/2014/main" id="{7FAB2899-1A34-4743-BC34-B02D1F82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2" name="Freeform 384">
              <a:extLst>
                <a:ext uri="{FF2B5EF4-FFF2-40B4-BE49-F238E27FC236}">
                  <a16:creationId xmlns:a16="http://schemas.microsoft.com/office/drawing/2014/main" id="{18891311-097B-4166-9C48-384C624C5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3" name="Freeform 385">
              <a:extLst>
                <a:ext uri="{FF2B5EF4-FFF2-40B4-BE49-F238E27FC236}">
                  <a16:creationId xmlns:a16="http://schemas.microsoft.com/office/drawing/2014/main" id="{7A697308-7D54-4050-9812-A6BC3BED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4" name="Freeform 386">
              <a:extLst>
                <a:ext uri="{FF2B5EF4-FFF2-40B4-BE49-F238E27FC236}">
                  <a16:creationId xmlns:a16="http://schemas.microsoft.com/office/drawing/2014/main" id="{8E7D45DE-068B-4942-95F5-4A7C3FEAA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5" name="Freeform 387">
              <a:extLst>
                <a:ext uri="{FF2B5EF4-FFF2-40B4-BE49-F238E27FC236}">
                  <a16:creationId xmlns:a16="http://schemas.microsoft.com/office/drawing/2014/main" id="{CC19041C-24DE-44A1-B4C8-42251855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6" name="Freeform 388">
              <a:extLst>
                <a:ext uri="{FF2B5EF4-FFF2-40B4-BE49-F238E27FC236}">
                  <a16:creationId xmlns:a16="http://schemas.microsoft.com/office/drawing/2014/main" id="{CA1F4624-21BE-4308-A239-754E169B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7" name="Freeform 389">
              <a:extLst>
                <a:ext uri="{FF2B5EF4-FFF2-40B4-BE49-F238E27FC236}">
                  <a16:creationId xmlns:a16="http://schemas.microsoft.com/office/drawing/2014/main" id="{AAB4A3A6-01B0-45DF-AD3A-520C2E59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8" name="Freeform 390">
              <a:extLst>
                <a:ext uri="{FF2B5EF4-FFF2-40B4-BE49-F238E27FC236}">
                  <a16:creationId xmlns:a16="http://schemas.microsoft.com/office/drawing/2014/main" id="{1DEA1DD5-41F5-4E3E-AC57-6F7D188A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39" name="Freeform 391">
              <a:extLst>
                <a:ext uri="{FF2B5EF4-FFF2-40B4-BE49-F238E27FC236}">
                  <a16:creationId xmlns:a16="http://schemas.microsoft.com/office/drawing/2014/main" id="{18505FE4-E136-411F-AC92-C2D7A0929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0" name="Freeform 392">
              <a:extLst>
                <a:ext uri="{FF2B5EF4-FFF2-40B4-BE49-F238E27FC236}">
                  <a16:creationId xmlns:a16="http://schemas.microsoft.com/office/drawing/2014/main" id="{41F1FCF7-EF06-4F8F-A8B5-76FDB3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1" name="Freeform 393">
              <a:extLst>
                <a:ext uri="{FF2B5EF4-FFF2-40B4-BE49-F238E27FC236}">
                  <a16:creationId xmlns:a16="http://schemas.microsoft.com/office/drawing/2014/main" id="{73B4CE5E-DB8B-404A-A8CE-81A58803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2" name="Freeform 394">
              <a:extLst>
                <a:ext uri="{FF2B5EF4-FFF2-40B4-BE49-F238E27FC236}">
                  <a16:creationId xmlns:a16="http://schemas.microsoft.com/office/drawing/2014/main" id="{076F926F-FCFF-4E4B-B360-EDD232955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3" name="Freeform 395">
              <a:extLst>
                <a:ext uri="{FF2B5EF4-FFF2-40B4-BE49-F238E27FC236}">
                  <a16:creationId xmlns:a16="http://schemas.microsoft.com/office/drawing/2014/main" id="{67029704-046F-472B-8E8F-2D9647626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4" name="Freeform 396">
              <a:extLst>
                <a:ext uri="{FF2B5EF4-FFF2-40B4-BE49-F238E27FC236}">
                  <a16:creationId xmlns:a16="http://schemas.microsoft.com/office/drawing/2014/main" id="{BA53060B-F99F-476A-8507-38209B4C3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5" name="Freeform 397">
              <a:extLst>
                <a:ext uri="{FF2B5EF4-FFF2-40B4-BE49-F238E27FC236}">
                  <a16:creationId xmlns:a16="http://schemas.microsoft.com/office/drawing/2014/main" id="{AA2A61E6-CA68-4417-94B6-0FA255339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6" name="Freeform 398">
              <a:extLst>
                <a:ext uri="{FF2B5EF4-FFF2-40B4-BE49-F238E27FC236}">
                  <a16:creationId xmlns:a16="http://schemas.microsoft.com/office/drawing/2014/main" id="{5C9A05FF-B487-4D4B-87E0-6135623FD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7" name="Freeform 399">
              <a:extLst>
                <a:ext uri="{FF2B5EF4-FFF2-40B4-BE49-F238E27FC236}">
                  <a16:creationId xmlns:a16="http://schemas.microsoft.com/office/drawing/2014/main" id="{59CED0B5-4562-40B0-9CE0-793C3134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8" name="Freeform 400">
              <a:extLst>
                <a:ext uri="{FF2B5EF4-FFF2-40B4-BE49-F238E27FC236}">
                  <a16:creationId xmlns:a16="http://schemas.microsoft.com/office/drawing/2014/main" id="{FEB77755-28E2-4424-B8AC-893F0148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49" name="Freeform 401">
              <a:extLst>
                <a:ext uri="{FF2B5EF4-FFF2-40B4-BE49-F238E27FC236}">
                  <a16:creationId xmlns:a16="http://schemas.microsoft.com/office/drawing/2014/main" id="{63D2734F-4108-4DC7-A748-2590B2BF3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0" name="Freeform 402">
              <a:extLst>
                <a:ext uri="{FF2B5EF4-FFF2-40B4-BE49-F238E27FC236}">
                  <a16:creationId xmlns:a16="http://schemas.microsoft.com/office/drawing/2014/main" id="{61B48D02-3796-4212-A0F3-0D407A92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1" name="Freeform 403">
              <a:extLst>
                <a:ext uri="{FF2B5EF4-FFF2-40B4-BE49-F238E27FC236}">
                  <a16:creationId xmlns:a16="http://schemas.microsoft.com/office/drawing/2014/main" id="{7DC27F1E-54DC-43F2-8363-2FE4AA22D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2" name="Freeform 404">
              <a:extLst>
                <a:ext uri="{FF2B5EF4-FFF2-40B4-BE49-F238E27FC236}">
                  <a16:creationId xmlns:a16="http://schemas.microsoft.com/office/drawing/2014/main" id="{0B367B6C-C771-496F-ADAF-A8E7A701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3" name="Freeform 405">
              <a:extLst>
                <a:ext uri="{FF2B5EF4-FFF2-40B4-BE49-F238E27FC236}">
                  <a16:creationId xmlns:a16="http://schemas.microsoft.com/office/drawing/2014/main" id="{CD9EDD4C-F4B2-4338-87CB-60BCC201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4" name="Freeform 406">
              <a:extLst>
                <a:ext uri="{FF2B5EF4-FFF2-40B4-BE49-F238E27FC236}">
                  <a16:creationId xmlns:a16="http://schemas.microsoft.com/office/drawing/2014/main" id="{19B9A7EE-CCD8-4DA1-90F3-5F7D08D7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5" name="Freeform 407">
              <a:extLst>
                <a:ext uri="{FF2B5EF4-FFF2-40B4-BE49-F238E27FC236}">
                  <a16:creationId xmlns:a16="http://schemas.microsoft.com/office/drawing/2014/main" id="{076FD251-CDFD-4DE7-BD55-5D0A5787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6" name="Freeform 408">
              <a:extLst>
                <a:ext uri="{FF2B5EF4-FFF2-40B4-BE49-F238E27FC236}">
                  <a16:creationId xmlns:a16="http://schemas.microsoft.com/office/drawing/2014/main" id="{FB640CD1-9BEC-4CCE-BF7C-46812789F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7" name="Freeform 409">
              <a:extLst>
                <a:ext uri="{FF2B5EF4-FFF2-40B4-BE49-F238E27FC236}">
                  <a16:creationId xmlns:a16="http://schemas.microsoft.com/office/drawing/2014/main" id="{F905D012-EE1E-493E-AE31-54C02592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8" name="Freeform 410">
              <a:extLst>
                <a:ext uri="{FF2B5EF4-FFF2-40B4-BE49-F238E27FC236}">
                  <a16:creationId xmlns:a16="http://schemas.microsoft.com/office/drawing/2014/main" id="{E538DA88-12FE-433E-8EE9-884AB211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59" name="Freeform 411">
              <a:extLst>
                <a:ext uri="{FF2B5EF4-FFF2-40B4-BE49-F238E27FC236}">
                  <a16:creationId xmlns:a16="http://schemas.microsoft.com/office/drawing/2014/main" id="{7F711A4C-9757-4A2D-901F-C702E4D98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0" name="Freeform 412">
              <a:extLst>
                <a:ext uri="{FF2B5EF4-FFF2-40B4-BE49-F238E27FC236}">
                  <a16:creationId xmlns:a16="http://schemas.microsoft.com/office/drawing/2014/main" id="{8CAFC711-0F41-40C6-A725-A9AA89A39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1" name="Freeform 413">
              <a:extLst>
                <a:ext uri="{FF2B5EF4-FFF2-40B4-BE49-F238E27FC236}">
                  <a16:creationId xmlns:a16="http://schemas.microsoft.com/office/drawing/2014/main" id="{AE77E0CF-B90F-4918-822C-18715713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2" name="Freeform 414">
              <a:extLst>
                <a:ext uri="{FF2B5EF4-FFF2-40B4-BE49-F238E27FC236}">
                  <a16:creationId xmlns:a16="http://schemas.microsoft.com/office/drawing/2014/main" id="{D86624E8-D54F-437E-9406-69BBBE12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3" name="Freeform 415">
              <a:extLst>
                <a:ext uri="{FF2B5EF4-FFF2-40B4-BE49-F238E27FC236}">
                  <a16:creationId xmlns:a16="http://schemas.microsoft.com/office/drawing/2014/main" id="{76505979-4536-496A-8F3F-3D163635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4" name="Freeform 416">
              <a:extLst>
                <a:ext uri="{FF2B5EF4-FFF2-40B4-BE49-F238E27FC236}">
                  <a16:creationId xmlns:a16="http://schemas.microsoft.com/office/drawing/2014/main" id="{F8F811B9-42FE-4F20-94E7-58EC1FD7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5" name="Freeform 417">
              <a:extLst>
                <a:ext uri="{FF2B5EF4-FFF2-40B4-BE49-F238E27FC236}">
                  <a16:creationId xmlns:a16="http://schemas.microsoft.com/office/drawing/2014/main" id="{A06E3A6B-7404-43D2-8C6A-06DB9C5F4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6" name="Freeform 418">
              <a:extLst>
                <a:ext uri="{FF2B5EF4-FFF2-40B4-BE49-F238E27FC236}">
                  <a16:creationId xmlns:a16="http://schemas.microsoft.com/office/drawing/2014/main" id="{4803F5C1-4AAE-44C3-8632-175ED80D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7" name="Freeform 419">
              <a:extLst>
                <a:ext uri="{FF2B5EF4-FFF2-40B4-BE49-F238E27FC236}">
                  <a16:creationId xmlns:a16="http://schemas.microsoft.com/office/drawing/2014/main" id="{1A7866B6-FC67-4214-844D-E75BFAA5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8" name="Freeform 420">
              <a:extLst>
                <a:ext uri="{FF2B5EF4-FFF2-40B4-BE49-F238E27FC236}">
                  <a16:creationId xmlns:a16="http://schemas.microsoft.com/office/drawing/2014/main" id="{68A181FA-22A2-46A9-949B-7A4D0A34F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69" name="Freeform 421">
              <a:extLst>
                <a:ext uri="{FF2B5EF4-FFF2-40B4-BE49-F238E27FC236}">
                  <a16:creationId xmlns:a16="http://schemas.microsoft.com/office/drawing/2014/main" id="{31E6EF60-500A-418F-880D-111EA3AF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0" name="Freeform 422">
              <a:extLst>
                <a:ext uri="{FF2B5EF4-FFF2-40B4-BE49-F238E27FC236}">
                  <a16:creationId xmlns:a16="http://schemas.microsoft.com/office/drawing/2014/main" id="{78998013-A960-4A20-916B-E181B027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1" name="Freeform 423">
              <a:extLst>
                <a:ext uri="{FF2B5EF4-FFF2-40B4-BE49-F238E27FC236}">
                  <a16:creationId xmlns:a16="http://schemas.microsoft.com/office/drawing/2014/main" id="{AFCB8813-87E4-4916-8B3F-84C78510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2" name="Freeform 424">
              <a:extLst>
                <a:ext uri="{FF2B5EF4-FFF2-40B4-BE49-F238E27FC236}">
                  <a16:creationId xmlns:a16="http://schemas.microsoft.com/office/drawing/2014/main" id="{4C81EACE-3C35-4E72-86C3-15428688B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3" name="Freeform 425">
              <a:extLst>
                <a:ext uri="{FF2B5EF4-FFF2-40B4-BE49-F238E27FC236}">
                  <a16:creationId xmlns:a16="http://schemas.microsoft.com/office/drawing/2014/main" id="{AE9527E9-3A5C-44D1-8A00-74258FCC7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4" name="Freeform 426">
              <a:extLst>
                <a:ext uri="{FF2B5EF4-FFF2-40B4-BE49-F238E27FC236}">
                  <a16:creationId xmlns:a16="http://schemas.microsoft.com/office/drawing/2014/main" id="{72841E42-7386-43E6-93D3-1B3C0256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5" name="Freeform 427">
              <a:extLst>
                <a:ext uri="{FF2B5EF4-FFF2-40B4-BE49-F238E27FC236}">
                  <a16:creationId xmlns:a16="http://schemas.microsoft.com/office/drawing/2014/main" id="{9B3B6005-6D12-4591-8618-42DE6FF7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6" name="Freeform 428">
              <a:extLst>
                <a:ext uri="{FF2B5EF4-FFF2-40B4-BE49-F238E27FC236}">
                  <a16:creationId xmlns:a16="http://schemas.microsoft.com/office/drawing/2014/main" id="{360F5BDC-C12D-4F82-B8AA-104DB7ECA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7" name="Freeform 429">
              <a:extLst>
                <a:ext uri="{FF2B5EF4-FFF2-40B4-BE49-F238E27FC236}">
                  <a16:creationId xmlns:a16="http://schemas.microsoft.com/office/drawing/2014/main" id="{5DA63909-0D8D-401D-8ECC-62BA2ED95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8" name="Freeform 430">
              <a:extLst>
                <a:ext uri="{FF2B5EF4-FFF2-40B4-BE49-F238E27FC236}">
                  <a16:creationId xmlns:a16="http://schemas.microsoft.com/office/drawing/2014/main" id="{E4767508-2B3A-4E27-A97B-6E0863DB6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79" name="Freeform 431">
              <a:extLst>
                <a:ext uri="{FF2B5EF4-FFF2-40B4-BE49-F238E27FC236}">
                  <a16:creationId xmlns:a16="http://schemas.microsoft.com/office/drawing/2014/main" id="{9EC18C81-356B-4B5E-BF07-CB400F53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0" name="Freeform 432">
              <a:extLst>
                <a:ext uri="{FF2B5EF4-FFF2-40B4-BE49-F238E27FC236}">
                  <a16:creationId xmlns:a16="http://schemas.microsoft.com/office/drawing/2014/main" id="{AD3A43F0-748F-4AAC-8770-1548CCA68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1" name="Freeform 433">
              <a:extLst>
                <a:ext uri="{FF2B5EF4-FFF2-40B4-BE49-F238E27FC236}">
                  <a16:creationId xmlns:a16="http://schemas.microsoft.com/office/drawing/2014/main" id="{C3AE794E-3774-4085-8448-B6CBC251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2" name="Freeform 434">
              <a:extLst>
                <a:ext uri="{FF2B5EF4-FFF2-40B4-BE49-F238E27FC236}">
                  <a16:creationId xmlns:a16="http://schemas.microsoft.com/office/drawing/2014/main" id="{91A4A2ED-AEAE-4333-BF28-A97DFCD7E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3" name="Freeform 435">
              <a:extLst>
                <a:ext uri="{FF2B5EF4-FFF2-40B4-BE49-F238E27FC236}">
                  <a16:creationId xmlns:a16="http://schemas.microsoft.com/office/drawing/2014/main" id="{514D516C-45AC-49E5-8BF9-C9BC52B8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4" name="Freeform 436">
              <a:extLst>
                <a:ext uri="{FF2B5EF4-FFF2-40B4-BE49-F238E27FC236}">
                  <a16:creationId xmlns:a16="http://schemas.microsoft.com/office/drawing/2014/main" id="{DBC8A1D2-F2F8-4BCD-B9F9-2162BA45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5" name="Freeform 437">
              <a:extLst>
                <a:ext uri="{FF2B5EF4-FFF2-40B4-BE49-F238E27FC236}">
                  <a16:creationId xmlns:a16="http://schemas.microsoft.com/office/drawing/2014/main" id="{55B38CBB-4E00-488D-B797-E8766498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6" name="Freeform 438">
              <a:extLst>
                <a:ext uri="{FF2B5EF4-FFF2-40B4-BE49-F238E27FC236}">
                  <a16:creationId xmlns:a16="http://schemas.microsoft.com/office/drawing/2014/main" id="{4D593AA9-FDA5-49B0-A2C8-816AF99C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7" name="Freeform 439">
              <a:extLst>
                <a:ext uri="{FF2B5EF4-FFF2-40B4-BE49-F238E27FC236}">
                  <a16:creationId xmlns:a16="http://schemas.microsoft.com/office/drawing/2014/main" id="{6E72963A-918D-40FB-8588-954814F89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8" name="Freeform 440">
              <a:extLst>
                <a:ext uri="{FF2B5EF4-FFF2-40B4-BE49-F238E27FC236}">
                  <a16:creationId xmlns:a16="http://schemas.microsoft.com/office/drawing/2014/main" id="{E316B4BA-9C68-49C6-AE26-6EC84194E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89" name="Freeform 441">
              <a:extLst>
                <a:ext uri="{FF2B5EF4-FFF2-40B4-BE49-F238E27FC236}">
                  <a16:creationId xmlns:a16="http://schemas.microsoft.com/office/drawing/2014/main" id="{A1C5F0AE-8693-4976-B537-163E7099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0" name="Freeform 442">
              <a:extLst>
                <a:ext uri="{FF2B5EF4-FFF2-40B4-BE49-F238E27FC236}">
                  <a16:creationId xmlns:a16="http://schemas.microsoft.com/office/drawing/2014/main" id="{782E6133-D474-44E4-B4BC-8AB330C4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1" name="Freeform 443">
              <a:extLst>
                <a:ext uri="{FF2B5EF4-FFF2-40B4-BE49-F238E27FC236}">
                  <a16:creationId xmlns:a16="http://schemas.microsoft.com/office/drawing/2014/main" id="{208F41FB-AD44-4EDA-8F00-C44CCBFA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2" name="Freeform 444">
              <a:extLst>
                <a:ext uri="{FF2B5EF4-FFF2-40B4-BE49-F238E27FC236}">
                  <a16:creationId xmlns:a16="http://schemas.microsoft.com/office/drawing/2014/main" id="{32A31ED5-9C70-4885-AB9A-528169FD4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3" name="Freeform 445">
              <a:extLst>
                <a:ext uri="{FF2B5EF4-FFF2-40B4-BE49-F238E27FC236}">
                  <a16:creationId xmlns:a16="http://schemas.microsoft.com/office/drawing/2014/main" id="{B6A0ECC6-E61A-4DD5-9353-5373F504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4" name="Freeform 446">
              <a:extLst>
                <a:ext uri="{FF2B5EF4-FFF2-40B4-BE49-F238E27FC236}">
                  <a16:creationId xmlns:a16="http://schemas.microsoft.com/office/drawing/2014/main" id="{3146C1F5-6DF7-4940-938F-A0B9FB59D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5" name="Freeform 447">
              <a:extLst>
                <a:ext uri="{FF2B5EF4-FFF2-40B4-BE49-F238E27FC236}">
                  <a16:creationId xmlns:a16="http://schemas.microsoft.com/office/drawing/2014/main" id="{5ADBBF28-7AC1-454A-AE97-B02C4722A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6" name="Freeform 448">
              <a:extLst>
                <a:ext uri="{FF2B5EF4-FFF2-40B4-BE49-F238E27FC236}">
                  <a16:creationId xmlns:a16="http://schemas.microsoft.com/office/drawing/2014/main" id="{081092F2-7782-496C-851D-0FD4319D1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7" name="Freeform 449">
              <a:extLst>
                <a:ext uri="{FF2B5EF4-FFF2-40B4-BE49-F238E27FC236}">
                  <a16:creationId xmlns:a16="http://schemas.microsoft.com/office/drawing/2014/main" id="{3884B96D-BD2F-4944-895F-30CF07E6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8" name="Freeform 450">
              <a:extLst>
                <a:ext uri="{FF2B5EF4-FFF2-40B4-BE49-F238E27FC236}">
                  <a16:creationId xmlns:a16="http://schemas.microsoft.com/office/drawing/2014/main" id="{C96F3224-53D9-42D4-9172-42FC9E313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99" name="Freeform 451">
              <a:extLst>
                <a:ext uri="{FF2B5EF4-FFF2-40B4-BE49-F238E27FC236}">
                  <a16:creationId xmlns:a16="http://schemas.microsoft.com/office/drawing/2014/main" id="{A7A5CBEE-1204-4D01-AE5F-CD95AA976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0" name="Freeform 452">
              <a:extLst>
                <a:ext uri="{FF2B5EF4-FFF2-40B4-BE49-F238E27FC236}">
                  <a16:creationId xmlns:a16="http://schemas.microsoft.com/office/drawing/2014/main" id="{7710D472-CBDC-4A1E-8876-3375FF7C0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1" name="Freeform 453">
              <a:extLst>
                <a:ext uri="{FF2B5EF4-FFF2-40B4-BE49-F238E27FC236}">
                  <a16:creationId xmlns:a16="http://schemas.microsoft.com/office/drawing/2014/main" id="{0B865F52-F3A8-4537-82DE-1784C42EC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2" name="Freeform 454">
              <a:extLst>
                <a:ext uri="{FF2B5EF4-FFF2-40B4-BE49-F238E27FC236}">
                  <a16:creationId xmlns:a16="http://schemas.microsoft.com/office/drawing/2014/main" id="{598BE801-0D12-46F3-944F-EA0AD083C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3" name="Freeform 455">
              <a:extLst>
                <a:ext uri="{FF2B5EF4-FFF2-40B4-BE49-F238E27FC236}">
                  <a16:creationId xmlns:a16="http://schemas.microsoft.com/office/drawing/2014/main" id="{807D565B-9355-49CB-9D78-2BDCB4FB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4" name="Freeform 456">
              <a:extLst>
                <a:ext uri="{FF2B5EF4-FFF2-40B4-BE49-F238E27FC236}">
                  <a16:creationId xmlns:a16="http://schemas.microsoft.com/office/drawing/2014/main" id="{9A720F03-604F-4E4F-ACEA-ECB9171E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5" name="Freeform 457">
              <a:extLst>
                <a:ext uri="{FF2B5EF4-FFF2-40B4-BE49-F238E27FC236}">
                  <a16:creationId xmlns:a16="http://schemas.microsoft.com/office/drawing/2014/main" id="{65C5EB2E-3CEB-4EF7-AAE9-1E365349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6" name="Freeform 458">
              <a:extLst>
                <a:ext uri="{FF2B5EF4-FFF2-40B4-BE49-F238E27FC236}">
                  <a16:creationId xmlns:a16="http://schemas.microsoft.com/office/drawing/2014/main" id="{E6FDD92F-9545-46C7-BC5B-28052C71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7" name="Freeform 459">
              <a:extLst>
                <a:ext uri="{FF2B5EF4-FFF2-40B4-BE49-F238E27FC236}">
                  <a16:creationId xmlns:a16="http://schemas.microsoft.com/office/drawing/2014/main" id="{E99F4DEC-9F6F-4D8C-8E68-CBE02A966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8" name="Freeform 460">
              <a:extLst>
                <a:ext uri="{FF2B5EF4-FFF2-40B4-BE49-F238E27FC236}">
                  <a16:creationId xmlns:a16="http://schemas.microsoft.com/office/drawing/2014/main" id="{2661139E-0E49-42A4-B2BE-77D51B016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09" name="Freeform 461">
              <a:extLst>
                <a:ext uri="{FF2B5EF4-FFF2-40B4-BE49-F238E27FC236}">
                  <a16:creationId xmlns:a16="http://schemas.microsoft.com/office/drawing/2014/main" id="{C6F74CCE-83B9-43FA-ADC9-50C118AB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0" name="Freeform 462">
              <a:extLst>
                <a:ext uri="{FF2B5EF4-FFF2-40B4-BE49-F238E27FC236}">
                  <a16:creationId xmlns:a16="http://schemas.microsoft.com/office/drawing/2014/main" id="{EE28A693-E560-4F00-9F16-7BAD4DC3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1" name="Freeform 463">
              <a:extLst>
                <a:ext uri="{FF2B5EF4-FFF2-40B4-BE49-F238E27FC236}">
                  <a16:creationId xmlns:a16="http://schemas.microsoft.com/office/drawing/2014/main" id="{4EBE5BF4-1525-4703-B657-E4364BAF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2" name="Freeform 464">
              <a:extLst>
                <a:ext uri="{FF2B5EF4-FFF2-40B4-BE49-F238E27FC236}">
                  <a16:creationId xmlns:a16="http://schemas.microsoft.com/office/drawing/2014/main" id="{DB332AF9-B85E-48BB-B0B0-F679718EB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3" name="Freeform 465">
              <a:extLst>
                <a:ext uri="{FF2B5EF4-FFF2-40B4-BE49-F238E27FC236}">
                  <a16:creationId xmlns:a16="http://schemas.microsoft.com/office/drawing/2014/main" id="{FB2E2280-2941-4F00-893E-324ED7240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4" name="Freeform 466">
              <a:extLst>
                <a:ext uri="{FF2B5EF4-FFF2-40B4-BE49-F238E27FC236}">
                  <a16:creationId xmlns:a16="http://schemas.microsoft.com/office/drawing/2014/main" id="{C633330E-8903-4350-811E-D58BCD72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5" name="Freeform 467">
              <a:extLst>
                <a:ext uri="{FF2B5EF4-FFF2-40B4-BE49-F238E27FC236}">
                  <a16:creationId xmlns:a16="http://schemas.microsoft.com/office/drawing/2014/main" id="{5AE56DE0-B42D-4FBE-8B5D-42225C531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6" name="Freeform 468">
              <a:extLst>
                <a:ext uri="{FF2B5EF4-FFF2-40B4-BE49-F238E27FC236}">
                  <a16:creationId xmlns:a16="http://schemas.microsoft.com/office/drawing/2014/main" id="{4227DC6F-3FD7-4BF2-8FFA-CD53438CD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7" name="Freeform 469">
              <a:extLst>
                <a:ext uri="{FF2B5EF4-FFF2-40B4-BE49-F238E27FC236}">
                  <a16:creationId xmlns:a16="http://schemas.microsoft.com/office/drawing/2014/main" id="{6C2C3B47-4E68-4AE0-926C-1D56D1A7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8" name="Freeform 470">
              <a:extLst>
                <a:ext uri="{FF2B5EF4-FFF2-40B4-BE49-F238E27FC236}">
                  <a16:creationId xmlns:a16="http://schemas.microsoft.com/office/drawing/2014/main" id="{FF4BFA1D-C07E-432B-A21F-BBFA794F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19" name="Freeform 471">
              <a:extLst>
                <a:ext uri="{FF2B5EF4-FFF2-40B4-BE49-F238E27FC236}">
                  <a16:creationId xmlns:a16="http://schemas.microsoft.com/office/drawing/2014/main" id="{52C7E0D3-1937-4829-9BA7-01DA8B38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0" name="Freeform 472">
              <a:extLst>
                <a:ext uri="{FF2B5EF4-FFF2-40B4-BE49-F238E27FC236}">
                  <a16:creationId xmlns:a16="http://schemas.microsoft.com/office/drawing/2014/main" id="{CA08BD82-AD94-4D92-BBE3-8E4A72ED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1" name="Freeform 473">
              <a:extLst>
                <a:ext uri="{FF2B5EF4-FFF2-40B4-BE49-F238E27FC236}">
                  <a16:creationId xmlns:a16="http://schemas.microsoft.com/office/drawing/2014/main" id="{C78C606B-0065-454A-BED2-77984E5A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2" name="Freeform 474">
              <a:extLst>
                <a:ext uri="{FF2B5EF4-FFF2-40B4-BE49-F238E27FC236}">
                  <a16:creationId xmlns:a16="http://schemas.microsoft.com/office/drawing/2014/main" id="{78724905-4D42-4215-8E05-DF00BB9F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3" name="Freeform 475">
              <a:extLst>
                <a:ext uri="{FF2B5EF4-FFF2-40B4-BE49-F238E27FC236}">
                  <a16:creationId xmlns:a16="http://schemas.microsoft.com/office/drawing/2014/main" id="{8E9E0FAD-6BD5-4F2C-9B25-736CE6E7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4" name="Freeform 476">
              <a:extLst>
                <a:ext uri="{FF2B5EF4-FFF2-40B4-BE49-F238E27FC236}">
                  <a16:creationId xmlns:a16="http://schemas.microsoft.com/office/drawing/2014/main" id="{6D769660-992C-4D95-94B1-333AECDA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5" name="Freeform 477">
              <a:extLst>
                <a:ext uri="{FF2B5EF4-FFF2-40B4-BE49-F238E27FC236}">
                  <a16:creationId xmlns:a16="http://schemas.microsoft.com/office/drawing/2014/main" id="{57F10B25-51EF-49C9-A46C-5A77A55BC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6" name="Freeform 478">
              <a:extLst>
                <a:ext uri="{FF2B5EF4-FFF2-40B4-BE49-F238E27FC236}">
                  <a16:creationId xmlns:a16="http://schemas.microsoft.com/office/drawing/2014/main" id="{DFEC2815-9041-420C-89CF-B01430DE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7" name="Freeform 479">
              <a:extLst>
                <a:ext uri="{FF2B5EF4-FFF2-40B4-BE49-F238E27FC236}">
                  <a16:creationId xmlns:a16="http://schemas.microsoft.com/office/drawing/2014/main" id="{06F7FEE3-BF9F-4B61-9930-947118AED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8" name="Freeform 480">
              <a:extLst>
                <a:ext uri="{FF2B5EF4-FFF2-40B4-BE49-F238E27FC236}">
                  <a16:creationId xmlns:a16="http://schemas.microsoft.com/office/drawing/2014/main" id="{C77847CC-5CEF-4A68-B061-AFB22A89B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29" name="Freeform 481">
              <a:extLst>
                <a:ext uri="{FF2B5EF4-FFF2-40B4-BE49-F238E27FC236}">
                  <a16:creationId xmlns:a16="http://schemas.microsoft.com/office/drawing/2014/main" id="{88FEE58B-146F-47A7-8A8C-1C53C328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0" name="Freeform 482">
              <a:extLst>
                <a:ext uri="{FF2B5EF4-FFF2-40B4-BE49-F238E27FC236}">
                  <a16:creationId xmlns:a16="http://schemas.microsoft.com/office/drawing/2014/main" id="{EE54F76C-865C-4D97-B95F-EA72DDC6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1" name="Freeform 483">
              <a:extLst>
                <a:ext uri="{FF2B5EF4-FFF2-40B4-BE49-F238E27FC236}">
                  <a16:creationId xmlns:a16="http://schemas.microsoft.com/office/drawing/2014/main" id="{007C93C4-7869-4249-98F2-6E11BA0C2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2" name="Freeform 484">
              <a:extLst>
                <a:ext uri="{FF2B5EF4-FFF2-40B4-BE49-F238E27FC236}">
                  <a16:creationId xmlns:a16="http://schemas.microsoft.com/office/drawing/2014/main" id="{7A2668A6-C9B1-4162-A0D3-78E2D8E8C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3" name="Freeform 485">
              <a:extLst>
                <a:ext uri="{FF2B5EF4-FFF2-40B4-BE49-F238E27FC236}">
                  <a16:creationId xmlns:a16="http://schemas.microsoft.com/office/drawing/2014/main" id="{14EDB528-6FFA-401B-9EFC-E04AE1AD9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4" name="Freeform 486">
              <a:extLst>
                <a:ext uri="{FF2B5EF4-FFF2-40B4-BE49-F238E27FC236}">
                  <a16:creationId xmlns:a16="http://schemas.microsoft.com/office/drawing/2014/main" id="{D0C06370-4FB9-49FE-BD12-BB099FB86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5" name="Freeform 487">
              <a:extLst>
                <a:ext uri="{FF2B5EF4-FFF2-40B4-BE49-F238E27FC236}">
                  <a16:creationId xmlns:a16="http://schemas.microsoft.com/office/drawing/2014/main" id="{21005847-6C52-4FA0-8D4D-A54BF142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6" name="Freeform 488">
              <a:extLst>
                <a:ext uri="{FF2B5EF4-FFF2-40B4-BE49-F238E27FC236}">
                  <a16:creationId xmlns:a16="http://schemas.microsoft.com/office/drawing/2014/main" id="{78D62B97-C132-4ECB-81F3-411C5CC7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7" name="Freeform 489">
              <a:extLst>
                <a:ext uri="{FF2B5EF4-FFF2-40B4-BE49-F238E27FC236}">
                  <a16:creationId xmlns:a16="http://schemas.microsoft.com/office/drawing/2014/main" id="{6E54D765-0E9E-4583-AD3F-B22F78F54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8" name="Freeform 490">
              <a:extLst>
                <a:ext uri="{FF2B5EF4-FFF2-40B4-BE49-F238E27FC236}">
                  <a16:creationId xmlns:a16="http://schemas.microsoft.com/office/drawing/2014/main" id="{D00293FE-9D4C-44FE-A30A-AFB9C97A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39" name="Freeform 491">
              <a:extLst>
                <a:ext uri="{FF2B5EF4-FFF2-40B4-BE49-F238E27FC236}">
                  <a16:creationId xmlns:a16="http://schemas.microsoft.com/office/drawing/2014/main" id="{2B89AF48-E612-4646-B7AB-09D86E3CE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0" name="Freeform 492">
              <a:extLst>
                <a:ext uri="{FF2B5EF4-FFF2-40B4-BE49-F238E27FC236}">
                  <a16:creationId xmlns:a16="http://schemas.microsoft.com/office/drawing/2014/main" id="{96CFA43F-3DD6-4CEF-B35B-1BCDFC79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1" name="Freeform 493">
              <a:extLst>
                <a:ext uri="{FF2B5EF4-FFF2-40B4-BE49-F238E27FC236}">
                  <a16:creationId xmlns:a16="http://schemas.microsoft.com/office/drawing/2014/main" id="{C66F6E0C-96E8-4067-9C8B-C1717274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2" name="Freeform 494">
              <a:extLst>
                <a:ext uri="{FF2B5EF4-FFF2-40B4-BE49-F238E27FC236}">
                  <a16:creationId xmlns:a16="http://schemas.microsoft.com/office/drawing/2014/main" id="{C7ED79AE-FDEA-40DD-BCAC-13303A61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3" name="Freeform 495">
              <a:extLst>
                <a:ext uri="{FF2B5EF4-FFF2-40B4-BE49-F238E27FC236}">
                  <a16:creationId xmlns:a16="http://schemas.microsoft.com/office/drawing/2014/main" id="{E4CC5B06-D691-4093-AAEC-0A30235D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4" name="Freeform 496">
              <a:extLst>
                <a:ext uri="{FF2B5EF4-FFF2-40B4-BE49-F238E27FC236}">
                  <a16:creationId xmlns:a16="http://schemas.microsoft.com/office/drawing/2014/main" id="{10031EBB-E67E-4751-8D95-3CBD091C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5" name="Freeform 497">
              <a:extLst>
                <a:ext uri="{FF2B5EF4-FFF2-40B4-BE49-F238E27FC236}">
                  <a16:creationId xmlns:a16="http://schemas.microsoft.com/office/drawing/2014/main" id="{44E9E1EA-15E8-4265-94A1-EBCCB18FF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46" name="Freeform 498">
              <a:extLst>
                <a:ext uri="{FF2B5EF4-FFF2-40B4-BE49-F238E27FC236}">
                  <a16:creationId xmlns:a16="http://schemas.microsoft.com/office/drawing/2014/main" id="{0D0E5AAF-D72B-4769-A7F9-3B4F8F9F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>
            <a:extLst>
              <a:ext uri="{FF2B5EF4-FFF2-40B4-BE49-F238E27FC236}">
                <a16:creationId xmlns:a16="http://schemas.microsoft.com/office/drawing/2014/main" id="{748256AB-7A2D-4A27-AD69-3461B8AF9C58}"/>
              </a:ext>
            </a:extLst>
          </p:cNvPr>
          <p:cNvGrpSpPr>
            <a:grpSpLocks/>
          </p:cNvGrpSpPr>
          <p:nvPr/>
        </p:nvGrpSpPr>
        <p:grpSpPr bwMode="auto">
          <a:xfrm>
            <a:off x="4840288" y="376238"/>
            <a:ext cx="4098925" cy="1254125"/>
            <a:chOff x="3049" y="237"/>
            <a:chExt cx="2582" cy="790"/>
          </a:xfrm>
        </p:grpSpPr>
        <p:sp>
          <p:nvSpPr>
            <p:cNvPr id="6149" name="Text Box 6">
              <a:extLst>
                <a:ext uri="{FF2B5EF4-FFF2-40B4-BE49-F238E27FC236}">
                  <a16:creationId xmlns:a16="http://schemas.microsoft.com/office/drawing/2014/main" id="{0EC4132C-D1E5-4037-AE68-0F7DF5BB8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814"/>
              <a:ext cx="25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de-DE" altLang="de-DE" sz="1600" b="1" dirty="0">
                <a:solidFill>
                  <a:srgbClr val="0066FF"/>
                </a:solidFill>
              </a:endParaRPr>
            </a:p>
          </p:txBody>
        </p:sp>
        <p:sp>
          <p:nvSpPr>
            <p:cNvPr id="6151" name="Text Box 8">
              <a:extLst>
                <a:ext uri="{FF2B5EF4-FFF2-40B4-BE49-F238E27FC236}">
                  <a16:creationId xmlns:a16="http://schemas.microsoft.com/office/drawing/2014/main" id="{A632F396-BA6A-48D6-A8F2-860C93736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237"/>
              <a:ext cx="20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400" b="1" u="sng"/>
                <a:t>Wichtiger Hinweis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14EDD9B2-93F4-4396-AEC3-1FEF907C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76" y="376238"/>
            <a:ext cx="4290743" cy="597260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06B9E96-31A1-4967-9B95-52F734FC5FA9}"/>
              </a:ext>
            </a:extLst>
          </p:cNvPr>
          <p:cNvSpPr/>
          <p:nvPr/>
        </p:nvSpPr>
        <p:spPr>
          <a:xfrm>
            <a:off x="5027613" y="833438"/>
            <a:ext cx="359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 err="1">
                <a:ea typeface="Times New Roman" panose="02020603050405020304" pitchFamily="18" charset="0"/>
              </a:rPr>
              <a:t>F3A</a:t>
            </a:r>
            <a:r>
              <a:rPr lang="de-DE" b="1" dirty="0">
                <a:ea typeface="Times New Roman" panose="02020603050405020304" pitchFamily="18" charset="0"/>
              </a:rPr>
              <a:t>-C ist eine Basis-Figurenfolge für Anfänger. Die Schwierigkeit der Flugfiguren </a:t>
            </a:r>
            <a:r>
              <a:rPr lang="de-DE" b="1" dirty="0" err="1">
                <a:ea typeface="Times New Roman" panose="02020603050405020304" pitchFamily="18" charset="0"/>
              </a:rPr>
              <a:t>is</a:t>
            </a:r>
            <a:r>
              <a:rPr lang="de-DE" b="1" dirty="0">
                <a:ea typeface="Times New Roman" panose="02020603050405020304" pitchFamily="18" charset="0"/>
              </a:rPr>
              <a:t> viel geringer als in anderen </a:t>
            </a:r>
            <a:r>
              <a:rPr lang="de-DE" b="1" dirty="0" err="1">
                <a:ea typeface="Times New Roman" panose="02020603050405020304" pitchFamily="18" charset="0"/>
              </a:rPr>
              <a:t>F3A</a:t>
            </a:r>
            <a:r>
              <a:rPr lang="de-DE" b="1" dirty="0">
                <a:ea typeface="Times New Roman" panose="02020603050405020304" pitchFamily="18" charset="0"/>
              </a:rPr>
              <a:t>-Programmen. Auch einfache Schaummodelle können benutzt werden.	</a:t>
            </a:r>
            <a:br>
              <a:rPr lang="de-DE" b="1" dirty="0">
                <a:ea typeface="Times New Roman" panose="02020603050405020304" pitchFamily="18" charset="0"/>
              </a:rPr>
            </a:br>
            <a:endParaRPr lang="de-DE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b="1" dirty="0">
                <a:ea typeface="Times New Roman" panose="02020603050405020304" pitchFamily="18" charset="0"/>
              </a:rPr>
              <a:t>Start und Landung werden nicht bewertet, Die Flugfiguren einschließlich Wenden müssen nacheinander geflogen werden. Wendefiguren können vom Piloten selbst gewählt werden und werden nicht bewertet, außer </a:t>
            </a:r>
            <a:r>
              <a:rPr lang="de-DE" b="1" dirty="0" err="1">
                <a:ea typeface="Times New Roman" panose="02020603050405020304" pitchFamily="18" charset="0"/>
              </a:rPr>
              <a:t>C.04</a:t>
            </a:r>
            <a:endParaRPr lang="de-DE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45">
            <a:extLst>
              <a:ext uri="{FF2B5EF4-FFF2-40B4-BE49-F238E27FC236}">
                <a16:creationId xmlns:a16="http://schemas.microsoft.com/office/drawing/2014/main" id="{7EB4FD2B-9440-4881-9A21-D57F87630C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0725" y="3676650"/>
            <a:ext cx="20542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6516" name="Group 20">
            <a:extLst>
              <a:ext uri="{FF2B5EF4-FFF2-40B4-BE49-F238E27FC236}">
                <a16:creationId xmlns:a16="http://schemas.microsoft.com/office/drawing/2014/main" id="{AF16758D-DB11-4856-90FB-663D677FCB7A}"/>
              </a:ext>
            </a:extLst>
          </p:cNvPr>
          <p:cNvGrpSpPr>
            <a:grpSpLocks/>
          </p:cNvGrpSpPr>
          <p:nvPr/>
        </p:nvGrpSpPr>
        <p:grpSpPr bwMode="auto">
          <a:xfrm rot="16008226">
            <a:off x="5911826" y="3482976"/>
            <a:ext cx="315913" cy="460375"/>
            <a:chOff x="2820" y="264"/>
            <a:chExt cx="420" cy="1452"/>
          </a:xfrm>
        </p:grpSpPr>
        <p:sp>
          <p:nvSpPr>
            <p:cNvPr id="7216" name="Line 21">
              <a:extLst>
                <a:ext uri="{FF2B5EF4-FFF2-40B4-BE49-F238E27FC236}">
                  <a16:creationId xmlns:a16="http://schemas.microsoft.com/office/drawing/2014/main" id="{0075B296-9C61-423E-AA9B-F5A1A8B55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17" name="Group 22">
              <a:extLst>
                <a:ext uri="{FF2B5EF4-FFF2-40B4-BE49-F238E27FC236}">
                  <a16:creationId xmlns:a16="http://schemas.microsoft.com/office/drawing/2014/main" id="{84B7AF19-9C73-45F7-8F23-6A750EB96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18" name="Group 23">
                <a:extLst>
                  <a:ext uri="{FF2B5EF4-FFF2-40B4-BE49-F238E27FC236}">
                    <a16:creationId xmlns:a16="http://schemas.microsoft.com/office/drawing/2014/main" id="{20CDC90A-F84D-4E60-9667-F0439D878C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21" name="Group 24">
                  <a:extLst>
                    <a:ext uri="{FF2B5EF4-FFF2-40B4-BE49-F238E27FC236}">
                      <a16:creationId xmlns:a16="http://schemas.microsoft.com/office/drawing/2014/main" id="{587EA268-F5F0-4D88-B1C4-E689C4AE96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223" name="Group 25">
                    <a:extLst>
                      <a:ext uri="{FF2B5EF4-FFF2-40B4-BE49-F238E27FC236}">
                        <a16:creationId xmlns:a16="http://schemas.microsoft.com/office/drawing/2014/main" id="{F95F944F-33A5-4851-9114-B966C4AEC5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26" name="Freeform 26">
                      <a:extLst>
                        <a:ext uri="{FF2B5EF4-FFF2-40B4-BE49-F238E27FC236}">
                          <a16:creationId xmlns:a16="http://schemas.microsoft.com/office/drawing/2014/main" id="{CE513041-8E9C-4227-8053-C27C82C1B2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27" name="Freeform 27">
                      <a:extLst>
                        <a:ext uri="{FF2B5EF4-FFF2-40B4-BE49-F238E27FC236}">
                          <a16:creationId xmlns:a16="http://schemas.microsoft.com/office/drawing/2014/main" id="{894B089B-8306-4A58-8E94-E1CD52ACDA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24" name="Freeform 28">
                    <a:extLst>
                      <a:ext uri="{FF2B5EF4-FFF2-40B4-BE49-F238E27FC236}">
                        <a16:creationId xmlns:a16="http://schemas.microsoft.com/office/drawing/2014/main" id="{F8CE68B3-C2A4-46FB-8546-9AD69A0A3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5" name="Freeform 29">
                    <a:extLst>
                      <a:ext uri="{FF2B5EF4-FFF2-40B4-BE49-F238E27FC236}">
                        <a16:creationId xmlns:a16="http://schemas.microsoft.com/office/drawing/2014/main" id="{D9720DFF-668C-4928-B509-B2E6BEE38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22" name="Line 30">
                  <a:extLst>
                    <a:ext uri="{FF2B5EF4-FFF2-40B4-BE49-F238E27FC236}">
                      <a16:creationId xmlns:a16="http://schemas.microsoft.com/office/drawing/2014/main" id="{C8016F6B-F10D-4B03-BCAC-8D5AF59A86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19" name="AutoShape 31">
                <a:extLst>
                  <a:ext uri="{FF2B5EF4-FFF2-40B4-BE49-F238E27FC236}">
                    <a16:creationId xmlns:a16="http://schemas.microsoft.com/office/drawing/2014/main" id="{FC61E344-B6B2-40E3-BCB2-7D4B6CB75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7220" name="Line 32">
                <a:extLst>
                  <a:ext uri="{FF2B5EF4-FFF2-40B4-BE49-F238E27FC236}">
                    <a16:creationId xmlns:a16="http://schemas.microsoft.com/office/drawing/2014/main" id="{9B258C5E-96B4-4AF7-95FC-38D8627F4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72" name="Text Box 2">
            <a:extLst>
              <a:ext uri="{FF2B5EF4-FFF2-40B4-BE49-F238E27FC236}">
                <a16:creationId xmlns:a16="http://schemas.microsoft.com/office/drawing/2014/main" id="{F5BD1E85-640A-48C1-BCE6-8CF06F0F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8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b="1" dirty="0"/>
              <a:t>C-24.01. Zwei gezogene Loopings </a:t>
            </a:r>
            <a:endParaRPr lang="de-DE" altLang="de-DE" sz="2000" b="1" dirty="0"/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2D012C63-06C8-499D-80E9-D99ADB47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489849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8" name="Text Box 72">
            <a:extLst>
              <a:ext uri="{FF2B5EF4-FFF2-40B4-BE49-F238E27FC236}">
                <a16:creationId xmlns:a16="http://schemas.microsoft.com/office/drawing/2014/main" id="{D73E8E27-0CCE-46B0-8166-8A26A23F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/>
              <a:t>F3A-C.01.01</a:t>
            </a:r>
          </a:p>
        </p:txBody>
      </p:sp>
      <p:sp>
        <p:nvSpPr>
          <p:cNvPr id="7179" name="Text Box 73">
            <a:extLst>
              <a:ext uri="{FF2B5EF4-FFF2-40B4-BE49-F238E27FC236}">
                <a16:creationId xmlns:a16="http://schemas.microsoft.com/office/drawing/2014/main" id="{40CC37C4-F97D-4945-951A-AD97873A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4883150"/>
            <a:ext cx="35052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sz="1400" b="1" dirty="0"/>
              <a:t>Aus dem Normalflug, ziehe durch zwei deckungsgleiche Loopings,</a:t>
            </a:r>
            <a:br>
              <a:rPr lang="de-DE" sz="1400" b="1" dirty="0"/>
            </a:br>
            <a:r>
              <a:rPr lang="de-DE" sz="1400" b="1" dirty="0"/>
              <a:t>Ausflug im Normalflug.</a:t>
            </a:r>
            <a:endParaRPr lang="de-DE" altLang="de-DE" sz="1400" b="1" dirty="0"/>
          </a:p>
        </p:txBody>
      </p:sp>
      <p:sp>
        <p:nvSpPr>
          <p:cNvPr id="79" name="Line 45">
            <a:extLst>
              <a:ext uri="{FF2B5EF4-FFF2-40B4-BE49-F238E27FC236}">
                <a16:creationId xmlns:a16="http://schemas.microsoft.com/office/drawing/2014/main" id="{602FDDC5-8394-4469-8C05-DD3DB629A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6788"/>
            <a:ext cx="206375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Bogen 79">
            <a:extLst>
              <a:ext uri="{FF2B5EF4-FFF2-40B4-BE49-F238E27FC236}">
                <a16:creationId xmlns:a16="http://schemas.microsoft.com/office/drawing/2014/main" id="{CFFF91EE-3C4D-4C3A-8DBE-DFE07DA692BD}"/>
              </a:ext>
            </a:extLst>
          </p:cNvPr>
          <p:cNvSpPr/>
          <p:nvPr/>
        </p:nvSpPr>
        <p:spPr bwMode="auto">
          <a:xfrm>
            <a:off x="3246438" y="1276350"/>
            <a:ext cx="2427287" cy="2236788"/>
          </a:xfrm>
          <a:prstGeom prst="arc">
            <a:avLst>
              <a:gd name="adj1" fmla="val 16199995"/>
              <a:gd name="adj2" fmla="val 5441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81" name="Bogen 80">
            <a:extLst>
              <a:ext uri="{FF2B5EF4-FFF2-40B4-BE49-F238E27FC236}">
                <a16:creationId xmlns:a16="http://schemas.microsoft.com/office/drawing/2014/main" id="{B6B988A1-7339-4A40-BE11-1E7F8303FD0E}"/>
              </a:ext>
            </a:extLst>
          </p:cNvPr>
          <p:cNvSpPr/>
          <p:nvPr/>
        </p:nvSpPr>
        <p:spPr bwMode="auto">
          <a:xfrm rot="10800000">
            <a:off x="3260725" y="1276350"/>
            <a:ext cx="2427288" cy="2352675"/>
          </a:xfrm>
          <a:prstGeom prst="arc">
            <a:avLst>
              <a:gd name="adj1" fmla="val 16156725"/>
              <a:gd name="adj2" fmla="val 53728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2" name="Bogen 81">
            <a:extLst>
              <a:ext uri="{FF2B5EF4-FFF2-40B4-BE49-F238E27FC236}">
                <a16:creationId xmlns:a16="http://schemas.microsoft.com/office/drawing/2014/main" id="{FEEF3005-AE61-4AD4-BA17-312EDECA7C43}"/>
              </a:ext>
            </a:extLst>
          </p:cNvPr>
          <p:cNvSpPr/>
          <p:nvPr/>
        </p:nvSpPr>
        <p:spPr bwMode="auto">
          <a:xfrm>
            <a:off x="3275013" y="1316038"/>
            <a:ext cx="2282825" cy="2314575"/>
          </a:xfrm>
          <a:prstGeom prst="arc">
            <a:avLst>
              <a:gd name="adj1" fmla="val 16200000"/>
              <a:gd name="adj2" fmla="val 520677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3" name="Bogen 82">
            <a:extLst>
              <a:ext uri="{FF2B5EF4-FFF2-40B4-BE49-F238E27FC236}">
                <a16:creationId xmlns:a16="http://schemas.microsoft.com/office/drawing/2014/main" id="{02411098-1F7A-46F8-A919-2A319346E6CD}"/>
              </a:ext>
            </a:extLst>
          </p:cNvPr>
          <p:cNvSpPr/>
          <p:nvPr/>
        </p:nvSpPr>
        <p:spPr bwMode="auto">
          <a:xfrm rot="10800000">
            <a:off x="3330575" y="1316038"/>
            <a:ext cx="2413000" cy="2397125"/>
          </a:xfrm>
          <a:prstGeom prst="arc">
            <a:avLst>
              <a:gd name="adj1" fmla="val 16200000"/>
              <a:gd name="adj2" fmla="val 53728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5" name="AutoShape 769">
            <a:extLst>
              <a:ext uri="{FF2B5EF4-FFF2-40B4-BE49-F238E27FC236}">
                <a16:creationId xmlns:a16="http://schemas.microsoft.com/office/drawing/2014/main" id="{6252F7E3-8739-430E-9A08-2B5A2E3F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36004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6" name="AutoShape 788">
            <a:extLst>
              <a:ext uri="{FF2B5EF4-FFF2-40B4-BE49-F238E27FC236}">
                <a16:creationId xmlns:a16="http://schemas.microsoft.com/office/drawing/2014/main" id="{D453354B-3CA6-4E10-B775-82D2A107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34226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6503" name="Group 7">
            <a:extLst>
              <a:ext uri="{FF2B5EF4-FFF2-40B4-BE49-F238E27FC236}">
                <a16:creationId xmlns:a16="http://schemas.microsoft.com/office/drawing/2014/main" id="{D9C0CDEC-546F-4213-B26C-BD989B05DD02}"/>
              </a:ext>
            </a:extLst>
          </p:cNvPr>
          <p:cNvGrpSpPr>
            <a:grpSpLocks/>
          </p:cNvGrpSpPr>
          <p:nvPr/>
        </p:nvGrpSpPr>
        <p:grpSpPr bwMode="auto">
          <a:xfrm rot="16008226">
            <a:off x="2257143" y="3263235"/>
            <a:ext cx="315912" cy="460375"/>
            <a:chOff x="2820" y="264"/>
            <a:chExt cx="420" cy="1452"/>
          </a:xfrm>
        </p:grpSpPr>
        <p:sp>
          <p:nvSpPr>
            <p:cNvPr id="7204" name="Line 8">
              <a:extLst>
                <a:ext uri="{FF2B5EF4-FFF2-40B4-BE49-F238E27FC236}">
                  <a16:creationId xmlns:a16="http://schemas.microsoft.com/office/drawing/2014/main" id="{85FF2B1C-4D7D-422E-AE1A-5B0F8AD5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05" name="Group 9">
              <a:extLst>
                <a:ext uri="{FF2B5EF4-FFF2-40B4-BE49-F238E27FC236}">
                  <a16:creationId xmlns:a16="http://schemas.microsoft.com/office/drawing/2014/main" id="{9737C75E-3423-45D8-81C4-E464F01B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06" name="Group 10">
                <a:extLst>
                  <a:ext uri="{FF2B5EF4-FFF2-40B4-BE49-F238E27FC236}">
                    <a16:creationId xmlns:a16="http://schemas.microsoft.com/office/drawing/2014/main" id="{23B20D31-E5D2-461A-8A16-06D5F782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09" name="Group 11">
                  <a:extLst>
                    <a:ext uri="{FF2B5EF4-FFF2-40B4-BE49-F238E27FC236}">
                      <a16:creationId xmlns:a16="http://schemas.microsoft.com/office/drawing/2014/main" id="{9E66414C-77C7-4291-88CB-CAED57F6B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211" name="Group 12">
                    <a:extLst>
                      <a:ext uri="{FF2B5EF4-FFF2-40B4-BE49-F238E27FC236}">
                        <a16:creationId xmlns:a16="http://schemas.microsoft.com/office/drawing/2014/main" id="{A016ACA9-1CED-4DD8-B19E-195F2B4E8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14" name="Freeform 13">
                      <a:extLst>
                        <a:ext uri="{FF2B5EF4-FFF2-40B4-BE49-F238E27FC236}">
                          <a16:creationId xmlns:a16="http://schemas.microsoft.com/office/drawing/2014/main" id="{2D92DA99-02C3-4DC0-A1EF-990FD4D8DA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15" name="Freeform 14">
                      <a:extLst>
                        <a:ext uri="{FF2B5EF4-FFF2-40B4-BE49-F238E27FC236}">
                          <a16:creationId xmlns:a16="http://schemas.microsoft.com/office/drawing/2014/main" id="{D3382284-4535-4BF7-8E57-FD77D3A5B3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12" name="Freeform 15">
                    <a:extLst>
                      <a:ext uri="{FF2B5EF4-FFF2-40B4-BE49-F238E27FC236}">
                        <a16:creationId xmlns:a16="http://schemas.microsoft.com/office/drawing/2014/main" id="{6A7614F1-11D0-40E8-B19E-C3A9E91730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3" name="Freeform 16">
                    <a:extLst>
                      <a:ext uri="{FF2B5EF4-FFF2-40B4-BE49-F238E27FC236}">
                        <a16:creationId xmlns:a16="http://schemas.microsoft.com/office/drawing/2014/main" id="{D780090D-D618-477C-B7C5-6FBA18291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10" name="Line 17">
                  <a:extLst>
                    <a:ext uri="{FF2B5EF4-FFF2-40B4-BE49-F238E27FC236}">
                      <a16:creationId xmlns:a16="http://schemas.microsoft.com/office/drawing/2014/main" id="{4D861EF2-6293-4391-B42B-C8417C047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07" name="AutoShape 18">
                <a:extLst>
                  <a:ext uri="{FF2B5EF4-FFF2-40B4-BE49-F238E27FC236}">
                    <a16:creationId xmlns:a16="http://schemas.microsoft.com/office/drawing/2014/main" id="{BCD1C2A1-E55C-4E93-92C8-D2FF43D7A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7208" name="Line 19">
                <a:extLst>
                  <a:ext uri="{FF2B5EF4-FFF2-40B4-BE49-F238E27FC236}">
                    <a16:creationId xmlns:a16="http://schemas.microsoft.com/office/drawing/2014/main" id="{DEF0E642-84AA-4163-BAB8-77E3E1F47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6555" name="Group 59">
            <a:extLst>
              <a:ext uri="{FF2B5EF4-FFF2-40B4-BE49-F238E27FC236}">
                <a16:creationId xmlns:a16="http://schemas.microsoft.com/office/drawing/2014/main" id="{D5AD8592-B4DD-42C0-B51D-AD89D2E8B9B6}"/>
              </a:ext>
            </a:extLst>
          </p:cNvPr>
          <p:cNvGrpSpPr>
            <a:grpSpLocks/>
          </p:cNvGrpSpPr>
          <p:nvPr/>
        </p:nvGrpSpPr>
        <p:grpSpPr bwMode="auto">
          <a:xfrm rot="8096364">
            <a:off x="5233853" y="1465686"/>
            <a:ext cx="315913" cy="460375"/>
            <a:chOff x="2820" y="264"/>
            <a:chExt cx="420" cy="1452"/>
          </a:xfrm>
        </p:grpSpPr>
        <p:sp>
          <p:nvSpPr>
            <p:cNvPr id="7180" name="Line 60">
              <a:extLst>
                <a:ext uri="{FF2B5EF4-FFF2-40B4-BE49-F238E27FC236}">
                  <a16:creationId xmlns:a16="http://schemas.microsoft.com/office/drawing/2014/main" id="{D5BEFA6C-604D-4B47-9545-CF48916F3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81" name="Group 61">
              <a:extLst>
                <a:ext uri="{FF2B5EF4-FFF2-40B4-BE49-F238E27FC236}">
                  <a16:creationId xmlns:a16="http://schemas.microsoft.com/office/drawing/2014/main" id="{A632569F-968D-4931-B73A-F4ECD95E4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82" name="Group 62">
                <a:extLst>
                  <a:ext uri="{FF2B5EF4-FFF2-40B4-BE49-F238E27FC236}">
                    <a16:creationId xmlns:a16="http://schemas.microsoft.com/office/drawing/2014/main" id="{A0DAA678-1273-4996-B28A-B714785A4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85" name="Group 63">
                  <a:extLst>
                    <a:ext uri="{FF2B5EF4-FFF2-40B4-BE49-F238E27FC236}">
                      <a16:creationId xmlns:a16="http://schemas.microsoft.com/office/drawing/2014/main" id="{775CF7DC-D670-444D-BF42-948DB8948C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87" name="Group 64">
                    <a:extLst>
                      <a:ext uri="{FF2B5EF4-FFF2-40B4-BE49-F238E27FC236}">
                        <a16:creationId xmlns:a16="http://schemas.microsoft.com/office/drawing/2014/main" id="{E5345000-78D2-4538-AD11-C2496210CC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90" name="Freeform 65">
                      <a:extLst>
                        <a:ext uri="{FF2B5EF4-FFF2-40B4-BE49-F238E27FC236}">
                          <a16:creationId xmlns:a16="http://schemas.microsoft.com/office/drawing/2014/main" id="{D607BA46-45ED-4D1B-B26B-2DF1A37C5E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91" name="Freeform 66">
                      <a:extLst>
                        <a:ext uri="{FF2B5EF4-FFF2-40B4-BE49-F238E27FC236}">
                          <a16:creationId xmlns:a16="http://schemas.microsoft.com/office/drawing/2014/main" id="{EFFF56ED-32D6-4F19-A1B9-C82DD9038C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88" name="Freeform 67">
                    <a:extLst>
                      <a:ext uri="{FF2B5EF4-FFF2-40B4-BE49-F238E27FC236}">
                        <a16:creationId xmlns:a16="http://schemas.microsoft.com/office/drawing/2014/main" id="{DDEC6608-0054-4238-A910-9DE38D2A5B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89" name="Freeform 68">
                    <a:extLst>
                      <a:ext uri="{FF2B5EF4-FFF2-40B4-BE49-F238E27FC236}">
                        <a16:creationId xmlns:a16="http://schemas.microsoft.com/office/drawing/2014/main" id="{2568487C-7AC8-4685-9B4A-D0EA51D421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86" name="Line 69">
                  <a:extLst>
                    <a:ext uri="{FF2B5EF4-FFF2-40B4-BE49-F238E27FC236}">
                      <a16:creationId xmlns:a16="http://schemas.microsoft.com/office/drawing/2014/main" id="{4EFFCE6A-3E00-406B-9DC1-E3101B00D9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83" name="AutoShape 70">
                <a:extLst>
                  <a:ext uri="{FF2B5EF4-FFF2-40B4-BE49-F238E27FC236}">
                    <a16:creationId xmlns:a16="http://schemas.microsoft.com/office/drawing/2014/main" id="{DCD7D4D7-69D5-49E8-821C-BBF9E7DB3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7184" name="Line 71">
                <a:extLst>
                  <a:ext uri="{FF2B5EF4-FFF2-40B4-BE49-F238E27FC236}">
                    <a16:creationId xmlns:a16="http://schemas.microsoft.com/office/drawing/2014/main" id="{E9F5173F-CBD0-418C-932D-B4C6CDE9C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6529" name="Group 33">
            <a:extLst>
              <a:ext uri="{FF2B5EF4-FFF2-40B4-BE49-F238E27FC236}">
                <a16:creationId xmlns:a16="http://schemas.microsoft.com/office/drawing/2014/main" id="{7D2D765A-CD42-4423-818B-711EF18C3801}"/>
              </a:ext>
            </a:extLst>
          </p:cNvPr>
          <p:cNvGrpSpPr>
            <a:grpSpLocks/>
          </p:cNvGrpSpPr>
          <p:nvPr/>
        </p:nvGrpSpPr>
        <p:grpSpPr bwMode="auto">
          <a:xfrm rot="2396984">
            <a:off x="3504121" y="1508018"/>
            <a:ext cx="315913" cy="460375"/>
            <a:chOff x="2820" y="264"/>
            <a:chExt cx="420" cy="1452"/>
          </a:xfrm>
        </p:grpSpPr>
        <p:sp>
          <p:nvSpPr>
            <p:cNvPr id="7192" name="Line 34">
              <a:extLst>
                <a:ext uri="{FF2B5EF4-FFF2-40B4-BE49-F238E27FC236}">
                  <a16:creationId xmlns:a16="http://schemas.microsoft.com/office/drawing/2014/main" id="{672DF19E-4B62-4911-B5B3-20EFE8732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93" name="Group 35">
              <a:extLst>
                <a:ext uri="{FF2B5EF4-FFF2-40B4-BE49-F238E27FC236}">
                  <a16:creationId xmlns:a16="http://schemas.microsoft.com/office/drawing/2014/main" id="{BB02BD0F-EF8F-44CD-833F-6EB37751C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94" name="Group 36">
                <a:extLst>
                  <a:ext uri="{FF2B5EF4-FFF2-40B4-BE49-F238E27FC236}">
                    <a16:creationId xmlns:a16="http://schemas.microsoft.com/office/drawing/2014/main" id="{87E9C38E-82E4-420D-949E-51290FCAB9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97" name="Group 37">
                  <a:extLst>
                    <a:ext uri="{FF2B5EF4-FFF2-40B4-BE49-F238E27FC236}">
                      <a16:creationId xmlns:a16="http://schemas.microsoft.com/office/drawing/2014/main" id="{EE95BC4A-0C85-419C-8621-D256148D47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99" name="Group 38">
                    <a:extLst>
                      <a:ext uri="{FF2B5EF4-FFF2-40B4-BE49-F238E27FC236}">
                        <a16:creationId xmlns:a16="http://schemas.microsoft.com/office/drawing/2014/main" id="{BC661FEF-25F5-45A8-93D6-060F70BB76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02" name="Freeform 39">
                      <a:extLst>
                        <a:ext uri="{FF2B5EF4-FFF2-40B4-BE49-F238E27FC236}">
                          <a16:creationId xmlns:a16="http://schemas.microsoft.com/office/drawing/2014/main" id="{FA1B2B8D-9BF6-43F5-88AE-7C687E93CE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03" name="Freeform 40">
                      <a:extLst>
                        <a:ext uri="{FF2B5EF4-FFF2-40B4-BE49-F238E27FC236}">
                          <a16:creationId xmlns:a16="http://schemas.microsoft.com/office/drawing/2014/main" id="{370D120F-C9A3-4EF9-8513-60213F1BCB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00" name="Freeform 41">
                    <a:extLst>
                      <a:ext uri="{FF2B5EF4-FFF2-40B4-BE49-F238E27FC236}">
                        <a16:creationId xmlns:a16="http://schemas.microsoft.com/office/drawing/2014/main" id="{DA13173C-75FD-4663-809C-69F95ED26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01" name="Freeform 42">
                    <a:extLst>
                      <a:ext uri="{FF2B5EF4-FFF2-40B4-BE49-F238E27FC236}">
                        <a16:creationId xmlns:a16="http://schemas.microsoft.com/office/drawing/2014/main" id="{67B123C7-D333-4584-AC25-ECEA570DB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98" name="Line 43">
                  <a:extLst>
                    <a:ext uri="{FF2B5EF4-FFF2-40B4-BE49-F238E27FC236}">
                      <a16:creationId xmlns:a16="http://schemas.microsoft.com/office/drawing/2014/main" id="{86337A68-9688-4FB2-B28B-17E682601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95" name="AutoShape 44">
                <a:extLst>
                  <a:ext uri="{FF2B5EF4-FFF2-40B4-BE49-F238E27FC236}">
                    <a16:creationId xmlns:a16="http://schemas.microsoft.com/office/drawing/2014/main" id="{2976EE01-7BDE-46CB-9569-E8FCF6F3F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7196" name="Line 45">
                <a:extLst>
                  <a:ext uri="{FF2B5EF4-FFF2-40B4-BE49-F238E27FC236}">
                    <a16:creationId xmlns:a16="http://schemas.microsoft.com/office/drawing/2014/main" id="{E36D155E-A149-41DB-A88A-D96DF2157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45">
            <a:extLst>
              <a:ext uri="{FF2B5EF4-FFF2-40B4-BE49-F238E27FC236}">
                <a16:creationId xmlns:a16="http://schemas.microsoft.com/office/drawing/2014/main" id="{7EB4FD2B-9440-4881-9A21-D57F87630C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0725" y="3676650"/>
            <a:ext cx="205422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6516" name="Group 20">
            <a:extLst>
              <a:ext uri="{FF2B5EF4-FFF2-40B4-BE49-F238E27FC236}">
                <a16:creationId xmlns:a16="http://schemas.microsoft.com/office/drawing/2014/main" id="{AF16758D-DB11-4856-90FB-663D677FCB7A}"/>
              </a:ext>
            </a:extLst>
          </p:cNvPr>
          <p:cNvGrpSpPr>
            <a:grpSpLocks/>
          </p:cNvGrpSpPr>
          <p:nvPr/>
        </p:nvGrpSpPr>
        <p:grpSpPr bwMode="auto">
          <a:xfrm rot="16008226">
            <a:off x="5911826" y="3482976"/>
            <a:ext cx="315913" cy="460375"/>
            <a:chOff x="2820" y="264"/>
            <a:chExt cx="420" cy="1452"/>
          </a:xfrm>
        </p:grpSpPr>
        <p:sp>
          <p:nvSpPr>
            <p:cNvPr id="7216" name="Line 21">
              <a:extLst>
                <a:ext uri="{FF2B5EF4-FFF2-40B4-BE49-F238E27FC236}">
                  <a16:creationId xmlns:a16="http://schemas.microsoft.com/office/drawing/2014/main" id="{0075B296-9C61-423E-AA9B-F5A1A8B55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17" name="Group 22">
              <a:extLst>
                <a:ext uri="{FF2B5EF4-FFF2-40B4-BE49-F238E27FC236}">
                  <a16:creationId xmlns:a16="http://schemas.microsoft.com/office/drawing/2014/main" id="{84B7AF19-9C73-45F7-8F23-6A750EB96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18" name="Group 23">
                <a:extLst>
                  <a:ext uri="{FF2B5EF4-FFF2-40B4-BE49-F238E27FC236}">
                    <a16:creationId xmlns:a16="http://schemas.microsoft.com/office/drawing/2014/main" id="{20CDC90A-F84D-4E60-9667-F0439D878C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21" name="Group 24">
                  <a:extLst>
                    <a:ext uri="{FF2B5EF4-FFF2-40B4-BE49-F238E27FC236}">
                      <a16:creationId xmlns:a16="http://schemas.microsoft.com/office/drawing/2014/main" id="{587EA268-F5F0-4D88-B1C4-E689C4AE96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223" name="Group 25">
                    <a:extLst>
                      <a:ext uri="{FF2B5EF4-FFF2-40B4-BE49-F238E27FC236}">
                        <a16:creationId xmlns:a16="http://schemas.microsoft.com/office/drawing/2014/main" id="{F95F944F-33A5-4851-9114-B966C4AEC5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26" name="Freeform 26">
                      <a:extLst>
                        <a:ext uri="{FF2B5EF4-FFF2-40B4-BE49-F238E27FC236}">
                          <a16:creationId xmlns:a16="http://schemas.microsoft.com/office/drawing/2014/main" id="{CE513041-8E9C-4227-8053-C27C82C1B2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27" name="Freeform 27">
                      <a:extLst>
                        <a:ext uri="{FF2B5EF4-FFF2-40B4-BE49-F238E27FC236}">
                          <a16:creationId xmlns:a16="http://schemas.microsoft.com/office/drawing/2014/main" id="{894B089B-8306-4A58-8E94-E1CD52ACDA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24" name="Freeform 28">
                    <a:extLst>
                      <a:ext uri="{FF2B5EF4-FFF2-40B4-BE49-F238E27FC236}">
                        <a16:creationId xmlns:a16="http://schemas.microsoft.com/office/drawing/2014/main" id="{F8CE68B3-C2A4-46FB-8546-9AD69A0A3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5" name="Freeform 29">
                    <a:extLst>
                      <a:ext uri="{FF2B5EF4-FFF2-40B4-BE49-F238E27FC236}">
                        <a16:creationId xmlns:a16="http://schemas.microsoft.com/office/drawing/2014/main" id="{D9720DFF-668C-4928-B509-B2E6BEE38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22" name="Line 30">
                  <a:extLst>
                    <a:ext uri="{FF2B5EF4-FFF2-40B4-BE49-F238E27FC236}">
                      <a16:creationId xmlns:a16="http://schemas.microsoft.com/office/drawing/2014/main" id="{C8016F6B-F10D-4B03-BCAC-8D5AF59A86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19" name="AutoShape 31">
                <a:extLst>
                  <a:ext uri="{FF2B5EF4-FFF2-40B4-BE49-F238E27FC236}">
                    <a16:creationId xmlns:a16="http://schemas.microsoft.com/office/drawing/2014/main" id="{FC61E344-B6B2-40E3-BCB2-7D4B6CB75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7220" name="Line 32">
                <a:extLst>
                  <a:ext uri="{FF2B5EF4-FFF2-40B4-BE49-F238E27FC236}">
                    <a16:creationId xmlns:a16="http://schemas.microsoft.com/office/drawing/2014/main" id="{9B258C5E-96B4-4AF7-95FC-38D8627F4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72" name="Text Box 2">
            <a:extLst>
              <a:ext uri="{FF2B5EF4-FFF2-40B4-BE49-F238E27FC236}">
                <a16:creationId xmlns:a16="http://schemas.microsoft.com/office/drawing/2014/main" id="{F5BD1E85-640A-48C1-BCE6-8CF06F0F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8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b="1" dirty="0"/>
              <a:t>C-24.01. Zwei gezogene Loopings </a:t>
            </a:r>
            <a:endParaRPr lang="de-DE" altLang="de-DE" sz="2000" b="1" dirty="0"/>
          </a:p>
        </p:txBody>
      </p:sp>
      <p:sp>
        <p:nvSpPr>
          <p:cNvPr id="7178" name="Text Box 72">
            <a:extLst>
              <a:ext uri="{FF2B5EF4-FFF2-40B4-BE49-F238E27FC236}">
                <a16:creationId xmlns:a16="http://schemas.microsoft.com/office/drawing/2014/main" id="{D73E8E27-0CCE-46B0-8166-8A26A23F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F3A-C.01.02</a:t>
            </a:r>
            <a:endParaRPr lang="de-DE" altLang="de-DE" sz="1200" b="1" dirty="0"/>
          </a:p>
        </p:txBody>
      </p:sp>
      <p:sp>
        <p:nvSpPr>
          <p:cNvPr id="79" name="Line 45">
            <a:extLst>
              <a:ext uri="{FF2B5EF4-FFF2-40B4-BE49-F238E27FC236}">
                <a16:creationId xmlns:a16="http://schemas.microsoft.com/office/drawing/2014/main" id="{602FDDC5-8394-4469-8C05-DD3DB629A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6788"/>
            <a:ext cx="206375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Bogen 79">
            <a:extLst>
              <a:ext uri="{FF2B5EF4-FFF2-40B4-BE49-F238E27FC236}">
                <a16:creationId xmlns:a16="http://schemas.microsoft.com/office/drawing/2014/main" id="{CFFF91EE-3C4D-4C3A-8DBE-DFE07DA692BD}"/>
              </a:ext>
            </a:extLst>
          </p:cNvPr>
          <p:cNvSpPr/>
          <p:nvPr/>
        </p:nvSpPr>
        <p:spPr bwMode="auto">
          <a:xfrm>
            <a:off x="3246438" y="1276350"/>
            <a:ext cx="2427287" cy="2236788"/>
          </a:xfrm>
          <a:prstGeom prst="arc">
            <a:avLst>
              <a:gd name="adj1" fmla="val 16199995"/>
              <a:gd name="adj2" fmla="val 5441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81" name="Bogen 80">
            <a:extLst>
              <a:ext uri="{FF2B5EF4-FFF2-40B4-BE49-F238E27FC236}">
                <a16:creationId xmlns:a16="http://schemas.microsoft.com/office/drawing/2014/main" id="{B6B988A1-7339-4A40-BE11-1E7F8303FD0E}"/>
              </a:ext>
            </a:extLst>
          </p:cNvPr>
          <p:cNvSpPr/>
          <p:nvPr/>
        </p:nvSpPr>
        <p:spPr bwMode="auto">
          <a:xfrm rot="10800000">
            <a:off x="3260725" y="1276350"/>
            <a:ext cx="2427288" cy="2352675"/>
          </a:xfrm>
          <a:prstGeom prst="arc">
            <a:avLst>
              <a:gd name="adj1" fmla="val 16156725"/>
              <a:gd name="adj2" fmla="val 53728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2" name="Bogen 81">
            <a:extLst>
              <a:ext uri="{FF2B5EF4-FFF2-40B4-BE49-F238E27FC236}">
                <a16:creationId xmlns:a16="http://schemas.microsoft.com/office/drawing/2014/main" id="{FEEF3005-AE61-4AD4-BA17-312EDECA7C43}"/>
              </a:ext>
            </a:extLst>
          </p:cNvPr>
          <p:cNvSpPr/>
          <p:nvPr/>
        </p:nvSpPr>
        <p:spPr bwMode="auto">
          <a:xfrm>
            <a:off x="3275013" y="1316038"/>
            <a:ext cx="2282825" cy="2314575"/>
          </a:xfrm>
          <a:prstGeom prst="arc">
            <a:avLst>
              <a:gd name="adj1" fmla="val 16200000"/>
              <a:gd name="adj2" fmla="val 520677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3" name="Bogen 82">
            <a:extLst>
              <a:ext uri="{FF2B5EF4-FFF2-40B4-BE49-F238E27FC236}">
                <a16:creationId xmlns:a16="http://schemas.microsoft.com/office/drawing/2014/main" id="{02411098-1F7A-46F8-A919-2A319346E6CD}"/>
              </a:ext>
            </a:extLst>
          </p:cNvPr>
          <p:cNvSpPr/>
          <p:nvPr/>
        </p:nvSpPr>
        <p:spPr bwMode="auto">
          <a:xfrm rot="10800000">
            <a:off x="3330575" y="1316038"/>
            <a:ext cx="2413000" cy="2397125"/>
          </a:xfrm>
          <a:prstGeom prst="arc">
            <a:avLst>
              <a:gd name="adj1" fmla="val 16200000"/>
              <a:gd name="adj2" fmla="val 53728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5" name="AutoShape 769">
            <a:extLst>
              <a:ext uri="{FF2B5EF4-FFF2-40B4-BE49-F238E27FC236}">
                <a16:creationId xmlns:a16="http://schemas.microsoft.com/office/drawing/2014/main" id="{6252F7E3-8739-430E-9A08-2B5A2E3F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36004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6" name="AutoShape 788">
            <a:extLst>
              <a:ext uri="{FF2B5EF4-FFF2-40B4-BE49-F238E27FC236}">
                <a16:creationId xmlns:a16="http://schemas.microsoft.com/office/drawing/2014/main" id="{D453354B-3CA6-4E10-B775-82D2A107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34226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6503" name="Group 7">
            <a:extLst>
              <a:ext uri="{FF2B5EF4-FFF2-40B4-BE49-F238E27FC236}">
                <a16:creationId xmlns:a16="http://schemas.microsoft.com/office/drawing/2014/main" id="{D9C0CDEC-546F-4213-B26C-BD989B05DD02}"/>
              </a:ext>
            </a:extLst>
          </p:cNvPr>
          <p:cNvGrpSpPr>
            <a:grpSpLocks/>
          </p:cNvGrpSpPr>
          <p:nvPr/>
        </p:nvGrpSpPr>
        <p:grpSpPr bwMode="auto">
          <a:xfrm rot="16008226">
            <a:off x="2257143" y="3263235"/>
            <a:ext cx="315912" cy="460375"/>
            <a:chOff x="2820" y="264"/>
            <a:chExt cx="420" cy="1452"/>
          </a:xfrm>
        </p:grpSpPr>
        <p:sp>
          <p:nvSpPr>
            <p:cNvPr id="7204" name="Line 8">
              <a:extLst>
                <a:ext uri="{FF2B5EF4-FFF2-40B4-BE49-F238E27FC236}">
                  <a16:creationId xmlns:a16="http://schemas.microsoft.com/office/drawing/2014/main" id="{85FF2B1C-4D7D-422E-AE1A-5B0F8AD5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05" name="Group 9">
              <a:extLst>
                <a:ext uri="{FF2B5EF4-FFF2-40B4-BE49-F238E27FC236}">
                  <a16:creationId xmlns:a16="http://schemas.microsoft.com/office/drawing/2014/main" id="{9737C75E-3423-45D8-81C4-E464F01B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06" name="Group 10">
                <a:extLst>
                  <a:ext uri="{FF2B5EF4-FFF2-40B4-BE49-F238E27FC236}">
                    <a16:creationId xmlns:a16="http://schemas.microsoft.com/office/drawing/2014/main" id="{23B20D31-E5D2-461A-8A16-06D5F782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09" name="Group 11">
                  <a:extLst>
                    <a:ext uri="{FF2B5EF4-FFF2-40B4-BE49-F238E27FC236}">
                      <a16:creationId xmlns:a16="http://schemas.microsoft.com/office/drawing/2014/main" id="{9E66414C-77C7-4291-88CB-CAED57F6B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211" name="Group 12">
                    <a:extLst>
                      <a:ext uri="{FF2B5EF4-FFF2-40B4-BE49-F238E27FC236}">
                        <a16:creationId xmlns:a16="http://schemas.microsoft.com/office/drawing/2014/main" id="{A016ACA9-1CED-4DD8-B19E-195F2B4E8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14" name="Freeform 13">
                      <a:extLst>
                        <a:ext uri="{FF2B5EF4-FFF2-40B4-BE49-F238E27FC236}">
                          <a16:creationId xmlns:a16="http://schemas.microsoft.com/office/drawing/2014/main" id="{2D92DA99-02C3-4DC0-A1EF-990FD4D8DA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15" name="Freeform 14">
                      <a:extLst>
                        <a:ext uri="{FF2B5EF4-FFF2-40B4-BE49-F238E27FC236}">
                          <a16:creationId xmlns:a16="http://schemas.microsoft.com/office/drawing/2014/main" id="{D3382284-4535-4BF7-8E57-FD77D3A5B3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12" name="Freeform 15">
                    <a:extLst>
                      <a:ext uri="{FF2B5EF4-FFF2-40B4-BE49-F238E27FC236}">
                        <a16:creationId xmlns:a16="http://schemas.microsoft.com/office/drawing/2014/main" id="{6A7614F1-11D0-40E8-B19E-C3A9E91730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3" name="Freeform 16">
                    <a:extLst>
                      <a:ext uri="{FF2B5EF4-FFF2-40B4-BE49-F238E27FC236}">
                        <a16:creationId xmlns:a16="http://schemas.microsoft.com/office/drawing/2014/main" id="{D780090D-D618-477C-B7C5-6FBA18291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10" name="Line 17">
                  <a:extLst>
                    <a:ext uri="{FF2B5EF4-FFF2-40B4-BE49-F238E27FC236}">
                      <a16:creationId xmlns:a16="http://schemas.microsoft.com/office/drawing/2014/main" id="{4D861EF2-6293-4391-B42B-C8417C047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07" name="AutoShape 18">
                <a:extLst>
                  <a:ext uri="{FF2B5EF4-FFF2-40B4-BE49-F238E27FC236}">
                    <a16:creationId xmlns:a16="http://schemas.microsoft.com/office/drawing/2014/main" id="{BCD1C2A1-E55C-4E93-92C8-D2FF43D7A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7208" name="Line 19">
                <a:extLst>
                  <a:ext uri="{FF2B5EF4-FFF2-40B4-BE49-F238E27FC236}">
                    <a16:creationId xmlns:a16="http://schemas.microsoft.com/office/drawing/2014/main" id="{DEF0E642-84AA-4163-BAB8-77E3E1F47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6" name="Text Box 55">
            <a:extLst>
              <a:ext uri="{FF2B5EF4-FFF2-40B4-BE49-F238E27FC236}">
                <a16:creationId xmlns:a16="http://schemas.microsoft.com/office/drawing/2014/main" id="{7117CD9A-3199-418D-8440-8D1D0CE73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43113"/>
            <a:ext cx="2017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>
                <a:solidFill>
                  <a:srgbClr val="0066FF"/>
                </a:solidFill>
              </a:rPr>
              <a:t>Die </a:t>
            </a:r>
            <a:r>
              <a:rPr lang="en-GB" altLang="de-DE" sz="1600" b="1" dirty="0" err="1">
                <a:solidFill>
                  <a:srgbClr val="0066FF"/>
                </a:solidFill>
              </a:rPr>
              <a:t>Loopings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müssen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rund</a:t>
            </a:r>
            <a:r>
              <a:rPr lang="en-GB" altLang="de-DE" sz="1600" b="1" dirty="0">
                <a:solidFill>
                  <a:srgbClr val="0066FF"/>
                </a:solidFill>
              </a:rPr>
              <a:t> sein.</a:t>
            </a:r>
            <a:endParaRPr lang="de-DE" altLang="de-DE" sz="1600" b="1" dirty="0">
              <a:solidFill>
                <a:srgbClr val="0066FF"/>
              </a:solidFill>
            </a:endParaRPr>
          </a:p>
        </p:txBody>
      </p:sp>
      <p:sp>
        <p:nvSpPr>
          <p:cNvPr id="67" name="Text Box 56">
            <a:extLst>
              <a:ext uri="{FF2B5EF4-FFF2-40B4-BE49-F238E27FC236}">
                <a16:creationId xmlns:a16="http://schemas.microsoft.com/office/drawing/2014/main" id="{B6D93BEC-2643-46EB-AF1E-C580FFDF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413" y="1330052"/>
            <a:ext cx="18113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66FF"/>
                </a:solidFill>
              </a:rPr>
              <a:t>Die </a:t>
            </a:r>
            <a:r>
              <a:rPr lang="en-GB" altLang="de-DE" sz="1600" b="1" dirty="0" err="1">
                <a:solidFill>
                  <a:srgbClr val="0066FF"/>
                </a:solidFill>
              </a:rPr>
              <a:t>Loopings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müssen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deckungsgleich</a:t>
            </a:r>
            <a:r>
              <a:rPr lang="en-GB" altLang="de-DE" sz="1600" b="1" dirty="0">
                <a:solidFill>
                  <a:srgbClr val="0066FF"/>
                </a:solidFill>
              </a:rPr>
              <a:t> sein.</a:t>
            </a:r>
            <a:endParaRPr lang="de-DE" altLang="de-DE" sz="1600" dirty="0">
              <a:solidFill>
                <a:srgbClr val="0066FF"/>
              </a:solidFill>
            </a:endParaRPr>
          </a:p>
        </p:txBody>
      </p:sp>
      <p:sp>
        <p:nvSpPr>
          <p:cNvPr id="68" name="Text Box 56">
            <a:extLst>
              <a:ext uri="{FF2B5EF4-FFF2-40B4-BE49-F238E27FC236}">
                <a16:creationId xmlns:a16="http://schemas.microsoft.com/office/drawing/2014/main" id="{FDFA875E-6BF3-482B-AEDE-FA08A8AF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048" y="2368646"/>
            <a:ext cx="18113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66FF"/>
                </a:solidFill>
              </a:rPr>
              <a:t>Ein-und </a:t>
            </a:r>
            <a:r>
              <a:rPr lang="en-GB" altLang="de-DE" sz="1600" b="1" dirty="0" err="1">
                <a:solidFill>
                  <a:srgbClr val="0066FF"/>
                </a:solidFill>
              </a:rPr>
              <a:t>Ausflug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müssen</a:t>
            </a:r>
            <a:r>
              <a:rPr lang="en-GB" altLang="de-DE" sz="1600" b="1" dirty="0">
                <a:solidFill>
                  <a:srgbClr val="0066FF"/>
                </a:solidFill>
              </a:rPr>
              <a:t> auf </a:t>
            </a:r>
            <a:r>
              <a:rPr lang="en-GB" altLang="de-DE" sz="1600" b="1" dirty="0" err="1">
                <a:solidFill>
                  <a:srgbClr val="0066FF"/>
                </a:solidFill>
              </a:rPr>
              <a:t>gleicher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Höhe</a:t>
            </a:r>
            <a:r>
              <a:rPr lang="en-GB" altLang="de-DE" sz="1600" b="1" dirty="0">
                <a:solidFill>
                  <a:srgbClr val="0066FF"/>
                </a:solidFill>
              </a:rPr>
              <a:t> sein.</a:t>
            </a:r>
            <a:endParaRPr lang="de-DE" altLang="de-DE" sz="1600" dirty="0">
              <a:solidFill>
                <a:srgbClr val="0066FF"/>
              </a:solidFill>
            </a:endParaRPr>
          </a:p>
        </p:txBody>
      </p:sp>
      <p:sp>
        <p:nvSpPr>
          <p:cNvPr id="69" name="Oval 34">
            <a:extLst>
              <a:ext uri="{FF2B5EF4-FFF2-40B4-BE49-F238E27FC236}">
                <a16:creationId xmlns:a16="http://schemas.microsoft.com/office/drawing/2014/main" id="{991D00A7-FA14-40BC-BA05-FA3C7B3F9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3999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34">
            <a:extLst>
              <a:ext uri="{FF2B5EF4-FFF2-40B4-BE49-F238E27FC236}">
                <a16:creationId xmlns:a16="http://schemas.microsoft.com/office/drawing/2014/main" id="{12BE0620-DC6D-4754-BB9A-80D2503D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428" y="34114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3B3BFD6-7AC5-41BD-894C-EBD51053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C-24.02 Rolle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EE8CE94-7DFA-4473-B6BE-364082B7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6418125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F3A-C.02.01</a:t>
            </a:r>
            <a:endParaRPr lang="de-DE" altLang="de-DE" sz="1200" b="1" dirty="0"/>
          </a:p>
        </p:txBody>
      </p:sp>
      <p:sp>
        <p:nvSpPr>
          <p:cNvPr id="10244" name="AutoShape 74">
            <a:extLst>
              <a:ext uri="{FF2B5EF4-FFF2-40B4-BE49-F238E27FC236}">
                <a16:creationId xmlns:a16="http://schemas.microsoft.com/office/drawing/2014/main" id="{EB7F975A-35D2-4B83-ADF3-3864B129BF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17107" y="344487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10245" name="Group 94">
            <a:extLst>
              <a:ext uri="{FF2B5EF4-FFF2-40B4-BE49-F238E27FC236}">
                <a16:creationId xmlns:a16="http://schemas.microsoft.com/office/drawing/2014/main" id="{0BCCD6AB-C0FD-4111-AC95-F7F1E2B1A292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6462981" y="3300034"/>
            <a:ext cx="311150" cy="490538"/>
            <a:chOff x="2820" y="264"/>
            <a:chExt cx="420" cy="1452"/>
          </a:xfrm>
        </p:grpSpPr>
        <p:sp>
          <p:nvSpPr>
            <p:cNvPr id="10283" name="Line 95">
              <a:extLst>
                <a:ext uri="{FF2B5EF4-FFF2-40B4-BE49-F238E27FC236}">
                  <a16:creationId xmlns:a16="http://schemas.microsoft.com/office/drawing/2014/main" id="{8B73AEBC-A8B8-4203-B527-FEB12F7B6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84" name="Group 96">
              <a:extLst>
                <a:ext uri="{FF2B5EF4-FFF2-40B4-BE49-F238E27FC236}">
                  <a16:creationId xmlns:a16="http://schemas.microsoft.com/office/drawing/2014/main" id="{266A2B1F-E7F2-445C-9032-0F1336BF9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285" name="Group 97">
                <a:extLst>
                  <a:ext uri="{FF2B5EF4-FFF2-40B4-BE49-F238E27FC236}">
                    <a16:creationId xmlns:a16="http://schemas.microsoft.com/office/drawing/2014/main" id="{81EB5235-4AD5-4A44-B56D-EE8787E63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288" name="Group 98">
                  <a:extLst>
                    <a:ext uri="{FF2B5EF4-FFF2-40B4-BE49-F238E27FC236}">
                      <a16:creationId xmlns:a16="http://schemas.microsoft.com/office/drawing/2014/main" id="{65A54D67-3610-474E-82EC-D871832957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290" name="Group 99">
                    <a:extLst>
                      <a:ext uri="{FF2B5EF4-FFF2-40B4-BE49-F238E27FC236}">
                        <a16:creationId xmlns:a16="http://schemas.microsoft.com/office/drawing/2014/main" id="{B4B5DD97-DFAB-4BE4-81C6-CC6E161B1C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293" name="Freeform 100">
                      <a:extLst>
                        <a:ext uri="{FF2B5EF4-FFF2-40B4-BE49-F238E27FC236}">
                          <a16:creationId xmlns:a16="http://schemas.microsoft.com/office/drawing/2014/main" id="{B28E3762-CE6E-4F7E-A727-8FA6D5F02D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94" name="Freeform 101">
                      <a:extLst>
                        <a:ext uri="{FF2B5EF4-FFF2-40B4-BE49-F238E27FC236}">
                          <a16:creationId xmlns:a16="http://schemas.microsoft.com/office/drawing/2014/main" id="{9FE52784-155F-441E-8455-13893107F6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291" name="Freeform 102">
                    <a:extLst>
                      <a:ext uri="{FF2B5EF4-FFF2-40B4-BE49-F238E27FC236}">
                        <a16:creationId xmlns:a16="http://schemas.microsoft.com/office/drawing/2014/main" id="{0F53D5A7-C4D3-4F09-B370-B5955374A6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92" name="Freeform 103">
                    <a:extLst>
                      <a:ext uri="{FF2B5EF4-FFF2-40B4-BE49-F238E27FC236}">
                        <a16:creationId xmlns:a16="http://schemas.microsoft.com/office/drawing/2014/main" id="{E2FC76BE-5392-4E58-8E10-31F2296E4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289" name="Line 104">
                  <a:extLst>
                    <a:ext uri="{FF2B5EF4-FFF2-40B4-BE49-F238E27FC236}">
                      <a16:creationId xmlns:a16="http://schemas.microsoft.com/office/drawing/2014/main" id="{D1F2CC8F-65F8-4D59-91C7-31090D7BF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86" name="AutoShape 105">
                <a:extLst>
                  <a:ext uri="{FF2B5EF4-FFF2-40B4-BE49-F238E27FC236}">
                    <a16:creationId xmlns:a16="http://schemas.microsoft.com/office/drawing/2014/main" id="{BD902A54-D780-4546-AF1F-967FA7B7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0287" name="Line 106">
                <a:extLst>
                  <a:ext uri="{FF2B5EF4-FFF2-40B4-BE49-F238E27FC236}">
                    <a16:creationId xmlns:a16="http://schemas.microsoft.com/office/drawing/2014/main" id="{549AD1F9-06FE-4712-9D78-AA99B34A0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246" name="Line 135">
            <a:extLst>
              <a:ext uri="{FF2B5EF4-FFF2-40B4-BE49-F238E27FC236}">
                <a16:creationId xmlns:a16="http://schemas.microsoft.com/office/drawing/2014/main" id="{3E4932D9-70CB-48CC-9B31-4C3A9F2A4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100" y="3556000"/>
            <a:ext cx="3492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7" name="Group 136">
            <a:extLst>
              <a:ext uri="{FF2B5EF4-FFF2-40B4-BE49-F238E27FC236}">
                <a16:creationId xmlns:a16="http://schemas.microsoft.com/office/drawing/2014/main" id="{3FAD6E5A-D6DD-4C16-8620-B9D68E6FCE73}"/>
              </a:ext>
            </a:extLst>
          </p:cNvPr>
          <p:cNvGrpSpPr>
            <a:grpSpLocks/>
          </p:cNvGrpSpPr>
          <p:nvPr/>
        </p:nvGrpSpPr>
        <p:grpSpPr bwMode="auto">
          <a:xfrm rot="2371589" flipH="1" flipV="1">
            <a:off x="4406629" y="3493095"/>
            <a:ext cx="992633" cy="431046"/>
            <a:chOff x="4875" y="7237"/>
            <a:chExt cx="4230" cy="1883"/>
          </a:xfrm>
        </p:grpSpPr>
        <p:sp>
          <p:nvSpPr>
            <p:cNvPr id="10281" name="Arc 137">
              <a:extLst>
                <a:ext uri="{FF2B5EF4-FFF2-40B4-BE49-F238E27FC236}">
                  <a16:creationId xmlns:a16="http://schemas.microsoft.com/office/drawing/2014/main" id="{CDFB530A-963F-4AFC-A930-E4D6E7B9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10282" name="AutoShape 138">
              <a:extLst>
                <a:ext uri="{FF2B5EF4-FFF2-40B4-BE49-F238E27FC236}">
                  <a16:creationId xmlns:a16="http://schemas.microsoft.com/office/drawing/2014/main" id="{EAB7958D-EF26-4E7A-B184-3956AB0F8F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10250" name="Group 61">
            <a:extLst>
              <a:ext uri="{FF2B5EF4-FFF2-40B4-BE49-F238E27FC236}">
                <a16:creationId xmlns:a16="http://schemas.microsoft.com/office/drawing/2014/main" id="{9F04CEB2-D78B-4184-8C69-8E5C67371689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2878932" y="3309144"/>
            <a:ext cx="311150" cy="490537"/>
            <a:chOff x="2820" y="264"/>
            <a:chExt cx="420" cy="1452"/>
          </a:xfrm>
        </p:grpSpPr>
        <p:sp>
          <p:nvSpPr>
            <p:cNvPr id="10255" name="Line 62">
              <a:extLst>
                <a:ext uri="{FF2B5EF4-FFF2-40B4-BE49-F238E27FC236}">
                  <a16:creationId xmlns:a16="http://schemas.microsoft.com/office/drawing/2014/main" id="{90F0A019-9A24-4F38-85A6-09C2B5CF5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56" name="Group 63">
              <a:extLst>
                <a:ext uri="{FF2B5EF4-FFF2-40B4-BE49-F238E27FC236}">
                  <a16:creationId xmlns:a16="http://schemas.microsoft.com/office/drawing/2014/main" id="{01308B9D-4CC8-43E6-8F8A-17F091F77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257" name="Group 64">
                <a:extLst>
                  <a:ext uri="{FF2B5EF4-FFF2-40B4-BE49-F238E27FC236}">
                    <a16:creationId xmlns:a16="http://schemas.microsoft.com/office/drawing/2014/main" id="{FC13CCC8-B0AF-479C-AB6D-3E1693E0F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260" name="Group 65">
                  <a:extLst>
                    <a:ext uri="{FF2B5EF4-FFF2-40B4-BE49-F238E27FC236}">
                      <a16:creationId xmlns:a16="http://schemas.microsoft.com/office/drawing/2014/main" id="{5D19CAE1-E387-41F4-B4F4-B6642D0B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262" name="Group 66">
                    <a:extLst>
                      <a:ext uri="{FF2B5EF4-FFF2-40B4-BE49-F238E27FC236}">
                        <a16:creationId xmlns:a16="http://schemas.microsoft.com/office/drawing/2014/main" id="{5B958F43-8C4B-421A-B89D-5650C28F1C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265" name="Freeform 67">
                      <a:extLst>
                        <a:ext uri="{FF2B5EF4-FFF2-40B4-BE49-F238E27FC236}">
                          <a16:creationId xmlns:a16="http://schemas.microsoft.com/office/drawing/2014/main" id="{7228B21D-4EBF-4C90-AE95-7EBBDC99BA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66" name="Freeform 68">
                      <a:extLst>
                        <a:ext uri="{FF2B5EF4-FFF2-40B4-BE49-F238E27FC236}">
                          <a16:creationId xmlns:a16="http://schemas.microsoft.com/office/drawing/2014/main" id="{8A1DD14A-5A5A-4B6D-92B9-5BEA2E5CE6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263" name="Freeform 69">
                    <a:extLst>
                      <a:ext uri="{FF2B5EF4-FFF2-40B4-BE49-F238E27FC236}">
                        <a16:creationId xmlns:a16="http://schemas.microsoft.com/office/drawing/2014/main" id="{BDBB084D-7229-45F6-BE8D-82A99957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64" name="Freeform 70">
                    <a:extLst>
                      <a:ext uri="{FF2B5EF4-FFF2-40B4-BE49-F238E27FC236}">
                        <a16:creationId xmlns:a16="http://schemas.microsoft.com/office/drawing/2014/main" id="{CCAFFEC4-8E46-40F7-97E1-AF147030AB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261" name="Line 71">
                  <a:extLst>
                    <a:ext uri="{FF2B5EF4-FFF2-40B4-BE49-F238E27FC236}">
                      <a16:creationId xmlns:a16="http://schemas.microsoft.com/office/drawing/2014/main" id="{6D65AFFB-D5CB-4266-A77D-6660A0DA7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58" name="AutoShape 72">
                <a:extLst>
                  <a:ext uri="{FF2B5EF4-FFF2-40B4-BE49-F238E27FC236}">
                    <a16:creationId xmlns:a16="http://schemas.microsoft.com/office/drawing/2014/main" id="{23E7E2E8-668D-4974-B01D-AD0F4F52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0259" name="Line 73">
                <a:extLst>
                  <a:ext uri="{FF2B5EF4-FFF2-40B4-BE49-F238E27FC236}">
                    <a16:creationId xmlns:a16="http://schemas.microsoft.com/office/drawing/2014/main" id="{3DA164E6-3E09-478F-AC91-B50841B8A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251" name="AutoShape 88">
            <a:extLst>
              <a:ext uri="{FF2B5EF4-FFF2-40B4-BE49-F238E27FC236}">
                <a16:creationId xmlns:a16="http://schemas.microsoft.com/office/drawing/2014/main" id="{0D379EA2-D389-4559-8B8C-6C6A01461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4400" y="34734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52" name="Text Box 142">
            <a:extLst>
              <a:ext uri="{FF2B5EF4-FFF2-40B4-BE49-F238E27FC236}">
                <a16:creationId xmlns:a16="http://schemas.microsoft.com/office/drawing/2014/main" id="{9A9102EF-2FFD-4D78-8008-AAA72985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5287963"/>
            <a:ext cx="3127375" cy="501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de-DE" sz="1400" b="1" dirty="0"/>
              <a:t>Aus dem Normalflug, fliege eine Rolle, Ausflug im Normalflug.</a:t>
            </a:r>
            <a:endParaRPr lang="de-DE" altLang="de-DE" b="1" dirty="0"/>
          </a:p>
        </p:txBody>
      </p:sp>
      <p:sp>
        <p:nvSpPr>
          <p:cNvPr id="88210" name="Text Box 146">
            <a:extLst>
              <a:ext uri="{FF2B5EF4-FFF2-40B4-BE49-F238E27FC236}">
                <a16:creationId xmlns:a16="http://schemas.microsoft.com/office/drawing/2014/main" id="{2E1C6F5E-54E7-4449-8729-9950DCC3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79" y="3854180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600" b="1" dirty="0"/>
              <a:t>Rolle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3B3BFD6-7AC5-41BD-894C-EBD51053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C-24.02 Rolle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EE8CE94-7DFA-4473-B6BE-364082B7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6418125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F3A-C.02.02</a:t>
            </a:r>
            <a:endParaRPr lang="de-DE" altLang="de-DE" sz="1200" b="1" dirty="0"/>
          </a:p>
        </p:txBody>
      </p:sp>
      <p:sp>
        <p:nvSpPr>
          <p:cNvPr id="10244" name="AutoShape 74">
            <a:extLst>
              <a:ext uri="{FF2B5EF4-FFF2-40B4-BE49-F238E27FC236}">
                <a16:creationId xmlns:a16="http://schemas.microsoft.com/office/drawing/2014/main" id="{EB7F975A-35D2-4B83-ADF3-3864B129BF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17107" y="344487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10245" name="Group 94">
            <a:extLst>
              <a:ext uri="{FF2B5EF4-FFF2-40B4-BE49-F238E27FC236}">
                <a16:creationId xmlns:a16="http://schemas.microsoft.com/office/drawing/2014/main" id="{0BCCD6AB-C0FD-4111-AC95-F7F1E2B1A292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6462981" y="3300034"/>
            <a:ext cx="311150" cy="490538"/>
            <a:chOff x="2820" y="264"/>
            <a:chExt cx="420" cy="1452"/>
          </a:xfrm>
        </p:grpSpPr>
        <p:sp>
          <p:nvSpPr>
            <p:cNvPr id="10283" name="Line 95">
              <a:extLst>
                <a:ext uri="{FF2B5EF4-FFF2-40B4-BE49-F238E27FC236}">
                  <a16:creationId xmlns:a16="http://schemas.microsoft.com/office/drawing/2014/main" id="{8B73AEBC-A8B8-4203-B527-FEB12F7B6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84" name="Group 96">
              <a:extLst>
                <a:ext uri="{FF2B5EF4-FFF2-40B4-BE49-F238E27FC236}">
                  <a16:creationId xmlns:a16="http://schemas.microsoft.com/office/drawing/2014/main" id="{266A2B1F-E7F2-445C-9032-0F1336BF9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285" name="Group 97">
                <a:extLst>
                  <a:ext uri="{FF2B5EF4-FFF2-40B4-BE49-F238E27FC236}">
                    <a16:creationId xmlns:a16="http://schemas.microsoft.com/office/drawing/2014/main" id="{81EB5235-4AD5-4A44-B56D-EE8787E63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288" name="Group 98">
                  <a:extLst>
                    <a:ext uri="{FF2B5EF4-FFF2-40B4-BE49-F238E27FC236}">
                      <a16:creationId xmlns:a16="http://schemas.microsoft.com/office/drawing/2014/main" id="{65A54D67-3610-474E-82EC-D871832957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290" name="Group 99">
                    <a:extLst>
                      <a:ext uri="{FF2B5EF4-FFF2-40B4-BE49-F238E27FC236}">
                        <a16:creationId xmlns:a16="http://schemas.microsoft.com/office/drawing/2014/main" id="{B4B5DD97-DFAB-4BE4-81C6-CC6E161B1C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293" name="Freeform 100">
                      <a:extLst>
                        <a:ext uri="{FF2B5EF4-FFF2-40B4-BE49-F238E27FC236}">
                          <a16:creationId xmlns:a16="http://schemas.microsoft.com/office/drawing/2014/main" id="{B28E3762-CE6E-4F7E-A727-8FA6D5F02D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94" name="Freeform 101">
                      <a:extLst>
                        <a:ext uri="{FF2B5EF4-FFF2-40B4-BE49-F238E27FC236}">
                          <a16:creationId xmlns:a16="http://schemas.microsoft.com/office/drawing/2014/main" id="{9FE52784-155F-441E-8455-13893107F6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291" name="Freeform 102">
                    <a:extLst>
                      <a:ext uri="{FF2B5EF4-FFF2-40B4-BE49-F238E27FC236}">
                        <a16:creationId xmlns:a16="http://schemas.microsoft.com/office/drawing/2014/main" id="{0F53D5A7-C4D3-4F09-B370-B5955374A6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92" name="Freeform 103">
                    <a:extLst>
                      <a:ext uri="{FF2B5EF4-FFF2-40B4-BE49-F238E27FC236}">
                        <a16:creationId xmlns:a16="http://schemas.microsoft.com/office/drawing/2014/main" id="{E2FC76BE-5392-4E58-8E10-31F2296E4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289" name="Line 104">
                  <a:extLst>
                    <a:ext uri="{FF2B5EF4-FFF2-40B4-BE49-F238E27FC236}">
                      <a16:creationId xmlns:a16="http://schemas.microsoft.com/office/drawing/2014/main" id="{D1F2CC8F-65F8-4D59-91C7-31090D7BF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86" name="AutoShape 105">
                <a:extLst>
                  <a:ext uri="{FF2B5EF4-FFF2-40B4-BE49-F238E27FC236}">
                    <a16:creationId xmlns:a16="http://schemas.microsoft.com/office/drawing/2014/main" id="{BD902A54-D780-4546-AF1F-967FA7B7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0287" name="Line 106">
                <a:extLst>
                  <a:ext uri="{FF2B5EF4-FFF2-40B4-BE49-F238E27FC236}">
                    <a16:creationId xmlns:a16="http://schemas.microsoft.com/office/drawing/2014/main" id="{549AD1F9-06FE-4712-9D78-AA99B34A0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246" name="Line 135">
            <a:extLst>
              <a:ext uri="{FF2B5EF4-FFF2-40B4-BE49-F238E27FC236}">
                <a16:creationId xmlns:a16="http://schemas.microsoft.com/office/drawing/2014/main" id="{3E4932D9-70CB-48CC-9B31-4C3A9F2A4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100" y="3556000"/>
            <a:ext cx="3492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7" name="Group 136">
            <a:extLst>
              <a:ext uri="{FF2B5EF4-FFF2-40B4-BE49-F238E27FC236}">
                <a16:creationId xmlns:a16="http://schemas.microsoft.com/office/drawing/2014/main" id="{3FAD6E5A-D6DD-4C16-8620-B9D68E6FCE73}"/>
              </a:ext>
            </a:extLst>
          </p:cNvPr>
          <p:cNvGrpSpPr>
            <a:grpSpLocks/>
          </p:cNvGrpSpPr>
          <p:nvPr/>
        </p:nvGrpSpPr>
        <p:grpSpPr bwMode="auto">
          <a:xfrm rot="2371589" flipH="1" flipV="1">
            <a:off x="4406629" y="3493095"/>
            <a:ext cx="992633" cy="431046"/>
            <a:chOff x="4875" y="7237"/>
            <a:chExt cx="4230" cy="1883"/>
          </a:xfrm>
        </p:grpSpPr>
        <p:sp>
          <p:nvSpPr>
            <p:cNvPr id="10281" name="Arc 137">
              <a:extLst>
                <a:ext uri="{FF2B5EF4-FFF2-40B4-BE49-F238E27FC236}">
                  <a16:creationId xmlns:a16="http://schemas.microsoft.com/office/drawing/2014/main" id="{CDFB530A-963F-4AFC-A930-E4D6E7B9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91429" tIns="45715" rIns="91429" bIns="45715"/>
            <a:lstStyle/>
            <a:p>
              <a:endParaRPr lang="de-DE"/>
            </a:p>
          </p:txBody>
        </p:sp>
        <p:sp>
          <p:nvSpPr>
            <p:cNvPr id="10282" name="AutoShape 138">
              <a:extLst>
                <a:ext uri="{FF2B5EF4-FFF2-40B4-BE49-F238E27FC236}">
                  <a16:creationId xmlns:a16="http://schemas.microsoft.com/office/drawing/2014/main" id="{EAB7958D-EF26-4E7A-B184-3956AB0F8F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10250" name="Group 61">
            <a:extLst>
              <a:ext uri="{FF2B5EF4-FFF2-40B4-BE49-F238E27FC236}">
                <a16:creationId xmlns:a16="http://schemas.microsoft.com/office/drawing/2014/main" id="{9F04CEB2-D78B-4184-8C69-8E5C67371689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2878932" y="3309144"/>
            <a:ext cx="311150" cy="490537"/>
            <a:chOff x="2820" y="264"/>
            <a:chExt cx="420" cy="1452"/>
          </a:xfrm>
        </p:grpSpPr>
        <p:sp>
          <p:nvSpPr>
            <p:cNvPr id="10255" name="Line 62">
              <a:extLst>
                <a:ext uri="{FF2B5EF4-FFF2-40B4-BE49-F238E27FC236}">
                  <a16:creationId xmlns:a16="http://schemas.microsoft.com/office/drawing/2014/main" id="{90F0A019-9A24-4F38-85A6-09C2B5CF5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56" name="Group 63">
              <a:extLst>
                <a:ext uri="{FF2B5EF4-FFF2-40B4-BE49-F238E27FC236}">
                  <a16:creationId xmlns:a16="http://schemas.microsoft.com/office/drawing/2014/main" id="{01308B9D-4CC8-43E6-8F8A-17F091F77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257" name="Group 64">
                <a:extLst>
                  <a:ext uri="{FF2B5EF4-FFF2-40B4-BE49-F238E27FC236}">
                    <a16:creationId xmlns:a16="http://schemas.microsoft.com/office/drawing/2014/main" id="{FC13CCC8-B0AF-479C-AB6D-3E1693E0F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260" name="Group 65">
                  <a:extLst>
                    <a:ext uri="{FF2B5EF4-FFF2-40B4-BE49-F238E27FC236}">
                      <a16:creationId xmlns:a16="http://schemas.microsoft.com/office/drawing/2014/main" id="{5D19CAE1-E387-41F4-B4F4-B6642D0B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262" name="Group 66">
                    <a:extLst>
                      <a:ext uri="{FF2B5EF4-FFF2-40B4-BE49-F238E27FC236}">
                        <a16:creationId xmlns:a16="http://schemas.microsoft.com/office/drawing/2014/main" id="{5B958F43-8C4B-421A-B89D-5650C28F1C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265" name="Freeform 67">
                      <a:extLst>
                        <a:ext uri="{FF2B5EF4-FFF2-40B4-BE49-F238E27FC236}">
                          <a16:creationId xmlns:a16="http://schemas.microsoft.com/office/drawing/2014/main" id="{7228B21D-4EBF-4C90-AE95-7EBBDC99BA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66" name="Freeform 68">
                      <a:extLst>
                        <a:ext uri="{FF2B5EF4-FFF2-40B4-BE49-F238E27FC236}">
                          <a16:creationId xmlns:a16="http://schemas.microsoft.com/office/drawing/2014/main" id="{8A1DD14A-5A5A-4B6D-92B9-5BEA2E5CE6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263" name="Freeform 69">
                    <a:extLst>
                      <a:ext uri="{FF2B5EF4-FFF2-40B4-BE49-F238E27FC236}">
                        <a16:creationId xmlns:a16="http://schemas.microsoft.com/office/drawing/2014/main" id="{BDBB084D-7229-45F6-BE8D-82A99957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64" name="Freeform 70">
                    <a:extLst>
                      <a:ext uri="{FF2B5EF4-FFF2-40B4-BE49-F238E27FC236}">
                        <a16:creationId xmlns:a16="http://schemas.microsoft.com/office/drawing/2014/main" id="{CCAFFEC4-8E46-40F7-97E1-AF147030AB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261" name="Line 71">
                  <a:extLst>
                    <a:ext uri="{FF2B5EF4-FFF2-40B4-BE49-F238E27FC236}">
                      <a16:creationId xmlns:a16="http://schemas.microsoft.com/office/drawing/2014/main" id="{6D65AFFB-D5CB-4266-A77D-6660A0DA7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58" name="AutoShape 72">
                <a:extLst>
                  <a:ext uri="{FF2B5EF4-FFF2-40B4-BE49-F238E27FC236}">
                    <a16:creationId xmlns:a16="http://schemas.microsoft.com/office/drawing/2014/main" id="{23E7E2E8-668D-4974-B01D-AD0F4F52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0259" name="Line 73">
                <a:extLst>
                  <a:ext uri="{FF2B5EF4-FFF2-40B4-BE49-F238E27FC236}">
                    <a16:creationId xmlns:a16="http://schemas.microsoft.com/office/drawing/2014/main" id="{3DA164E6-3E09-478F-AC91-B50841B8A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251" name="AutoShape 88">
            <a:extLst>
              <a:ext uri="{FF2B5EF4-FFF2-40B4-BE49-F238E27FC236}">
                <a16:creationId xmlns:a16="http://schemas.microsoft.com/office/drawing/2014/main" id="{0D379EA2-D389-4559-8B8C-6C6A01461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4400" y="34734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id="{FFAA6D51-88BF-45AD-82BB-2A1CE7D6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503" y="3898342"/>
            <a:ext cx="26876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>
                <a:solidFill>
                  <a:srgbClr val="0066FF"/>
                </a:solidFill>
              </a:rPr>
              <a:t>Die Rolle </a:t>
            </a:r>
            <a:r>
              <a:rPr lang="en-GB" altLang="de-DE" sz="1600" b="1" dirty="0" err="1">
                <a:solidFill>
                  <a:srgbClr val="0066FF"/>
                </a:solidFill>
              </a:rPr>
              <a:t>ist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zentriert</a:t>
            </a:r>
            <a:r>
              <a:rPr lang="en-GB" altLang="de-DE" sz="1600" b="1" dirty="0">
                <a:solidFill>
                  <a:srgbClr val="0066FF"/>
                </a:solidFill>
              </a:rPr>
              <a:t>.</a:t>
            </a:r>
            <a:endParaRPr lang="de-DE" altLang="de-DE" sz="1600" b="1" dirty="0">
              <a:solidFill>
                <a:srgbClr val="0066FF"/>
              </a:solidFill>
            </a:endParaRPr>
          </a:p>
        </p:txBody>
      </p:sp>
      <p:sp>
        <p:nvSpPr>
          <p:cNvPr id="39" name="Oval 34">
            <a:extLst>
              <a:ext uri="{FF2B5EF4-FFF2-40B4-BE49-F238E27FC236}">
                <a16:creationId xmlns:a16="http://schemas.microsoft.com/office/drawing/2014/main" id="{F9C120D4-F544-47D0-8977-3257BA39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263" y="34671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6DF925DE-3C16-49AD-98B1-C7A42F620C75}"/>
              </a:ext>
            </a:extLst>
          </p:cNvPr>
          <p:cNvGrpSpPr/>
          <p:nvPr/>
        </p:nvGrpSpPr>
        <p:grpSpPr>
          <a:xfrm>
            <a:off x="2528842" y="1904995"/>
            <a:ext cx="4279361" cy="2167123"/>
            <a:chOff x="2528842" y="1223074"/>
            <a:chExt cx="4972634" cy="2882983"/>
          </a:xfrm>
        </p:grpSpPr>
        <p:sp>
          <p:nvSpPr>
            <p:cNvPr id="6" name="Arc 259">
              <a:extLst>
                <a:ext uri="{FF2B5EF4-FFF2-40B4-BE49-F238E27FC236}">
                  <a16:creationId xmlns:a16="http://schemas.microsoft.com/office/drawing/2014/main" id="{D368C7DF-EA70-41EC-9766-B21670C58160}"/>
                </a:ext>
              </a:extLst>
            </p:cNvPr>
            <p:cNvSpPr>
              <a:spLocks/>
            </p:cNvSpPr>
            <p:nvPr/>
          </p:nvSpPr>
          <p:spPr bwMode="auto">
            <a:xfrm rot="5068806">
              <a:off x="3335342" y="3640836"/>
              <a:ext cx="449263" cy="4397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Arc 260">
              <a:extLst>
                <a:ext uri="{FF2B5EF4-FFF2-40B4-BE49-F238E27FC236}">
                  <a16:creationId xmlns:a16="http://schemas.microsoft.com/office/drawing/2014/main" id="{0BD789DB-F8FA-4270-9F6E-FB9991F32FBA}"/>
                </a:ext>
              </a:extLst>
            </p:cNvPr>
            <p:cNvSpPr>
              <a:spLocks/>
            </p:cNvSpPr>
            <p:nvPr/>
          </p:nvSpPr>
          <p:spPr bwMode="auto">
            <a:xfrm rot="207780" flipH="1" flipV="1">
              <a:off x="6062411" y="3623671"/>
              <a:ext cx="450851" cy="4397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261">
              <a:extLst>
                <a:ext uri="{FF2B5EF4-FFF2-40B4-BE49-F238E27FC236}">
                  <a16:creationId xmlns:a16="http://schemas.microsoft.com/office/drawing/2014/main" id="{814A6C06-ACA9-42A2-B7D1-BD77A9319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8651" y="4081426"/>
              <a:ext cx="1012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9" name="Gerader Verbinder 3">
              <a:extLst>
                <a:ext uri="{FF2B5EF4-FFF2-40B4-BE49-F238E27FC236}">
                  <a16:creationId xmlns:a16="http://schemas.microsoft.com/office/drawing/2014/main" id="{BEE3D173-0FE9-462E-8B84-FB77A54EF36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50887" y="1249614"/>
              <a:ext cx="1499930" cy="7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r Verbinder 8">
              <a:extLst>
                <a:ext uri="{FF2B5EF4-FFF2-40B4-BE49-F238E27FC236}">
                  <a16:creationId xmlns:a16="http://schemas.microsoft.com/office/drawing/2014/main" id="{DB29BC7E-9137-4731-B4DE-62696D8283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3887" y="1756076"/>
              <a:ext cx="13910" cy="185936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r Verbinder 13">
              <a:extLst>
                <a:ext uri="{FF2B5EF4-FFF2-40B4-BE49-F238E27FC236}">
                  <a16:creationId xmlns:a16="http://schemas.microsoft.com/office/drawing/2014/main" id="{F6899E22-EAE0-4B51-85DF-243C231479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28842" y="4106057"/>
              <a:ext cx="8413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Bogen 15">
              <a:extLst>
                <a:ext uri="{FF2B5EF4-FFF2-40B4-BE49-F238E27FC236}">
                  <a16:creationId xmlns:a16="http://schemas.microsoft.com/office/drawing/2014/main" id="{814B1781-4C8D-4748-8D56-B8BCB7D57BBB}"/>
                </a:ext>
              </a:extLst>
            </p:cNvPr>
            <p:cNvSpPr/>
            <p:nvPr/>
          </p:nvSpPr>
          <p:spPr bwMode="auto">
            <a:xfrm rot="13005288" flipV="1">
              <a:off x="3782099" y="1223074"/>
              <a:ext cx="585788" cy="831850"/>
            </a:xfrm>
            <a:prstGeom prst="arc">
              <a:avLst>
                <a:gd name="adj1" fmla="val 17641816"/>
                <a:gd name="adj2" fmla="val 333903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sp>
          <p:nvSpPr>
            <p:cNvPr id="18" name="Bogen 17">
              <a:extLst>
                <a:ext uri="{FF2B5EF4-FFF2-40B4-BE49-F238E27FC236}">
                  <a16:creationId xmlns:a16="http://schemas.microsoft.com/office/drawing/2014/main" id="{4240EB3B-B98B-43CE-A036-9FD4EFC5DC26}"/>
                </a:ext>
              </a:extLst>
            </p:cNvPr>
            <p:cNvSpPr/>
            <p:nvPr/>
          </p:nvSpPr>
          <p:spPr bwMode="auto">
            <a:xfrm rot="8594712" flipH="1" flipV="1">
              <a:off x="5442671" y="1230080"/>
              <a:ext cx="585788" cy="831850"/>
            </a:xfrm>
            <a:prstGeom prst="arc">
              <a:avLst>
                <a:gd name="adj1" fmla="val 17641816"/>
                <a:gd name="adj2" fmla="val 33231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cxnSp>
          <p:nvCxnSpPr>
            <p:cNvPr id="104" name="Gerader Verbinder 8">
              <a:extLst>
                <a:ext uri="{FF2B5EF4-FFF2-40B4-BE49-F238E27FC236}">
                  <a16:creationId xmlns:a16="http://schemas.microsoft.com/office/drawing/2014/main" id="{9F945667-89D2-4D82-BF21-71E7C8CF39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53153" y="1756075"/>
              <a:ext cx="13910" cy="185936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Box 4">
            <a:extLst>
              <a:ext uri="{FF2B5EF4-FFF2-40B4-BE49-F238E27FC236}">
                <a16:creationId xmlns:a16="http://schemas.microsoft.com/office/drawing/2014/main" id="{D3D89947-E070-4722-9F0A-3CA43261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C-24.03 Hoher Hut</a:t>
            </a:r>
          </a:p>
        </p:txBody>
      </p:sp>
      <p:grpSp>
        <p:nvGrpSpPr>
          <p:cNvPr id="12" name="Group 185">
            <a:extLst>
              <a:ext uri="{FF2B5EF4-FFF2-40B4-BE49-F238E27FC236}">
                <a16:creationId xmlns:a16="http://schemas.microsoft.com/office/drawing/2014/main" id="{E945C277-C6CF-4A8B-92E9-2A0455ADEAB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057400" y="3826849"/>
            <a:ext cx="311150" cy="490538"/>
            <a:chOff x="2820" y="264"/>
            <a:chExt cx="420" cy="1452"/>
          </a:xfrm>
        </p:grpSpPr>
        <p:sp>
          <p:nvSpPr>
            <p:cNvPr id="36" name="Line 186">
              <a:extLst>
                <a:ext uri="{FF2B5EF4-FFF2-40B4-BE49-F238E27FC236}">
                  <a16:creationId xmlns:a16="http://schemas.microsoft.com/office/drawing/2014/main" id="{495FD48F-C304-49CF-91D5-C47658951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187">
              <a:extLst>
                <a:ext uri="{FF2B5EF4-FFF2-40B4-BE49-F238E27FC236}">
                  <a16:creationId xmlns:a16="http://schemas.microsoft.com/office/drawing/2014/main" id="{060B6CDC-52C8-443E-8420-3EAE28490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8" name="Group 188">
                <a:extLst>
                  <a:ext uri="{FF2B5EF4-FFF2-40B4-BE49-F238E27FC236}">
                    <a16:creationId xmlns:a16="http://schemas.microsoft.com/office/drawing/2014/main" id="{92CB0BAF-1CFE-4E46-8057-9C4ECEB0D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1" name="Group 189">
                  <a:extLst>
                    <a:ext uri="{FF2B5EF4-FFF2-40B4-BE49-F238E27FC236}">
                      <a16:creationId xmlns:a16="http://schemas.microsoft.com/office/drawing/2014/main" id="{1C1A6D48-BF43-45CE-941B-5BD894455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3" name="Group 190">
                    <a:extLst>
                      <a:ext uri="{FF2B5EF4-FFF2-40B4-BE49-F238E27FC236}">
                        <a16:creationId xmlns:a16="http://schemas.microsoft.com/office/drawing/2014/main" id="{29C9517B-A3CB-4E80-9C6F-DDC661C3A6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6" name="Freeform 191">
                      <a:extLst>
                        <a:ext uri="{FF2B5EF4-FFF2-40B4-BE49-F238E27FC236}">
                          <a16:creationId xmlns:a16="http://schemas.microsoft.com/office/drawing/2014/main" id="{DC78F2F5-2C9F-4195-AC81-7ACDD2DDB3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Freeform 192">
                      <a:extLst>
                        <a:ext uri="{FF2B5EF4-FFF2-40B4-BE49-F238E27FC236}">
                          <a16:creationId xmlns:a16="http://schemas.microsoft.com/office/drawing/2014/main" id="{D3883295-3E6E-44D0-8E11-3B5D175B03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4" name="Freeform 193">
                    <a:extLst>
                      <a:ext uri="{FF2B5EF4-FFF2-40B4-BE49-F238E27FC236}">
                        <a16:creationId xmlns:a16="http://schemas.microsoft.com/office/drawing/2014/main" id="{80D2C1DA-8C69-440B-A0F7-3A55626A1F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" name="Freeform 194">
                    <a:extLst>
                      <a:ext uri="{FF2B5EF4-FFF2-40B4-BE49-F238E27FC236}">
                        <a16:creationId xmlns:a16="http://schemas.microsoft.com/office/drawing/2014/main" id="{EDCF959D-C9BA-4272-A673-5B33A5ADDB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" name="Line 195">
                  <a:extLst>
                    <a:ext uri="{FF2B5EF4-FFF2-40B4-BE49-F238E27FC236}">
                      <a16:creationId xmlns:a16="http://schemas.microsoft.com/office/drawing/2014/main" id="{FC533345-B913-49BA-A66C-9C8C0D4D5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" name="AutoShape 196">
                <a:extLst>
                  <a:ext uri="{FF2B5EF4-FFF2-40B4-BE49-F238E27FC236}">
                    <a16:creationId xmlns:a16="http://schemas.microsoft.com/office/drawing/2014/main" id="{8C57CD1A-F9C1-4A2E-BE4D-3F646FE90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0" name="Line 197">
                <a:extLst>
                  <a:ext uri="{FF2B5EF4-FFF2-40B4-BE49-F238E27FC236}">
                    <a16:creationId xmlns:a16="http://schemas.microsoft.com/office/drawing/2014/main" id="{F74D3BE7-ECC8-424A-BE40-AA25918AB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" name="AutoShape 199">
            <a:extLst>
              <a:ext uri="{FF2B5EF4-FFF2-40B4-BE49-F238E27FC236}">
                <a16:creationId xmlns:a16="http://schemas.microsoft.com/office/drawing/2014/main" id="{BA372CEC-4EDB-4C12-A57B-7AB49C00A1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39987" y="39548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" name="AutoShape 226">
            <a:extLst>
              <a:ext uri="{FF2B5EF4-FFF2-40B4-BE49-F238E27FC236}">
                <a16:creationId xmlns:a16="http://schemas.microsoft.com/office/drawing/2014/main" id="{EC393B79-9556-4BC5-8CAF-E07B5F5168D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561885" y="397115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5" name="Group 277">
            <a:extLst>
              <a:ext uri="{FF2B5EF4-FFF2-40B4-BE49-F238E27FC236}">
                <a16:creationId xmlns:a16="http://schemas.microsoft.com/office/drawing/2014/main" id="{DC3CF947-937B-487D-ABF0-A607E44AD09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222519" y="3797994"/>
            <a:ext cx="311150" cy="490537"/>
            <a:chOff x="2820" y="264"/>
            <a:chExt cx="420" cy="1452"/>
          </a:xfrm>
        </p:grpSpPr>
        <p:sp>
          <p:nvSpPr>
            <p:cNvPr id="24" name="Line 278">
              <a:extLst>
                <a:ext uri="{FF2B5EF4-FFF2-40B4-BE49-F238E27FC236}">
                  <a16:creationId xmlns:a16="http://schemas.microsoft.com/office/drawing/2014/main" id="{59631F23-9CCF-4E03-A9D6-80FA85EE0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79">
              <a:extLst>
                <a:ext uri="{FF2B5EF4-FFF2-40B4-BE49-F238E27FC236}">
                  <a16:creationId xmlns:a16="http://schemas.microsoft.com/office/drawing/2014/main" id="{7BD70F6F-9848-4BF7-80C3-EABAFE963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" name="Group 280">
                <a:extLst>
                  <a:ext uri="{FF2B5EF4-FFF2-40B4-BE49-F238E27FC236}">
                    <a16:creationId xmlns:a16="http://schemas.microsoft.com/office/drawing/2014/main" id="{9A177330-CBD5-4F6A-BEB4-ADBDF082E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" name="Group 281">
                  <a:extLst>
                    <a:ext uri="{FF2B5EF4-FFF2-40B4-BE49-F238E27FC236}">
                      <a16:creationId xmlns:a16="http://schemas.microsoft.com/office/drawing/2014/main" id="{97F25171-992B-4CC1-994F-C6DF0C37EA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1" name="Group 282">
                    <a:extLst>
                      <a:ext uri="{FF2B5EF4-FFF2-40B4-BE49-F238E27FC236}">
                        <a16:creationId xmlns:a16="http://schemas.microsoft.com/office/drawing/2014/main" id="{7064E00C-1F61-4EA9-8451-06C064C8AB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4" name="Freeform 283">
                      <a:extLst>
                        <a:ext uri="{FF2B5EF4-FFF2-40B4-BE49-F238E27FC236}">
                          <a16:creationId xmlns:a16="http://schemas.microsoft.com/office/drawing/2014/main" id="{3BF80C52-9073-4F49-A532-5C40522970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" name="Freeform 284">
                      <a:extLst>
                        <a:ext uri="{FF2B5EF4-FFF2-40B4-BE49-F238E27FC236}">
                          <a16:creationId xmlns:a16="http://schemas.microsoft.com/office/drawing/2014/main" id="{1DB19E86-59B6-4351-8A57-EC6CE031A2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2" name="Freeform 285">
                    <a:extLst>
                      <a:ext uri="{FF2B5EF4-FFF2-40B4-BE49-F238E27FC236}">
                        <a16:creationId xmlns:a16="http://schemas.microsoft.com/office/drawing/2014/main" id="{BD3E8DA1-060D-490E-BFCB-A515DB51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" name="Freeform 286">
                    <a:extLst>
                      <a:ext uri="{FF2B5EF4-FFF2-40B4-BE49-F238E27FC236}">
                        <a16:creationId xmlns:a16="http://schemas.microsoft.com/office/drawing/2014/main" id="{FC2D22B6-24CD-45B0-B8C8-75DA7CDF6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" name="Line 287">
                  <a:extLst>
                    <a:ext uri="{FF2B5EF4-FFF2-40B4-BE49-F238E27FC236}">
                      <a16:creationId xmlns:a16="http://schemas.microsoft.com/office/drawing/2014/main" id="{5A14E7A1-0435-40C8-A7AE-9541D3442E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" name="AutoShape 288">
                <a:extLst>
                  <a:ext uri="{FF2B5EF4-FFF2-40B4-BE49-F238E27FC236}">
                    <a16:creationId xmlns:a16="http://schemas.microsoft.com/office/drawing/2014/main" id="{FB67DEE4-99C0-402A-B49D-84ABE2BD2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" name="Line 289">
                <a:extLst>
                  <a:ext uri="{FF2B5EF4-FFF2-40B4-BE49-F238E27FC236}">
                    <a16:creationId xmlns:a16="http://schemas.microsoft.com/office/drawing/2014/main" id="{289D0417-C015-4627-8CA7-BE91D98F2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8" name="Group 213">
            <a:extLst>
              <a:ext uri="{FF2B5EF4-FFF2-40B4-BE49-F238E27FC236}">
                <a16:creationId xmlns:a16="http://schemas.microsoft.com/office/drawing/2014/main" id="{1628FBAC-0EAD-49DB-97B7-C93E9090AEF9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3426624" y="2662369"/>
            <a:ext cx="311150" cy="490537"/>
            <a:chOff x="2820" y="264"/>
            <a:chExt cx="420" cy="1452"/>
          </a:xfrm>
        </p:grpSpPr>
        <p:sp>
          <p:nvSpPr>
            <p:cNvPr id="49" name="Line 214">
              <a:extLst>
                <a:ext uri="{FF2B5EF4-FFF2-40B4-BE49-F238E27FC236}">
                  <a16:creationId xmlns:a16="http://schemas.microsoft.com/office/drawing/2014/main" id="{DF513100-0545-4D66-94E0-946145F95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0" name="Group 215">
              <a:extLst>
                <a:ext uri="{FF2B5EF4-FFF2-40B4-BE49-F238E27FC236}">
                  <a16:creationId xmlns:a16="http://schemas.microsoft.com/office/drawing/2014/main" id="{FF478274-A6D1-44A8-BEBE-B0424135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1" name="Group 216">
                <a:extLst>
                  <a:ext uri="{FF2B5EF4-FFF2-40B4-BE49-F238E27FC236}">
                    <a16:creationId xmlns:a16="http://schemas.microsoft.com/office/drawing/2014/main" id="{D0090461-258B-4650-A19C-057EC01AE1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4" name="Group 217">
                  <a:extLst>
                    <a:ext uri="{FF2B5EF4-FFF2-40B4-BE49-F238E27FC236}">
                      <a16:creationId xmlns:a16="http://schemas.microsoft.com/office/drawing/2014/main" id="{062B661F-94CF-4F41-A847-C4472967E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6" name="Group 218">
                    <a:extLst>
                      <a:ext uri="{FF2B5EF4-FFF2-40B4-BE49-F238E27FC236}">
                        <a16:creationId xmlns:a16="http://schemas.microsoft.com/office/drawing/2014/main" id="{DA02D0B8-5CC0-4122-9AAA-366FBB840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9" name="Freeform 219">
                      <a:extLst>
                        <a:ext uri="{FF2B5EF4-FFF2-40B4-BE49-F238E27FC236}">
                          <a16:creationId xmlns:a16="http://schemas.microsoft.com/office/drawing/2014/main" id="{097D3BB5-3BD5-4CC2-95C5-F0F4BA9393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" name="Freeform 220">
                      <a:extLst>
                        <a:ext uri="{FF2B5EF4-FFF2-40B4-BE49-F238E27FC236}">
                          <a16:creationId xmlns:a16="http://schemas.microsoft.com/office/drawing/2014/main" id="{7754C9F8-C880-4B5D-ACA7-B26A454F21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7" name="Freeform 221">
                    <a:extLst>
                      <a:ext uri="{FF2B5EF4-FFF2-40B4-BE49-F238E27FC236}">
                        <a16:creationId xmlns:a16="http://schemas.microsoft.com/office/drawing/2014/main" id="{FF768DE9-B5E6-44E7-8F84-5CDE78C0A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8" name="Freeform 222">
                    <a:extLst>
                      <a:ext uri="{FF2B5EF4-FFF2-40B4-BE49-F238E27FC236}">
                        <a16:creationId xmlns:a16="http://schemas.microsoft.com/office/drawing/2014/main" id="{95861AFC-01CA-4EE2-AB14-3C6CE67693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5" name="Line 223">
                  <a:extLst>
                    <a:ext uri="{FF2B5EF4-FFF2-40B4-BE49-F238E27FC236}">
                      <a16:creationId xmlns:a16="http://schemas.microsoft.com/office/drawing/2014/main" id="{BBBE5C61-9934-49C3-AD1F-8DBBB01FC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" name="AutoShape 224">
                <a:extLst>
                  <a:ext uri="{FF2B5EF4-FFF2-40B4-BE49-F238E27FC236}">
                    <a16:creationId xmlns:a16="http://schemas.microsoft.com/office/drawing/2014/main" id="{A401A760-0E87-4303-9E8E-2A52641CD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53" name="Line 225">
                <a:extLst>
                  <a:ext uri="{FF2B5EF4-FFF2-40B4-BE49-F238E27FC236}">
                    <a16:creationId xmlns:a16="http://schemas.microsoft.com/office/drawing/2014/main" id="{454CDEE8-F038-48BB-BCC9-CA18D64E3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1" name="Group 227">
            <a:extLst>
              <a:ext uri="{FF2B5EF4-FFF2-40B4-BE49-F238E27FC236}">
                <a16:creationId xmlns:a16="http://schemas.microsoft.com/office/drawing/2014/main" id="{542C0D15-E926-47D5-9737-82CE950487E5}"/>
              </a:ext>
            </a:extLst>
          </p:cNvPr>
          <p:cNvGrpSpPr>
            <a:grpSpLocks/>
          </p:cNvGrpSpPr>
          <p:nvPr/>
        </p:nvGrpSpPr>
        <p:grpSpPr bwMode="auto">
          <a:xfrm rot="10600502" flipH="1" flipV="1">
            <a:off x="5421868" y="2711833"/>
            <a:ext cx="311150" cy="490537"/>
            <a:chOff x="2820" y="264"/>
            <a:chExt cx="420" cy="1452"/>
          </a:xfrm>
        </p:grpSpPr>
        <p:sp>
          <p:nvSpPr>
            <p:cNvPr id="62" name="Line 228">
              <a:extLst>
                <a:ext uri="{FF2B5EF4-FFF2-40B4-BE49-F238E27FC236}">
                  <a16:creationId xmlns:a16="http://schemas.microsoft.com/office/drawing/2014/main" id="{0D87CE19-22FA-4A7A-B480-1299781D6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3" name="Group 229">
              <a:extLst>
                <a:ext uri="{FF2B5EF4-FFF2-40B4-BE49-F238E27FC236}">
                  <a16:creationId xmlns:a16="http://schemas.microsoft.com/office/drawing/2014/main" id="{DFCEE22E-7C34-40C9-B3F4-27B58DF1C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4" name="Group 230">
                <a:extLst>
                  <a:ext uri="{FF2B5EF4-FFF2-40B4-BE49-F238E27FC236}">
                    <a16:creationId xmlns:a16="http://schemas.microsoft.com/office/drawing/2014/main" id="{E5331420-FFFF-4B23-8FCD-94F3D6C4C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" name="Group 231">
                  <a:extLst>
                    <a:ext uri="{FF2B5EF4-FFF2-40B4-BE49-F238E27FC236}">
                      <a16:creationId xmlns:a16="http://schemas.microsoft.com/office/drawing/2014/main" id="{B0590073-47BA-45C0-9800-13A38A60F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" name="Group 232">
                    <a:extLst>
                      <a:ext uri="{FF2B5EF4-FFF2-40B4-BE49-F238E27FC236}">
                        <a16:creationId xmlns:a16="http://schemas.microsoft.com/office/drawing/2014/main" id="{C843050B-8FB9-4236-AF1C-3FEAF52ADC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" name="Freeform 233">
                      <a:extLst>
                        <a:ext uri="{FF2B5EF4-FFF2-40B4-BE49-F238E27FC236}">
                          <a16:creationId xmlns:a16="http://schemas.microsoft.com/office/drawing/2014/main" id="{F91DC5F8-94CD-4EA3-A42A-B6A359209F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" name="Freeform 234">
                      <a:extLst>
                        <a:ext uri="{FF2B5EF4-FFF2-40B4-BE49-F238E27FC236}">
                          <a16:creationId xmlns:a16="http://schemas.microsoft.com/office/drawing/2014/main" id="{06D7DC08-381B-411F-91BE-E8CB299DF4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0" name="Freeform 235">
                    <a:extLst>
                      <a:ext uri="{FF2B5EF4-FFF2-40B4-BE49-F238E27FC236}">
                        <a16:creationId xmlns:a16="http://schemas.microsoft.com/office/drawing/2014/main" id="{0308C0F6-22DC-4B00-B9FC-21E60C545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" name="Freeform 236">
                    <a:extLst>
                      <a:ext uri="{FF2B5EF4-FFF2-40B4-BE49-F238E27FC236}">
                        <a16:creationId xmlns:a16="http://schemas.microsoft.com/office/drawing/2014/main" id="{C85ECD9C-5F5B-4CCF-88F5-399D3CD66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8" name="Line 237">
                  <a:extLst>
                    <a:ext uri="{FF2B5EF4-FFF2-40B4-BE49-F238E27FC236}">
                      <a16:creationId xmlns:a16="http://schemas.microsoft.com/office/drawing/2014/main" id="{C7484B2C-C807-4FAE-AC31-1D9CDA3EB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5" name="AutoShape 238">
                <a:extLst>
                  <a:ext uri="{FF2B5EF4-FFF2-40B4-BE49-F238E27FC236}">
                    <a16:creationId xmlns:a16="http://schemas.microsoft.com/office/drawing/2014/main" id="{F63F2A91-9E8C-44E0-8418-B3BB6CD7F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6" name="Line 239">
                <a:extLst>
                  <a:ext uri="{FF2B5EF4-FFF2-40B4-BE49-F238E27FC236}">
                    <a16:creationId xmlns:a16="http://schemas.microsoft.com/office/drawing/2014/main" id="{2C7BFDA2-BF11-480C-9910-CB4A294ED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5" name="Group 227">
            <a:extLst>
              <a:ext uri="{FF2B5EF4-FFF2-40B4-BE49-F238E27FC236}">
                <a16:creationId xmlns:a16="http://schemas.microsoft.com/office/drawing/2014/main" id="{C22F93F6-D1D0-41D6-834C-8DB50279F285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4414576" y="1704584"/>
            <a:ext cx="311150" cy="490538"/>
            <a:chOff x="2820" y="264"/>
            <a:chExt cx="420" cy="1452"/>
          </a:xfrm>
        </p:grpSpPr>
        <p:sp>
          <p:nvSpPr>
            <p:cNvPr id="76" name="Line 228">
              <a:extLst>
                <a:ext uri="{FF2B5EF4-FFF2-40B4-BE49-F238E27FC236}">
                  <a16:creationId xmlns:a16="http://schemas.microsoft.com/office/drawing/2014/main" id="{30D9BA80-50FD-404D-A5F5-DFA2F0245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" name="Group 229">
              <a:extLst>
                <a:ext uri="{FF2B5EF4-FFF2-40B4-BE49-F238E27FC236}">
                  <a16:creationId xmlns:a16="http://schemas.microsoft.com/office/drawing/2014/main" id="{75BDF7D7-4818-4FD3-97B2-349F48241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8" name="Group 230">
                <a:extLst>
                  <a:ext uri="{FF2B5EF4-FFF2-40B4-BE49-F238E27FC236}">
                    <a16:creationId xmlns:a16="http://schemas.microsoft.com/office/drawing/2014/main" id="{2C422578-592C-4DBA-802D-3AA4E3A95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1" name="Group 231">
                  <a:extLst>
                    <a:ext uri="{FF2B5EF4-FFF2-40B4-BE49-F238E27FC236}">
                      <a16:creationId xmlns:a16="http://schemas.microsoft.com/office/drawing/2014/main" id="{FC4622AC-75F7-4E86-89B9-2A14C2DF48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" name="Group 232">
                    <a:extLst>
                      <a:ext uri="{FF2B5EF4-FFF2-40B4-BE49-F238E27FC236}">
                        <a16:creationId xmlns:a16="http://schemas.microsoft.com/office/drawing/2014/main" id="{ADB8B4C6-D4F2-47CE-AB59-770B8CC1F3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" name="Freeform 233">
                      <a:extLst>
                        <a:ext uri="{FF2B5EF4-FFF2-40B4-BE49-F238E27FC236}">
                          <a16:creationId xmlns:a16="http://schemas.microsoft.com/office/drawing/2014/main" id="{79FEFCC4-89BF-4B15-9210-79D09C928F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" name="Freeform 234">
                      <a:extLst>
                        <a:ext uri="{FF2B5EF4-FFF2-40B4-BE49-F238E27FC236}">
                          <a16:creationId xmlns:a16="http://schemas.microsoft.com/office/drawing/2014/main" id="{95DDE78B-3067-444B-8349-1114A1E0A7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" name="Freeform 235">
                    <a:extLst>
                      <a:ext uri="{FF2B5EF4-FFF2-40B4-BE49-F238E27FC236}">
                        <a16:creationId xmlns:a16="http://schemas.microsoft.com/office/drawing/2014/main" id="{95CCA3C7-F9C7-4729-BC6D-73B4D5A3A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" name="Freeform 236">
                    <a:extLst>
                      <a:ext uri="{FF2B5EF4-FFF2-40B4-BE49-F238E27FC236}">
                        <a16:creationId xmlns:a16="http://schemas.microsoft.com/office/drawing/2014/main" id="{44BB6B5D-72ED-442F-88D6-915D8EB90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" name="Line 237">
                  <a:extLst>
                    <a:ext uri="{FF2B5EF4-FFF2-40B4-BE49-F238E27FC236}">
                      <a16:creationId xmlns:a16="http://schemas.microsoft.com/office/drawing/2014/main" id="{3B34DDD5-8E2D-4CC8-8312-D7ED130E2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9" name="AutoShape 238">
                <a:extLst>
                  <a:ext uri="{FF2B5EF4-FFF2-40B4-BE49-F238E27FC236}">
                    <a16:creationId xmlns:a16="http://schemas.microsoft.com/office/drawing/2014/main" id="{2E4B297B-C7DC-4BA1-AA64-80D4FA2C8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0" name="Line 239">
                <a:extLst>
                  <a:ext uri="{FF2B5EF4-FFF2-40B4-BE49-F238E27FC236}">
                    <a16:creationId xmlns:a16="http://schemas.microsoft.com/office/drawing/2014/main" id="{A610CB4E-41AD-47C5-B264-C58F27596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6" name="Text Box 84">
            <a:extLst>
              <a:ext uri="{FF2B5EF4-FFF2-40B4-BE49-F238E27FC236}">
                <a16:creationId xmlns:a16="http://schemas.microsoft.com/office/drawing/2014/main" id="{BBD71ADB-0826-4714-91A8-5F2215E2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654" y="5133439"/>
            <a:ext cx="4650984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sz="1400" b="1" dirty="0"/>
              <a:t>Aus dem Normalflug, ziehe durch einen ¼ Looping in einen senkrechten Steigflug, drücke durch einen ¼ Looping in die Waagerechte, drücke durch einen ¼ Looping in einen senkrechten Abwärtsflug, Ziehe durch einen ¼ Looping, Ausflug im Normalflug.</a:t>
            </a:r>
          </a:p>
        </p:txBody>
      </p:sp>
      <p:sp>
        <p:nvSpPr>
          <p:cNvPr id="107" name="Text Box 5">
            <a:extLst>
              <a:ext uri="{FF2B5EF4-FFF2-40B4-BE49-F238E27FC236}">
                <a16:creationId xmlns:a16="http://schemas.microsoft.com/office/drawing/2014/main" id="{EDE27373-B2EF-4166-BABF-4F755506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F3A-C.03.01</a:t>
            </a:r>
            <a:endParaRPr lang="de-DE" alt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00900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6DF925DE-3C16-49AD-98B1-C7A42F620C75}"/>
              </a:ext>
            </a:extLst>
          </p:cNvPr>
          <p:cNvGrpSpPr/>
          <p:nvPr/>
        </p:nvGrpSpPr>
        <p:grpSpPr>
          <a:xfrm>
            <a:off x="2452639" y="1904995"/>
            <a:ext cx="4279361" cy="2167123"/>
            <a:chOff x="2528842" y="1223074"/>
            <a:chExt cx="4972634" cy="2882983"/>
          </a:xfrm>
        </p:grpSpPr>
        <p:sp>
          <p:nvSpPr>
            <p:cNvPr id="6" name="Arc 259">
              <a:extLst>
                <a:ext uri="{FF2B5EF4-FFF2-40B4-BE49-F238E27FC236}">
                  <a16:creationId xmlns:a16="http://schemas.microsoft.com/office/drawing/2014/main" id="{D368C7DF-EA70-41EC-9766-B21670C58160}"/>
                </a:ext>
              </a:extLst>
            </p:cNvPr>
            <p:cNvSpPr>
              <a:spLocks/>
            </p:cNvSpPr>
            <p:nvPr/>
          </p:nvSpPr>
          <p:spPr bwMode="auto">
            <a:xfrm rot="5068806">
              <a:off x="3335342" y="3640836"/>
              <a:ext cx="449263" cy="4397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Arc 260">
              <a:extLst>
                <a:ext uri="{FF2B5EF4-FFF2-40B4-BE49-F238E27FC236}">
                  <a16:creationId xmlns:a16="http://schemas.microsoft.com/office/drawing/2014/main" id="{0BD789DB-F8FA-4270-9F6E-FB9991F32FBA}"/>
                </a:ext>
              </a:extLst>
            </p:cNvPr>
            <p:cNvSpPr>
              <a:spLocks/>
            </p:cNvSpPr>
            <p:nvPr/>
          </p:nvSpPr>
          <p:spPr bwMode="auto">
            <a:xfrm rot="207780" flipH="1" flipV="1">
              <a:off x="6062411" y="3623671"/>
              <a:ext cx="450851" cy="4397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261">
              <a:extLst>
                <a:ext uri="{FF2B5EF4-FFF2-40B4-BE49-F238E27FC236}">
                  <a16:creationId xmlns:a16="http://schemas.microsoft.com/office/drawing/2014/main" id="{814A6C06-ACA9-42A2-B7D1-BD77A9319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8651" y="4081426"/>
              <a:ext cx="1012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9" name="Gerader Verbinder 3">
              <a:extLst>
                <a:ext uri="{FF2B5EF4-FFF2-40B4-BE49-F238E27FC236}">
                  <a16:creationId xmlns:a16="http://schemas.microsoft.com/office/drawing/2014/main" id="{BEE3D173-0FE9-462E-8B84-FB77A54EF36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50887" y="1249614"/>
              <a:ext cx="1499930" cy="7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r Verbinder 8">
              <a:extLst>
                <a:ext uri="{FF2B5EF4-FFF2-40B4-BE49-F238E27FC236}">
                  <a16:creationId xmlns:a16="http://schemas.microsoft.com/office/drawing/2014/main" id="{DB29BC7E-9137-4731-B4DE-62696D8283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3887" y="1756076"/>
              <a:ext cx="13910" cy="185936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r Verbinder 13">
              <a:extLst>
                <a:ext uri="{FF2B5EF4-FFF2-40B4-BE49-F238E27FC236}">
                  <a16:creationId xmlns:a16="http://schemas.microsoft.com/office/drawing/2014/main" id="{F6899E22-EAE0-4B51-85DF-243C231479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28842" y="4106057"/>
              <a:ext cx="8413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Bogen 15">
              <a:extLst>
                <a:ext uri="{FF2B5EF4-FFF2-40B4-BE49-F238E27FC236}">
                  <a16:creationId xmlns:a16="http://schemas.microsoft.com/office/drawing/2014/main" id="{814B1781-4C8D-4748-8D56-B8BCB7D57BBB}"/>
                </a:ext>
              </a:extLst>
            </p:cNvPr>
            <p:cNvSpPr/>
            <p:nvPr/>
          </p:nvSpPr>
          <p:spPr bwMode="auto">
            <a:xfrm rot="13005288" flipV="1">
              <a:off x="3782099" y="1223074"/>
              <a:ext cx="585788" cy="831850"/>
            </a:xfrm>
            <a:prstGeom prst="arc">
              <a:avLst>
                <a:gd name="adj1" fmla="val 17641816"/>
                <a:gd name="adj2" fmla="val 333903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sp>
          <p:nvSpPr>
            <p:cNvPr id="18" name="Bogen 17">
              <a:extLst>
                <a:ext uri="{FF2B5EF4-FFF2-40B4-BE49-F238E27FC236}">
                  <a16:creationId xmlns:a16="http://schemas.microsoft.com/office/drawing/2014/main" id="{4240EB3B-B98B-43CE-A036-9FD4EFC5DC26}"/>
                </a:ext>
              </a:extLst>
            </p:cNvPr>
            <p:cNvSpPr/>
            <p:nvPr/>
          </p:nvSpPr>
          <p:spPr bwMode="auto">
            <a:xfrm rot="8594712" flipH="1" flipV="1">
              <a:off x="5442671" y="1230080"/>
              <a:ext cx="585788" cy="831850"/>
            </a:xfrm>
            <a:prstGeom prst="arc">
              <a:avLst>
                <a:gd name="adj1" fmla="val 17641816"/>
                <a:gd name="adj2" fmla="val 33231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cxnSp>
          <p:nvCxnSpPr>
            <p:cNvPr id="104" name="Gerader Verbinder 8">
              <a:extLst>
                <a:ext uri="{FF2B5EF4-FFF2-40B4-BE49-F238E27FC236}">
                  <a16:creationId xmlns:a16="http://schemas.microsoft.com/office/drawing/2014/main" id="{9F945667-89D2-4D82-BF21-71E7C8CF39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53153" y="1756075"/>
              <a:ext cx="13910" cy="185936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Box 4">
            <a:extLst>
              <a:ext uri="{FF2B5EF4-FFF2-40B4-BE49-F238E27FC236}">
                <a16:creationId xmlns:a16="http://schemas.microsoft.com/office/drawing/2014/main" id="{D3D89947-E070-4722-9F0A-3CA43261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598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43" tIns="39671" rIns="79343" bIns="39671">
            <a:spAutoFit/>
          </a:bodyPr>
          <a:lstStyle>
            <a:lvl1pPr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dirty="0"/>
              <a:t>C-24.03 Hoher Hut</a:t>
            </a:r>
          </a:p>
        </p:txBody>
      </p:sp>
      <p:grpSp>
        <p:nvGrpSpPr>
          <p:cNvPr id="12" name="Group 185">
            <a:extLst>
              <a:ext uri="{FF2B5EF4-FFF2-40B4-BE49-F238E27FC236}">
                <a16:creationId xmlns:a16="http://schemas.microsoft.com/office/drawing/2014/main" id="{E945C277-C6CF-4A8B-92E9-2A0455ADEAB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981197" y="3826849"/>
            <a:ext cx="311150" cy="490538"/>
            <a:chOff x="2820" y="264"/>
            <a:chExt cx="420" cy="1452"/>
          </a:xfrm>
        </p:grpSpPr>
        <p:sp>
          <p:nvSpPr>
            <p:cNvPr id="36" name="Line 186">
              <a:extLst>
                <a:ext uri="{FF2B5EF4-FFF2-40B4-BE49-F238E27FC236}">
                  <a16:creationId xmlns:a16="http://schemas.microsoft.com/office/drawing/2014/main" id="{495FD48F-C304-49CF-91D5-C47658951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187">
              <a:extLst>
                <a:ext uri="{FF2B5EF4-FFF2-40B4-BE49-F238E27FC236}">
                  <a16:creationId xmlns:a16="http://schemas.microsoft.com/office/drawing/2014/main" id="{060B6CDC-52C8-443E-8420-3EAE28490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8" name="Group 188">
                <a:extLst>
                  <a:ext uri="{FF2B5EF4-FFF2-40B4-BE49-F238E27FC236}">
                    <a16:creationId xmlns:a16="http://schemas.microsoft.com/office/drawing/2014/main" id="{92CB0BAF-1CFE-4E46-8057-9C4ECEB0D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1" name="Group 189">
                  <a:extLst>
                    <a:ext uri="{FF2B5EF4-FFF2-40B4-BE49-F238E27FC236}">
                      <a16:creationId xmlns:a16="http://schemas.microsoft.com/office/drawing/2014/main" id="{1C1A6D48-BF43-45CE-941B-5BD894455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3" name="Group 190">
                    <a:extLst>
                      <a:ext uri="{FF2B5EF4-FFF2-40B4-BE49-F238E27FC236}">
                        <a16:creationId xmlns:a16="http://schemas.microsoft.com/office/drawing/2014/main" id="{29C9517B-A3CB-4E80-9C6F-DDC661C3A6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6" name="Freeform 191">
                      <a:extLst>
                        <a:ext uri="{FF2B5EF4-FFF2-40B4-BE49-F238E27FC236}">
                          <a16:creationId xmlns:a16="http://schemas.microsoft.com/office/drawing/2014/main" id="{DC78F2F5-2C9F-4195-AC81-7ACDD2DDB3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Freeform 192">
                      <a:extLst>
                        <a:ext uri="{FF2B5EF4-FFF2-40B4-BE49-F238E27FC236}">
                          <a16:creationId xmlns:a16="http://schemas.microsoft.com/office/drawing/2014/main" id="{D3883295-3E6E-44D0-8E11-3B5D175B03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4" name="Freeform 193">
                    <a:extLst>
                      <a:ext uri="{FF2B5EF4-FFF2-40B4-BE49-F238E27FC236}">
                        <a16:creationId xmlns:a16="http://schemas.microsoft.com/office/drawing/2014/main" id="{80D2C1DA-8C69-440B-A0F7-3A55626A1F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" name="Freeform 194">
                    <a:extLst>
                      <a:ext uri="{FF2B5EF4-FFF2-40B4-BE49-F238E27FC236}">
                        <a16:creationId xmlns:a16="http://schemas.microsoft.com/office/drawing/2014/main" id="{EDCF959D-C9BA-4272-A673-5B33A5ADDB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" name="Line 195">
                  <a:extLst>
                    <a:ext uri="{FF2B5EF4-FFF2-40B4-BE49-F238E27FC236}">
                      <a16:creationId xmlns:a16="http://schemas.microsoft.com/office/drawing/2014/main" id="{FC533345-B913-49BA-A66C-9C8C0D4D5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" name="AutoShape 196">
                <a:extLst>
                  <a:ext uri="{FF2B5EF4-FFF2-40B4-BE49-F238E27FC236}">
                    <a16:creationId xmlns:a16="http://schemas.microsoft.com/office/drawing/2014/main" id="{8C57CD1A-F9C1-4A2E-BE4D-3F646FE90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0" name="Line 197">
                <a:extLst>
                  <a:ext uri="{FF2B5EF4-FFF2-40B4-BE49-F238E27FC236}">
                    <a16:creationId xmlns:a16="http://schemas.microsoft.com/office/drawing/2014/main" id="{F74D3BE7-ECC8-424A-BE40-AA25918AB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" name="AutoShape 199">
            <a:extLst>
              <a:ext uri="{FF2B5EF4-FFF2-40B4-BE49-F238E27FC236}">
                <a16:creationId xmlns:a16="http://schemas.microsoft.com/office/drawing/2014/main" id="{BA372CEC-4EDB-4C12-A57B-7AB49C00A1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63784" y="39548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" name="AutoShape 226">
            <a:extLst>
              <a:ext uri="{FF2B5EF4-FFF2-40B4-BE49-F238E27FC236}">
                <a16:creationId xmlns:a16="http://schemas.microsoft.com/office/drawing/2014/main" id="{EC393B79-9556-4BC5-8CAF-E07B5F5168D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485682" y="397115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5" name="Group 277">
            <a:extLst>
              <a:ext uri="{FF2B5EF4-FFF2-40B4-BE49-F238E27FC236}">
                <a16:creationId xmlns:a16="http://schemas.microsoft.com/office/drawing/2014/main" id="{DC3CF947-937B-487D-ABF0-A607E44AD09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146316" y="3797994"/>
            <a:ext cx="311150" cy="490537"/>
            <a:chOff x="2820" y="264"/>
            <a:chExt cx="420" cy="1452"/>
          </a:xfrm>
        </p:grpSpPr>
        <p:sp>
          <p:nvSpPr>
            <p:cNvPr id="24" name="Line 278">
              <a:extLst>
                <a:ext uri="{FF2B5EF4-FFF2-40B4-BE49-F238E27FC236}">
                  <a16:creationId xmlns:a16="http://schemas.microsoft.com/office/drawing/2014/main" id="{59631F23-9CCF-4E03-A9D6-80FA85EE0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79">
              <a:extLst>
                <a:ext uri="{FF2B5EF4-FFF2-40B4-BE49-F238E27FC236}">
                  <a16:creationId xmlns:a16="http://schemas.microsoft.com/office/drawing/2014/main" id="{7BD70F6F-9848-4BF7-80C3-EABAFE963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" name="Group 280">
                <a:extLst>
                  <a:ext uri="{FF2B5EF4-FFF2-40B4-BE49-F238E27FC236}">
                    <a16:creationId xmlns:a16="http://schemas.microsoft.com/office/drawing/2014/main" id="{9A177330-CBD5-4F6A-BEB4-ADBDF082E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" name="Group 281">
                  <a:extLst>
                    <a:ext uri="{FF2B5EF4-FFF2-40B4-BE49-F238E27FC236}">
                      <a16:creationId xmlns:a16="http://schemas.microsoft.com/office/drawing/2014/main" id="{97F25171-992B-4CC1-994F-C6DF0C37EA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1" name="Group 282">
                    <a:extLst>
                      <a:ext uri="{FF2B5EF4-FFF2-40B4-BE49-F238E27FC236}">
                        <a16:creationId xmlns:a16="http://schemas.microsoft.com/office/drawing/2014/main" id="{7064E00C-1F61-4EA9-8451-06C064C8AB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4" name="Freeform 283">
                      <a:extLst>
                        <a:ext uri="{FF2B5EF4-FFF2-40B4-BE49-F238E27FC236}">
                          <a16:creationId xmlns:a16="http://schemas.microsoft.com/office/drawing/2014/main" id="{3BF80C52-9073-4F49-A532-5C40522970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" name="Freeform 284">
                      <a:extLst>
                        <a:ext uri="{FF2B5EF4-FFF2-40B4-BE49-F238E27FC236}">
                          <a16:creationId xmlns:a16="http://schemas.microsoft.com/office/drawing/2014/main" id="{1DB19E86-59B6-4351-8A57-EC6CE031A2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2" name="Freeform 285">
                    <a:extLst>
                      <a:ext uri="{FF2B5EF4-FFF2-40B4-BE49-F238E27FC236}">
                        <a16:creationId xmlns:a16="http://schemas.microsoft.com/office/drawing/2014/main" id="{BD3E8DA1-060D-490E-BFCB-A515DB51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" name="Freeform 286">
                    <a:extLst>
                      <a:ext uri="{FF2B5EF4-FFF2-40B4-BE49-F238E27FC236}">
                        <a16:creationId xmlns:a16="http://schemas.microsoft.com/office/drawing/2014/main" id="{FC2D22B6-24CD-45B0-B8C8-75DA7CDF6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" name="Line 287">
                  <a:extLst>
                    <a:ext uri="{FF2B5EF4-FFF2-40B4-BE49-F238E27FC236}">
                      <a16:creationId xmlns:a16="http://schemas.microsoft.com/office/drawing/2014/main" id="{5A14E7A1-0435-40C8-A7AE-9541D3442E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" name="AutoShape 288">
                <a:extLst>
                  <a:ext uri="{FF2B5EF4-FFF2-40B4-BE49-F238E27FC236}">
                    <a16:creationId xmlns:a16="http://schemas.microsoft.com/office/drawing/2014/main" id="{FB67DEE4-99C0-402A-B49D-84ABE2BD2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" name="Line 289">
                <a:extLst>
                  <a:ext uri="{FF2B5EF4-FFF2-40B4-BE49-F238E27FC236}">
                    <a16:creationId xmlns:a16="http://schemas.microsoft.com/office/drawing/2014/main" id="{289D0417-C015-4627-8CA7-BE91D98F2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" name="Text Box 5">
            <a:extLst>
              <a:ext uri="{FF2B5EF4-FFF2-40B4-BE49-F238E27FC236}">
                <a16:creationId xmlns:a16="http://schemas.microsoft.com/office/drawing/2014/main" id="{A6F4C9FE-CBC2-4FAA-986C-E5B3BB77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640080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1" dirty="0" err="1"/>
              <a:t>F3A-C.03.02</a:t>
            </a:r>
            <a:endParaRPr lang="de-DE" altLang="de-DE" sz="1200" b="1" dirty="0"/>
          </a:p>
        </p:txBody>
      </p:sp>
      <p:sp>
        <p:nvSpPr>
          <p:cNvPr id="89" name="Text Box 152">
            <a:extLst>
              <a:ext uri="{FF2B5EF4-FFF2-40B4-BE49-F238E27FC236}">
                <a16:creationId xmlns:a16="http://schemas.microsoft.com/office/drawing/2014/main" id="{20388753-8626-4591-9478-D9B0AB59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01" y="2333293"/>
            <a:ext cx="2545616" cy="338554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66FF"/>
                </a:solidFill>
              </a:rPr>
              <a:t>Alle Radien sind gleich.</a:t>
            </a:r>
          </a:p>
        </p:txBody>
      </p:sp>
      <p:sp>
        <p:nvSpPr>
          <p:cNvPr id="90" name="Oval 193">
            <a:extLst>
              <a:ext uri="{FF2B5EF4-FFF2-40B4-BE49-F238E27FC236}">
                <a16:creationId xmlns:a16="http://schemas.microsoft.com/office/drawing/2014/main" id="{B6F49F22-D4A1-4AE0-90A4-F33382883A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74020" y="3187880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1" name="Oval 193">
            <a:extLst>
              <a:ext uri="{FF2B5EF4-FFF2-40B4-BE49-F238E27FC236}">
                <a16:creationId xmlns:a16="http://schemas.microsoft.com/office/drawing/2014/main" id="{A83FCFBC-14D7-4736-9939-760A0B6DF0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21393" y="1934340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2" name="Oval 193">
            <a:extLst>
              <a:ext uri="{FF2B5EF4-FFF2-40B4-BE49-F238E27FC236}">
                <a16:creationId xmlns:a16="http://schemas.microsoft.com/office/drawing/2014/main" id="{DF1F8EFD-9F28-418E-9BF3-210B6119C9C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29260" y="1925263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3" name="Oval 193">
            <a:extLst>
              <a:ext uri="{FF2B5EF4-FFF2-40B4-BE49-F238E27FC236}">
                <a16:creationId xmlns:a16="http://schemas.microsoft.com/office/drawing/2014/main" id="{5AA3FAA4-5A17-4813-94E7-8F3B78B8DEE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93647" y="3155839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4" name="Oval 34">
            <a:extLst>
              <a:ext uri="{FF2B5EF4-FFF2-40B4-BE49-F238E27FC236}">
                <a16:creationId xmlns:a16="http://schemas.microsoft.com/office/drawing/2014/main" id="{6C99656F-B723-42CD-931D-AF8E6F296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133" y="35504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34">
            <a:extLst>
              <a:ext uri="{FF2B5EF4-FFF2-40B4-BE49-F238E27FC236}">
                <a16:creationId xmlns:a16="http://schemas.microsoft.com/office/drawing/2014/main" id="{D9D5FD9D-1CB8-4B4A-B5C4-5AE8F35D3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276" y="22806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6" name="Oval 34">
            <a:extLst>
              <a:ext uri="{FF2B5EF4-FFF2-40B4-BE49-F238E27FC236}">
                <a16:creationId xmlns:a16="http://schemas.microsoft.com/office/drawing/2014/main" id="{44A32443-8CF2-46CC-A6F7-0D1A7C35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65" y="183604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7" name="Oval 34">
            <a:extLst>
              <a:ext uri="{FF2B5EF4-FFF2-40B4-BE49-F238E27FC236}">
                <a16:creationId xmlns:a16="http://schemas.microsoft.com/office/drawing/2014/main" id="{D9353BC8-AEEE-4476-A47C-4AD5216C0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510" y="22134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8" name="Oval 34">
            <a:extLst>
              <a:ext uri="{FF2B5EF4-FFF2-40B4-BE49-F238E27FC236}">
                <a16:creationId xmlns:a16="http://schemas.microsoft.com/office/drawing/2014/main" id="{A230D81C-4E45-4BC7-9A5A-0A1DEAB2D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525" y="184544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9" name="Oval 34">
            <a:extLst>
              <a:ext uri="{FF2B5EF4-FFF2-40B4-BE49-F238E27FC236}">
                <a16:creationId xmlns:a16="http://schemas.microsoft.com/office/drawing/2014/main" id="{DBAB4B40-E2F8-4C2F-A5EE-46F4DDC6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004" y="395818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0" name="Oval 34">
            <a:extLst>
              <a:ext uri="{FF2B5EF4-FFF2-40B4-BE49-F238E27FC236}">
                <a16:creationId xmlns:a16="http://schemas.microsoft.com/office/drawing/2014/main" id="{F862B18E-83A6-4A50-BBE8-652237B2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127" y="39328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1" name="Oval 34">
            <a:extLst>
              <a:ext uri="{FF2B5EF4-FFF2-40B4-BE49-F238E27FC236}">
                <a16:creationId xmlns:a16="http://schemas.microsoft.com/office/drawing/2014/main" id="{AFC86783-EC4B-4C8E-9ECC-776BD6FF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242" y="34912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Text Box 56">
            <a:extLst>
              <a:ext uri="{FF2B5EF4-FFF2-40B4-BE49-F238E27FC236}">
                <a16:creationId xmlns:a16="http://schemas.microsoft.com/office/drawing/2014/main" id="{6C410F85-3B03-450E-8EB7-468E07AA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281" y="2502570"/>
            <a:ext cx="18113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66FF"/>
                </a:solidFill>
              </a:rPr>
              <a:t>Ein-und </a:t>
            </a:r>
            <a:r>
              <a:rPr lang="en-GB" altLang="de-DE" sz="1600" b="1" dirty="0" err="1">
                <a:solidFill>
                  <a:srgbClr val="0066FF"/>
                </a:solidFill>
              </a:rPr>
              <a:t>Ausflug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müssen</a:t>
            </a:r>
            <a:r>
              <a:rPr lang="en-GB" altLang="de-DE" sz="1600" b="1" dirty="0">
                <a:solidFill>
                  <a:srgbClr val="0066FF"/>
                </a:solidFill>
              </a:rPr>
              <a:t> auf </a:t>
            </a:r>
            <a:r>
              <a:rPr lang="en-GB" altLang="de-DE" sz="1600" b="1" dirty="0" err="1">
                <a:solidFill>
                  <a:srgbClr val="0066FF"/>
                </a:solidFill>
              </a:rPr>
              <a:t>gleicher</a:t>
            </a:r>
            <a:r>
              <a:rPr lang="en-GB" altLang="de-DE" sz="1600" b="1" dirty="0">
                <a:solidFill>
                  <a:srgbClr val="0066FF"/>
                </a:solidFill>
              </a:rPr>
              <a:t> </a:t>
            </a:r>
            <a:r>
              <a:rPr lang="en-GB" altLang="de-DE" sz="1600" b="1" dirty="0" err="1">
                <a:solidFill>
                  <a:srgbClr val="0066FF"/>
                </a:solidFill>
              </a:rPr>
              <a:t>Höhe</a:t>
            </a:r>
            <a:r>
              <a:rPr lang="en-GB" altLang="de-DE" sz="1600" b="1" dirty="0">
                <a:solidFill>
                  <a:srgbClr val="0066FF"/>
                </a:solidFill>
              </a:rPr>
              <a:t> sein.</a:t>
            </a:r>
            <a:endParaRPr lang="de-DE" altLang="de-DE" sz="1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2" grpId="0"/>
    </p:bldLst>
  </p:timing>
</p:sld>
</file>

<file path=ppt/theme/theme1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Bildschirmpräsentation (4:3)</PresentationFormat>
  <Paragraphs>104</Paragraphs>
  <Slides>21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Arioso</vt:lpstr>
      <vt:lpstr>Balloon</vt:lpstr>
      <vt:lpstr>CommonBullets</vt:lpstr>
      <vt:lpstr>Futura XBlkCn BT</vt:lpstr>
      <vt:lpstr>Times New Roman</vt:lpstr>
      <vt:lpstr>2_Benutzerdefiniertes Design</vt:lpstr>
      <vt:lpstr>Standarddesign</vt:lpstr>
      <vt:lpstr>Benutzerdefiniertes Design</vt:lpstr>
      <vt:lpstr>1_Benutzerdefiniertes Design</vt:lpstr>
      <vt:lpstr>Designer Zeichnung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P0-9</dc:title>
  <dc:subject>Figurenbeschreibung</dc:subject>
  <dc:creator>Peter Uhlig</dc:creator>
  <dc:description>Nach einer Idee von Bob Skinner erstellte Präsentation der F3A Figurenfolge P0-9</dc:description>
  <cp:lastModifiedBy>Peter Uhlig</cp:lastModifiedBy>
  <cp:revision>180</cp:revision>
  <dcterms:created xsi:type="dcterms:W3CDTF">2005-02-27T08:44:22Z</dcterms:created>
  <dcterms:modified xsi:type="dcterms:W3CDTF">2023-09-27T10:26:33Z</dcterms:modified>
</cp:coreProperties>
</file>